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71" r:id="rId4"/>
    <p:sldId id="272" r:id="rId5"/>
    <p:sldId id="263" r:id="rId6"/>
    <p:sldId id="274" r:id="rId7"/>
    <p:sldId id="276" r:id="rId8"/>
    <p:sldId id="275" r:id="rId9"/>
    <p:sldId id="278" r:id="rId10"/>
    <p:sldId id="273" r:id="rId11"/>
    <p:sldId id="285" r:id="rId12"/>
    <p:sldId id="279" r:id="rId13"/>
    <p:sldId id="280" r:id="rId14"/>
    <p:sldId id="281" r:id="rId15"/>
    <p:sldId id="282" r:id="rId16"/>
    <p:sldId id="283" r:id="rId17"/>
    <p:sldId id="286" r:id="rId18"/>
    <p:sldId id="287" r:id="rId19"/>
    <p:sldId id="284"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93" autoAdjust="0"/>
  </p:normalViewPr>
  <p:slideViewPr>
    <p:cSldViewPr>
      <p:cViewPr varScale="1">
        <p:scale>
          <a:sx n="81" d="100"/>
          <a:sy n="81" d="100"/>
        </p:scale>
        <p:origin x="1426" y="67"/>
      </p:cViewPr>
      <p:guideLst>
        <p:guide orient="horz" pos="162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vian Adi Prasetyo" userId="02236670-74f8-4f00-a630-bc52e87332d6" providerId="ADAL" clId="{810519D1-2B99-44B6-B62B-53FFEC77CAE5}"/>
    <pc:docChg chg="custSel modSld">
      <pc:chgData name="Novian Adi Prasetyo" userId="02236670-74f8-4f00-a630-bc52e87332d6" providerId="ADAL" clId="{810519D1-2B99-44B6-B62B-53FFEC77CAE5}" dt="2021-03-28T15:42:33.170" v="29" actId="20577"/>
      <pc:docMkLst>
        <pc:docMk/>
      </pc:docMkLst>
      <pc:sldChg chg="addSp delSp modSp mod">
        <pc:chgData name="Novian Adi Prasetyo" userId="02236670-74f8-4f00-a630-bc52e87332d6" providerId="ADAL" clId="{810519D1-2B99-44B6-B62B-53FFEC77CAE5}" dt="2021-03-28T15:42:33.170" v="29" actId="20577"/>
        <pc:sldMkLst>
          <pc:docMk/>
          <pc:sldMk cId="0" sldId="256"/>
        </pc:sldMkLst>
        <pc:spChg chg="del">
          <ac:chgData name="Novian Adi Prasetyo" userId="02236670-74f8-4f00-a630-bc52e87332d6" providerId="ADAL" clId="{810519D1-2B99-44B6-B62B-53FFEC77CAE5}" dt="2021-03-28T15:41:53.182" v="0" actId="478"/>
          <ac:spMkLst>
            <pc:docMk/>
            <pc:sldMk cId="0" sldId="256"/>
            <ac:spMk id="2" creationId="{00000000-0000-0000-0000-000000000000}"/>
          </ac:spMkLst>
        </pc:spChg>
        <pc:spChg chg="del">
          <ac:chgData name="Novian Adi Prasetyo" userId="02236670-74f8-4f00-a630-bc52e87332d6" providerId="ADAL" clId="{810519D1-2B99-44B6-B62B-53FFEC77CAE5}" dt="2021-03-28T15:41:53.182" v="0" actId="478"/>
          <ac:spMkLst>
            <pc:docMk/>
            <pc:sldMk cId="0" sldId="256"/>
            <ac:spMk id="3" creationId="{00000000-0000-0000-0000-000000000000}"/>
          </ac:spMkLst>
        </pc:spChg>
        <pc:spChg chg="del">
          <ac:chgData name="Novian Adi Prasetyo" userId="02236670-74f8-4f00-a630-bc52e87332d6" providerId="ADAL" clId="{810519D1-2B99-44B6-B62B-53FFEC77CAE5}" dt="2021-03-28T15:41:53.182" v="0" actId="478"/>
          <ac:spMkLst>
            <pc:docMk/>
            <pc:sldMk cId="0" sldId="256"/>
            <ac:spMk id="5" creationId="{00000000-0000-0000-0000-000000000000}"/>
          </ac:spMkLst>
        </pc:spChg>
        <pc:spChg chg="del">
          <ac:chgData name="Novian Adi Prasetyo" userId="02236670-74f8-4f00-a630-bc52e87332d6" providerId="ADAL" clId="{810519D1-2B99-44B6-B62B-53FFEC77CAE5}" dt="2021-03-28T15:41:53.182" v="0" actId="478"/>
          <ac:spMkLst>
            <pc:docMk/>
            <pc:sldMk cId="0" sldId="256"/>
            <ac:spMk id="8" creationId="{00000000-0000-0000-0000-000000000000}"/>
          </ac:spMkLst>
        </pc:spChg>
        <pc:spChg chg="del">
          <ac:chgData name="Novian Adi Prasetyo" userId="02236670-74f8-4f00-a630-bc52e87332d6" providerId="ADAL" clId="{810519D1-2B99-44B6-B62B-53FFEC77CAE5}" dt="2021-03-28T15:41:53.182" v="0" actId="478"/>
          <ac:spMkLst>
            <pc:docMk/>
            <pc:sldMk cId="0" sldId="256"/>
            <ac:spMk id="10" creationId="{00000000-0000-0000-0000-000000000000}"/>
          </ac:spMkLst>
        </pc:spChg>
        <pc:spChg chg="del">
          <ac:chgData name="Novian Adi Prasetyo" userId="02236670-74f8-4f00-a630-bc52e87332d6" providerId="ADAL" clId="{810519D1-2B99-44B6-B62B-53FFEC77CAE5}" dt="2021-03-28T15:41:53.182" v="0" actId="478"/>
          <ac:spMkLst>
            <pc:docMk/>
            <pc:sldMk cId="0" sldId="256"/>
            <ac:spMk id="11" creationId="{00000000-0000-0000-0000-000000000000}"/>
          </ac:spMkLst>
        </pc:spChg>
        <pc:spChg chg="del">
          <ac:chgData name="Novian Adi Prasetyo" userId="02236670-74f8-4f00-a630-bc52e87332d6" providerId="ADAL" clId="{810519D1-2B99-44B6-B62B-53FFEC77CAE5}" dt="2021-03-28T15:41:53.182" v="0" actId="478"/>
          <ac:spMkLst>
            <pc:docMk/>
            <pc:sldMk cId="0" sldId="256"/>
            <ac:spMk id="12" creationId="{00000000-0000-0000-0000-000000000000}"/>
          </ac:spMkLst>
        </pc:spChg>
        <pc:spChg chg="add mod">
          <ac:chgData name="Novian Adi Prasetyo" userId="02236670-74f8-4f00-a630-bc52e87332d6" providerId="ADAL" clId="{810519D1-2B99-44B6-B62B-53FFEC77CAE5}" dt="2021-03-28T15:41:53.776" v="1"/>
          <ac:spMkLst>
            <pc:docMk/>
            <pc:sldMk cId="0" sldId="256"/>
            <ac:spMk id="17" creationId="{91DAB4D6-D31D-48F6-9BB0-9F0A4CF0D0E9}"/>
          </ac:spMkLst>
        </pc:spChg>
        <pc:spChg chg="add mod">
          <ac:chgData name="Novian Adi Prasetyo" userId="02236670-74f8-4f00-a630-bc52e87332d6" providerId="ADAL" clId="{810519D1-2B99-44B6-B62B-53FFEC77CAE5}" dt="2021-03-28T15:41:53.776" v="1"/>
          <ac:spMkLst>
            <pc:docMk/>
            <pc:sldMk cId="0" sldId="256"/>
            <ac:spMk id="18" creationId="{6FF03BDD-FB98-4BF2-9F92-7527CB7B207B}"/>
          </ac:spMkLst>
        </pc:spChg>
        <pc:spChg chg="add mod">
          <ac:chgData name="Novian Adi Prasetyo" userId="02236670-74f8-4f00-a630-bc52e87332d6" providerId="ADAL" clId="{810519D1-2B99-44B6-B62B-53FFEC77CAE5}" dt="2021-03-28T15:41:53.776" v="1"/>
          <ac:spMkLst>
            <pc:docMk/>
            <pc:sldMk cId="0" sldId="256"/>
            <ac:spMk id="20" creationId="{BBEF78EC-9430-49A6-B276-06210787C465}"/>
          </ac:spMkLst>
        </pc:spChg>
        <pc:spChg chg="add mod">
          <ac:chgData name="Novian Adi Prasetyo" userId="02236670-74f8-4f00-a630-bc52e87332d6" providerId="ADAL" clId="{810519D1-2B99-44B6-B62B-53FFEC77CAE5}" dt="2021-03-28T15:41:53.776" v="1"/>
          <ac:spMkLst>
            <pc:docMk/>
            <pc:sldMk cId="0" sldId="256"/>
            <ac:spMk id="22" creationId="{968AD062-AF80-4A25-B8CD-3C9E4A0EC45D}"/>
          </ac:spMkLst>
        </pc:spChg>
        <pc:spChg chg="add mod">
          <ac:chgData name="Novian Adi Prasetyo" userId="02236670-74f8-4f00-a630-bc52e87332d6" providerId="ADAL" clId="{810519D1-2B99-44B6-B62B-53FFEC77CAE5}" dt="2021-03-28T15:41:53.776" v="1"/>
          <ac:spMkLst>
            <pc:docMk/>
            <pc:sldMk cId="0" sldId="256"/>
            <ac:spMk id="23" creationId="{F7769418-471E-41F7-9355-E0FBB6A8DEEF}"/>
          </ac:spMkLst>
        </pc:spChg>
        <pc:spChg chg="add mod">
          <ac:chgData name="Novian Adi Prasetyo" userId="02236670-74f8-4f00-a630-bc52e87332d6" providerId="ADAL" clId="{810519D1-2B99-44B6-B62B-53FFEC77CAE5}" dt="2021-03-28T15:42:33.170" v="29" actId="20577"/>
          <ac:spMkLst>
            <pc:docMk/>
            <pc:sldMk cId="0" sldId="256"/>
            <ac:spMk id="24" creationId="{44E34EE4-B580-427E-AAB4-97F7BCC2A712}"/>
          </ac:spMkLst>
        </pc:spChg>
        <pc:spChg chg="add mod">
          <ac:chgData name="Novian Adi Prasetyo" userId="02236670-74f8-4f00-a630-bc52e87332d6" providerId="ADAL" clId="{810519D1-2B99-44B6-B62B-53FFEC77CAE5}" dt="2021-03-28T15:41:53.776" v="1"/>
          <ac:spMkLst>
            <pc:docMk/>
            <pc:sldMk cId="0" sldId="256"/>
            <ac:spMk id="25" creationId="{0A211E7B-734B-4ACF-9311-DD0213492752}"/>
          </ac:spMkLst>
        </pc:spChg>
        <pc:spChg chg="mod">
          <ac:chgData name="Novian Adi Prasetyo" userId="02236670-74f8-4f00-a630-bc52e87332d6" providerId="ADAL" clId="{810519D1-2B99-44B6-B62B-53FFEC77CAE5}" dt="2021-03-28T15:41:53.776" v="1"/>
          <ac:spMkLst>
            <pc:docMk/>
            <pc:sldMk cId="0" sldId="256"/>
            <ac:spMk id="27" creationId="{D1CB55D0-CD85-4D95-AA71-4049EE52B970}"/>
          </ac:spMkLst>
        </pc:spChg>
        <pc:grpChg chg="del">
          <ac:chgData name="Novian Adi Prasetyo" userId="02236670-74f8-4f00-a630-bc52e87332d6" providerId="ADAL" clId="{810519D1-2B99-44B6-B62B-53FFEC77CAE5}" dt="2021-03-28T15:41:53.182" v="0" actId="478"/>
          <ac:grpSpMkLst>
            <pc:docMk/>
            <pc:sldMk cId="0" sldId="256"/>
            <ac:grpSpMk id="14" creationId="{00000000-0000-0000-0000-000000000000}"/>
          </ac:grpSpMkLst>
        </pc:grpChg>
        <pc:grpChg chg="add mod">
          <ac:chgData name="Novian Adi Prasetyo" userId="02236670-74f8-4f00-a630-bc52e87332d6" providerId="ADAL" clId="{810519D1-2B99-44B6-B62B-53FFEC77CAE5}" dt="2021-03-28T15:41:53.776" v="1"/>
          <ac:grpSpMkLst>
            <pc:docMk/>
            <pc:sldMk cId="0" sldId="256"/>
            <ac:grpSpMk id="26" creationId="{FC461B1F-03D2-4925-B975-57543DC1E319}"/>
          </ac:grpSpMkLst>
        </pc:grpChg>
        <pc:picChg chg="del">
          <ac:chgData name="Novian Adi Prasetyo" userId="02236670-74f8-4f00-a630-bc52e87332d6" providerId="ADAL" clId="{810519D1-2B99-44B6-B62B-53FFEC77CAE5}" dt="2021-03-28T15:41:53.182" v="0" actId="478"/>
          <ac:picMkLst>
            <pc:docMk/>
            <pc:sldMk cId="0" sldId="256"/>
            <ac:picMk id="4" creationId="{00000000-0000-0000-0000-000000000000}"/>
          </ac:picMkLst>
        </pc:picChg>
        <pc:picChg chg="add mod">
          <ac:chgData name="Novian Adi Prasetyo" userId="02236670-74f8-4f00-a630-bc52e87332d6" providerId="ADAL" clId="{810519D1-2B99-44B6-B62B-53FFEC77CAE5}" dt="2021-03-28T15:41:53.776" v="1"/>
          <ac:picMkLst>
            <pc:docMk/>
            <pc:sldMk cId="0" sldId="256"/>
            <ac:picMk id="19" creationId="{6D673213-A6B5-4D56-B65F-E41BDDB0D606}"/>
          </ac:picMkLst>
        </pc:picChg>
        <pc:picChg chg="add mod">
          <ac:chgData name="Novian Adi Prasetyo" userId="02236670-74f8-4f00-a630-bc52e87332d6" providerId="ADAL" clId="{810519D1-2B99-44B6-B62B-53FFEC77CAE5}" dt="2021-03-28T15:41:53.776" v="1"/>
          <ac:picMkLst>
            <pc:docMk/>
            <pc:sldMk cId="0" sldId="256"/>
            <ac:picMk id="21" creationId="{D48A30F9-09BD-4285-AC83-A8BD74BCD738}"/>
          </ac:picMkLst>
        </pc:picChg>
        <pc:picChg chg="mod">
          <ac:chgData name="Novian Adi Prasetyo" userId="02236670-74f8-4f00-a630-bc52e87332d6" providerId="ADAL" clId="{810519D1-2B99-44B6-B62B-53FFEC77CAE5}" dt="2021-03-28T15:41:53.776" v="1"/>
          <ac:picMkLst>
            <pc:docMk/>
            <pc:sldMk cId="0" sldId="256"/>
            <ac:picMk id="28" creationId="{A49AC1F1-8E38-4D15-A31C-9687632898BE}"/>
          </ac:picMkLst>
        </pc:picChg>
        <pc:picChg chg="add mod">
          <ac:chgData name="Novian Adi Prasetyo" userId="02236670-74f8-4f00-a630-bc52e87332d6" providerId="ADAL" clId="{810519D1-2B99-44B6-B62B-53FFEC77CAE5}" dt="2021-03-28T15:41:53.776" v="1"/>
          <ac:picMkLst>
            <pc:docMk/>
            <pc:sldMk cId="0" sldId="256"/>
            <ac:picMk id="29" creationId="{45D90FA6-0DED-4849-8E13-D4C7DBB6E7D0}"/>
          </ac:picMkLst>
        </pc:picChg>
        <pc:picChg chg="del">
          <ac:chgData name="Novian Adi Prasetyo" userId="02236670-74f8-4f00-a630-bc52e87332d6" providerId="ADAL" clId="{810519D1-2B99-44B6-B62B-53FFEC77CAE5}" dt="2021-03-28T15:41:53.182" v="0" actId="478"/>
          <ac:picMkLst>
            <pc:docMk/>
            <pc:sldMk cId="0" sldId="256"/>
            <ac:picMk id="38916" creationId="{00000000-0000-0000-0000-000000000000}"/>
          </ac:picMkLst>
        </pc:picChg>
        <pc:picChg chg="del">
          <ac:chgData name="Novian Adi Prasetyo" userId="02236670-74f8-4f00-a630-bc52e87332d6" providerId="ADAL" clId="{810519D1-2B99-44B6-B62B-53FFEC77CAE5}" dt="2021-03-28T15:41:53.182" v="0" actId="478"/>
          <ac:picMkLst>
            <pc:docMk/>
            <pc:sldMk cId="0" sldId="256"/>
            <ac:picMk id="38918" creationId="{00000000-0000-0000-0000-000000000000}"/>
          </ac:picMkLst>
        </pc:picChg>
      </pc:sldChg>
    </pc:docChg>
  </pc:docChgLst>
  <pc:docChgLst>
    <pc:chgData name="Novian Adi Prasetyo" userId="02236670-74f8-4f00-a630-bc52e87332d6" providerId="ADAL" clId="{C3D98045-399D-41C2-8EFE-FAABE5119CA2}"/>
    <pc:docChg chg="undo custSel modSld">
      <pc:chgData name="Novian Adi Prasetyo" userId="02236670-74f8-4f00-a630-bc52e87332d6" providerId="ADAL" clId="{C3D98045-399D-41C2-8EFE-FAABE5119CA2}" dt="2021-10-10T16:01:34.554" v="3" actId="20577"/>
      <pc:docMkLst>
        <pc:docMk/>
      </pc:docMkLst>
      <pc:sldChg chg="modSp mod">
        <pc:chgData name="Novian Adi Prasetyo" userId="02236670-74f8-4f00-a630-bc52e87332d6" providerId="ADAL" clId="{C3D98045-399D-41C2-8EFE-FAABE5119CA2}" dt="2021-10-10T16:01:34.554" v="3" actId="20577"/>
        <pc:sldMkLst>
          <pc:docMk/>
          <pc:sldMk cId="0" sldId="256"/>
        </pc:sldMkLst>
        <pc:spChg chg="mod">
          <ac:chgData name="Novian Adi Prasetyo" userId="02236670-74f8-4f00-a630-bc52e87332d6" providerId="ADAL" clId="{C3D98045-399D-41C2-8EFE-FAABE5119CA2}" dt="2021-10-10T16:01:34.554" v="3" actId="20577"/>
          <ac:spMkLst>
            <pc:docMk/>
            <pc:sldMk cId="0" sldId="256"/>
            <ac:spMk id="25" creationId="{0A211E7B-734B-4ACF-9311-DD0213492752}"/>
          </ac:spMkLst>
        </pc:spChg>
      </pc:sldChg>
    </pc:docChg>
  </pc:docChgLst>
  <pc:docChgLst>
    <pc:chgData name="Novian Adi Prasetyo" userId="02236670-74f8-4f00-a630-bc52e87332d6" providerId="ADAL" clId="{B5835815-7A9E-4BEF-AF28-4551E695E35B}"/>
    <pc:docChg chg="undo custSel modSld">
      <pc:chgData name="Novian Adi Prasetyo" userId="02236670-74f8-4f00-a630-bc52e87332d6" providerId="ADAL" clId="{B5835815-7A9E-4BEF-AF28-4551E695E35B}" dt="2023-09-26T22:45:15.972" v="59" actId="20577"/>
      <pc:docMkLst>
        <pc:docMk/>
      </pc:docMkLst>
      <pc:sldChg chg="modSp mod">
        <pc:chgData name="Novian Adi Prasetyo" userId="02236670-74f8-4f00-a630-bc52e87332d6" providerId="ADAL" clId="{B5835815-7A9E-4BEF-AF28-4551E695E35B}" dt="2023-09-26T22:45:15.972" v="59" actId="20577"/>
        <pc:sldMkLst>
          <pc:docMk/>
          <pc:sldMk cId="0" sldId="256"/>
        </pc:sldMkLst>
        <pc:spChg chg="mod">
          <ac:chgData name="Novian Adi Prasetyo" userId="02236670-74f8-4f00-a630-bc52e87332d6" providerId="ADAL" clId="{B5835815-7A9E-4BEF-AF28-4551E695E35B}" dt="2023-09-26T22:45:15.972" v="59" actId="20577"/>
          <ac:spMkLst>
            <pc:docMk/>
            <pc:sldMk cId="0" sldId="256"/>
            <ac:spMk id="25" creationId="{0A211E7B-734B-4ACF-9311-DD02134927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8A9691-A4A0-4290-AA79-C8D439BEDB0A}" type="datetimeFigureOut">
              <a:rPr lang="en-US" smtClean="0"/>
              <a:pPr/>
              <a:t>9/27/2023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D0C3C-008D-4700-8BAB-BABFC047BA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AEB678-17D3-41B6-A642-BB5B73880C5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EB678-17D3-41B6-A642-BB5B73880C5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EB678-17D3-41B6-A642-BB5B73880C5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EB678-17D3-41B6-A642-BB5B73880C5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EB678-17D3-41B6-A642-BB5B73880C5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AEB678-17D3-41B6-A642-BB5B73880C55}"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AEB678-17D3-41B6-A642-BB5B73880C55}" type="datetimeFigureOut">
              <a:rPr lang="en-US" smtClean="0"/>
              <a:pPr/>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AEB678-17D3-41B6-A642-BB5B73880C55}"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EB678-17D3-41B6-A642-BB5B73880C55}"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EB678-17D3-41B6-A642-BB5B73880C55}"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EB678-17D3-41B6-A642-BB5B73880C55}"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1AEB678-17D3-41B6-A642-BB5B73880C55}" type="datetimeFigureOut">
              <a:rPr lang="en-US" smtClean="0"/>
              <a:pPr/>
              <a:t>9/27/2023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81DB9A2-9305-47B2-A558-D4A6DD7813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iit.com/india/short-term-courses/information-technology/html5-programm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3schools.com/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1DAB4D6-D31D-48F6-9BB0-9F0A4CF0D0E9}"/>
              </a:ext>
            </a:extLst>
          </p:cNvPr>
          <p:cNvSpPr>
            <a:spLocks noGrp="1"/>
          </p:cNvSpPr>
          <p:nvPr>
            <p:ph type="ctrTitle"/>
          </p:nvPr>
        </p:nvSpPr>
        <p:spPr>
          <a:xfrm>
            <a:off x="685800" y="1597821"/>
            <a:ext cx="7772400" cy="1102519"/>
          </a:xfrm>
        </p:spPr>
        <p:txBody>
          <a:bodyPr/>
          <a:lstStyle/>
          <a:p>
            <a:endParaRPr lang="en-US"/>
          </a:p>
        </p:txBody>
      </p:sp>
      <p:sp>
        <p:nvSpPr>
          <p:cNvPr id="18" name="Subtitle 2">
            <a:extLst>
              <a:ext uri="{FF2B5EF4-FFF2-40B4-BE49-F238E27FC236}">
                <a16:creationId xmlns:a16="http://schemas.microsoft.com/office/drawing/2014/main" id="{6FF03BDD-FB98-4BF2-9F92-7527CB7B207B}"/>
              </a:ext>
            </a:extLst>
          </p:cNvPr>
          <p:cNvSpPr>
            <a:spLocks noGrp="1"/>
          </p:cNvSpPr>
          <p:nvPr>
            <p:ph type="subTitle" idx="1"/>
          </p:nvPr>
        </p:nvSpPr>
        <p:spPr>
          <a:xfrm>
            <a:off x="1371600" y="2914650"/>
            <a:ext cx="6400800" cy="1314450"/>
          </a:xfrm>
        </p:spPr>
        <p:txBody>
          <a:bodyPr/>
          <a:lstStyle/>
          <a:p>
            <a:endParaRPr lang="en-US"/>
          </a:p>
        </p:txBody>
      </p:sp>
      <p:pic>
        <p:nvPicPr>
          <p:cNvPr id="19" name="Picture 2">
            <a:extLst>
              <a:ext uri="{FF2B5EF4-FFF2-40B4-BE49-F238E27FC236}">
                <a16:creationId xmlns:a16="http://schemas.microsoft.com/office/drawing/2014/main" id="{6D673213-A6B5-4D56-B65F-E41BDDB0D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20" name="TextBox 19">
            <a:extLst>
              <a:ext uri="{FF2B5EF4-FFF2-40B4-BE49-F238E27FC236}">
                <a16:creationId xmlns:a16="http://schemas.microsoft.com/office/drawing/2014/main" id="{BBEF78EC-9430-49A6-B276-06210787C465}"/>
              </a:ext>
            </a:extLst>
          </p:cNvPr>
          <p:cNvSpPr txBox="1"/>
          <p:nvPr/>
        </p:nvSpPr>
        <p:spPr>
          <a:xfrm>
            <a:off x="4751945" y="971550"/>
            <a:ext cx="4071243" cy="1446550"/>
          </a:xfrm>
          <a:prstGeom prst="rect">
            <a:avLst/>
          </a:prstGeom>
          <a:noFill/>
        </p:spPr>
        <p:txBody>
          <a:bodyPr wrap="none" rtlCol="0">
            <a:spAutoFit/>
          </a:bodyPr>
          <a:lstStyle/>
          <a:p>
            <a:pPr algn="r"/>
            <a:r>
              <a:rPr lang="en-US" sz="4400">
                <a:ln w="18415" cmpd="sng">
                  <a:solidFill>
                    <a:srgbClr val="FFFFFF"/>
                  </a:solidFill>
                  <a:prstDash val="solid"/>
                </a:ln>
                <a:solidFill>
                  <a:srgbClr val="FFFFFF"/>
                </a:solidFill>
                <a:effectLst>
                  <a:outerShdw blurRad="63500" dir="3600000" algn="tl" rotWithShape="0">
                    <a:srgbClr val="000000">
                      <a:alpha val="70000"/>
                    </a:srgbClr>
                  </a:outerShdw>
                </a:effectLst>
              </a:rPr>
              <a:t>PEMROGRAMAN</a:t>
            </a:r>
          </a:p>
          <a:p>
            <a:pPr algn="r"/>
            <a:r>
              <a:rPr lang="en-US" sz="4400">
                <a:ln w="18415" cmpd="sng">
                  <a:solidFill>
                    <a:srgbClr val="FFFFFF"/>
                  </a:solidFill>
                  <a:prstDash val="solid"/>
                </a:ln>
                <a:solidFill>
                  <a:srgbClr val="FFFFFF"/>
                </a:solidFill>
                <a:effectLst>
                  <a:outerShdw blurRad="63500" dir="3600000" algn="tl" rotWithShape="0">
                    <a:srgbClr val="000000">
                      <a:alpha val="70000"/>
                    </a:srgbClr>
                  </a:outerShdw>
                </a:effectLst>
              </a:rPr>
              <a:t>WEBSITE</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1" name="Picture 4" descr="Hasil gambar untuk logo ittp">
            <a:extLst>
              <a:ext uri="{FF2B5EF4-FFF2-40B4-BE49-F238E27FC236}">
                <a16:creationId xmlns:a16="http://schemas.microsoft.com/office/drawing/2014/main" id="{D48A30F9-09BD-4285-AC83-A8BD74BCD738}"/>
              </a:ext>
            </a:extLst>
          </p:cNvPr>
          <p:cNvPicPr>
            <a:picLocks noChangeAspect="1" noChangeArrowheads="1"/>
          </p:cNvPicPr>
          <p:nvPr/>
        </p:nvPicPr>
        <p:blipFill>
          <a:blip r:embed="rId3" cstate="print"/>
          <a:srcRect/>
          <a:stretch>
            <a:fillRect/>
          </a:stretch>
        </p:blipFill>
        <p:spPr bwMode="auto">
          <a:xfrm>
            <a:off x="5940152" y="133350"/>
            <a:ext cx="762000" cy="762000"/>
          </a:xfrm>
          <a:prstGeom prst="rect">
            <a:avLst/>
          </a:prstGeom>
          <a:noFill/>
        </p:spPr>
      </p:pic>
      <p:sp>
        <p:nvSpPr>
          <p:cNvPr id="22" name="Oval 21">
            <a:extLst>
              <a:ext uri="{FF2B5EF4-FFF2-40B4-BE49-F238E27FC236}">
                <a16:creationId xmlns:a16="http://schemas.microsoft.com/office/drawing/2014/main" id="{968AD062-AF80-4A25-B8CD-3C9E4A0EC45D}"/>
              </a:ext>
            </a:extLst>
          </p:cNvPr>
          <p:cNvSpPr/>
          <p:nvPr/>
        </p:nvSpPr>
        <p:spPr>
          <a:xfrm>
            <a:off x="6930752" y="133350"/>
            <a:ext cx="758952" cy="758952"/>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sp>
        <p:nvSpPr>
          <p:cNvPr id="23" name="Rectangle 22">
            <a:extLst>
              <a:ext uri="{FF2B5EF4-FFF2-40B4-BE49-F238E27FC236}">
                <a16:creationId xmlns:a16="http://schemas.microsoft.com/office/drawing/2014/main" id="{F7769418-471E-41F7-9355-E0FBB6A8DEEF}"/>
              </a:ext>
            </a:extLst>
          </p:cNvPr>
          <p:cNvSpPr/>
          <p:nvPr/>
        </p:nvSpPr>
        <p:spPr>
          <a:xfrm>
            <a:off x="5084730" y="2343150"/>
            <a:ext cx="3951765" cy="129540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4E34EE4-B580-427E-AAB4-97F7BCC2A712}"/>
              </a:ext>
            </a:extLst>
          </p:cNvPr>
          <p:cNvSpPr txBox="1"/>
          <p:nvPr/>
        </p:nvSpPr>
        <p:spPr>
          <a:xfrm>
            <a:off x="5176140" y="2343150"/>
            <a:ext cx="2257349" cy="677108"/>
          </a:xfrm>
          <a:prstGeom prst="rect">
            <a:avLst/>
          </a:prstGeom>
          <a:noFill/>
        </p:spPr>
        <p:txBody>
          <a:bodyPr wrap="none" rtlCol="0">
            <a:spAutoFit/>
          </a:bodyPr>
          <a:lstStyle/>
          <a:p>
            <a:r>
              <a:rPr lang="en-US" sz="2000" b="1">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rPr>
              <a:t>Pertemuan 2 </a:t>
            </a:r>
            <a:r>
              <a:rPr lang="en-US" sz="2000" b="1" dirty="0">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rPr>
              <a:t>: </a:t>
            </a:r>
          </a:p>
          <a:p>
            <a:pPr>
              <a:buFont typeface="Arial" pitchFamily="34" charset="0"/>
              <a:buChar char="•"/>
            </a:pPr>
            <a:r>
              <a:rPr lang="en-US">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rPr>
              <a:t>HTML Fundamental</a:t>
            </a:r>
            <a:endParaRPr lang="en-US" dirty="0">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endParaRPr>
          </a:p>
        </p:txBody>
      </p:sp>
      <p:sp>
        <p:nvSpPr>
          <p:cNvPr id="25" name="TextBox 24">
            <a:extLst>
              <a:ext uri="{FF2B5EF4-FFF2-40B4-BE49-F238E27FC236}">
                <a16:creationId xmlns:a16="http://schemas.microsoft.com/office/drawing/2014/main" id="{0A211E7B-734B-4ACF-9311-DD0213492752}"/>
              </a:ext>
            </a:extLst>
          </p:cNvPr>
          <p:cNvSpPr txBox="1"/>
          <p:nvPr/>
        </p:nvSpPr>
        <p:spPr>
          <a:xfrm>
            <a:off x="14501" y="3716804"/>
            <a:ext cx="4706738" cy="1938992"/>
          </a:xfrm>
          <a:prstGeom prst="rect">
            <a:avLst/>
          </a:prstGeom>
          <a:noFill/>
        </p:spPr>
        <p:txBody>
          <a:bodyPr wrap="none" rtlCol="0">
            <a:spAutoFit/>
          </a:bodyPr>
          <a:lstStyle/>
          <a:p>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Novian Adi Prasetyo,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M.Kom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t>
            </a:r>
          </a:p>
          <a:p>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Trihastuti</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Yuniati</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M.T.</a:t>
            </a:r>
          </a:p>
          <a:p>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Abednego Dwi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Septiadi</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M.Kom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t>
            </a:r>
          </a:p>
          <a:p>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Gunawan Wibisono,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M.Kom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t>
            </a:r>
          </a:p>
          <a:p>
            <a:endPar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endParaRPr>
          </a:p>
          <a:p>
            <a:endPar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endParaRPr>
          </a:p>
        </p:txBody>
      </p:sp>
      <p:grpSp>
        <p:nvGrpSpPr>
          <p:cNvPr id="26" name="Group 25">
            <a:extLst>
              <a:ext uri="{FF2B5EF4-FFF2-40B4-BE49-F238E27FC236}">
                <a16:creationId xmlns:a16="http://schemas.microsoft.com/office/drawing/2014/main" id="{FC461B1F-03D2-4925-B975-57543DC1E319}"/>
              </a:ext>
            </a:extLst>
          </p:cNvPr>
          <p:cNvGrpSpPr/>
          <p:nvPr/>
        </p:nvGrpSpPr>
        <p:grpSpPr>
          <a:xfrm>
            <a:off x="7921352" y="133350"/>
            <a:ext cx="758952" cy="758952"/>
            <a:chOff x="4724400" y="133350"/>
            <a:chExt cx="969264" cy="969264"/>
          </a:xfrm>
        </p:grpSpPr>
        <p:sp>
          <p:nvSpPr>
            <p:cNvPr id="27" name="Oval 26">
              <a:extLst>
                <a:ext uri="{FF2B5EF4-FFF2-40B4-BE49-F238E27FC236}">
                  <a16:creationId xmlns:a16="http://schemas.microsoft.com/office/drawing/2014/main" id="{D1CB55D0-CD85-4D95-AA71-4049EE52B970}"/>
                </a:ext>
              </a:extLst>
            </p:cNvPr>
            <p:cNvSpPr/>
            <p:nvPr/>
          </p:nvSpPr>
          <p:spPr>
            <a:xfrm>
              <a:off x="4724400" y="133350"/>
              <a:ext cx="969264" cy="969264"/>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pic>
          <p:nvPicPr>
            <p:cNvPr id="28" name="Picture 2" descr="http://s1if.ittelkom-pwt.ac.id/wp-content/uploads/sites/4/2018/04/Logo-IF.png">
              <a:extLst>
                <a:ext uri="{FF2B5EF4-FFF2-40B4-BE49-F238E27FC236}">
                  <a16:creationId xmlns:a16="http://schemas.microsoft.com/office/drawing/2014/main" id="{A49AC1F1-8E38-4D15-A31C-9687632898BE}"/>
                </a:ext>
              </a:extLst>
            </p:cNvPr>
            <p:cNvPicPr>
              <a:picLocks noChangeAspect="1" noChangeArrowheads="1"/>
            </p:cNvPicPr>
            <p:nvPr/>
          </p:nvPicPr>
          <p:blipFill>
            <a:blip r:embed="rId4" cstate="print"/>
            <a:srcRect/>
            <a:stretch>
              <a:fillRect/>
            </a:stretch>
          </p:blipFill>
          <p:spPr bwMode="auto">
            <a:xfrm>
              <a:off x="4800600" y="209550"/>
              <a:ext cx="838200" cy="823914"/>
            </a:xfrm>
            <a:prstGeom prst="rect">
              <a:avLst/>
            </a:prstGeom>
            <a:noFill/>
          </p:spPr>
        </p:pic>
      </p:grpSp>
      <p:pic>
        <p:nvPicPr>
          <p:cNvPr id="29" name="Picture 28" descr="Logo&#10;&#10;Description automatically generated">
            <a:extLst>
              <a:ext uri="{FF2B5EF4-FFF2-40B4-BE49-F238E27FC236}">
                <a16:creationId xmlns:a16="http://schemas.microsoft.com/office/drawing/2014/main" id="{45D90FA6-0DED-4849-8E13-D4C7DBB6E7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6276" y="195486"/>
            <a:ext cx="499855" cy="642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045479"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HTML5</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2400">
              <a:solidFill>
                <a:schemeClr val="tx1"/>
              </a:solidFill>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10</a:t>
            </a:fld>
            <a:endParaRPr lang="en-US" sz="1600" b="1" dirty="0"/>
          </a:p>
        </p:txBody>
      </p:sp>
      <p:pic>
        <p:nvPicPr>
          <p:cNvPr id="2" name="Picture 1">
            <a:extLst>
              <a:ext uri="{FF2B5EF4-FFF2-40B4-BE49-F238E27FC236}">
                <a16:creationId xmlns:a16="http://schemas.microsoft.com/office/drawing/2014/main" id="{12DEFC79-8204-46F0-ABF1-5DD9589BA398}"/>
              </a:ext>
            </a:extLst>
          </p:cNvPr>
          <p:cNvPicPr>
            <a:picLocks noChangeAspect="1"/>
          </p:cNvPicPr>
          <p:nvPr/>
        </p:nvPicPr>
        <p:blipFill>
          <a:blip r:embed="rId3"/>
          <a:stretch>
            <a:fillRect/>
          </a:stretch>
        </p:blipFill>
        <p:spPr>
          <a:xfrm>
            <a:off x="4406716" y="1383618"/>
            <a:ext cx="4269740" cy="2347144"/>
          </a:xfrm>
          <a:prstGeom prst="rect">
            <a:avLst/>
          </a:prstGeom>
        </p:spPr>
      </p:pic>
      <p:pic>
        <p:nvPicPr>
          <p:cNvPr id="3" name="Picture 2">
            <a:extLst>
              <a:ext uri="{FF2B5EF4-FFF2-40B4-BE49-F238E27FC236}">
                <a16:creationId xmlns:a16="http://schemas.microsoft.com/office/drawing/2014/main" id="{26E18CC9-3526-4392-B075-957063212ABD}"/>
              </a:ext>
            </a:extLst>
          </p:cNvPr>
          <p:cNvPicPr>
            <a:picLocks noChangeAspect="1"/>
          </p:cNvPicPr>
          <p:nvPr/>
        </p:nvPicPr>
        <p:blipFill>
          <a:blip r:embed="rId4"/>
          <a:stretch>
            <a:fillRect/>
          </a:stretch>
        </p:blipFill>
        <p:spPr>
          <a:xfrm>
            <a:off x="292968" y="1438647"/>
            <a:ext cx="4039756" cy="2266205"/>
          </a:xfrm>
          <a:prstGeom prst="rect">
            <a:avLst/>
          </a:prstGeom>
        </p:spPr>
      </p:pic>
    </p:spTree>
    <p:extLst>
      <p:ext uri="{BB962C8B-B14F-4D97-AF65-F5344CB8AC3E}">
        <p14:creationId xmlns:p14="http://schemas.microsoft.com/office/powerpoint/2010/main" val="223615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045479"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HTML5</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HTML5 adalah sebuah bahasa markah untuk menstrukturkan dan menampilkan isi dari World Wide Web, sebuah teknologi inti dari Internet. Hingga bulan Juni 2011 masih dalam pengembangan. Tujuan utama pengembangan HTML5 adalah untuk memperbaiki teknologi HTML agar mendukung teknologi multimedia terbaru, mudah dibaca oleh manusia dan juga mudah dimengerti oleh mesin.</a:t>
            </a:r>
          </a:p>
          <a:p>
            <a:pPr algn="just"/>
            <a:r>
              <a:rPr lang="en-US" sz="2400">
                <a:solidFill>
                  <a:schemeClr val="tx1"/>
                </a:solidFill>
              </a:rPr>
              <a:t>HTML5 merupakan salah satu karya W3C untuk mendefinisikan sebuah bahasa markah tunggal yang dapat ditulis dengan cara HTML ataupun XHTML.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11</a:t>
            </a:fld>
            <a:endParaRPr lang="en-US" sz="1600" b="1" dirty="0"/>
          </a:p>
        </p:txBody>
      </p:sp>
    </p:spTree>
    <p:extLst>
      <p:ext uri="{BB962C8B-B14F-4D97-AF65-F5344CB8AC3E}">
        <p14:creationId xmlns:p14="http://schemas.microsoft.com/office/powerpoint/2010/main" val="349869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978701"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Struktur Dasar HTML</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&lt;!DOCTYPE&gt;</a:t>
            </a:r>
          </a:p>
          <a:p>
            <a:pPr algn="just"/>
            <a:r>
              <a:rPr lang="en-US" sz="2400">
                <a:solidFill>
                  <a:schemeClr val="tx1"/>
                </a:solidFill>
              </a:rPr>
              <a:t>Merupakan tag awal yang menginstruksikan kepada browser tentang versi dari HTML. Ini merupakan tag awal, namun tag ini tidak memililki penutup.</a:t>
            </a:r>
          </a:p>
          <a:p>
            <a:pPr algn="just"/>
            <a:endParaRPr lang="en-US" sz="2400">
              <a:solidFill>
                <a:schemeClr val="tx1"/>
              </a:solidFill>
            </a:endParaRPr>
          </a:p>
          <a:p>
            <a:pPr algn="just"/>
            <a:r>
              <a:rPr lang="en-US" sz="2400">
                <a:solidFill>
                  <a:schemeClr val="tx1"/>
                </a:solidFill>
              </a:rPr>
              <a:t>&lt;HTML&gt;</a:t>
            </a:r>
          </a:p>
          <a:p>
            <a:pPr algn="just"/>
            <a:r>
              <a:rPr lang="en-US" sz="2400">
                <a:solidFill>
                  <a:schemeClr val="tx1"/>
                </a:solidFill>
              </a:rPr>
              <a:t>Element ini kusus untuk menunjukan jenis dokumen HTML kepada browser, element ini memiliki penutup berupa &lt;/HTML&gt;.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12</a:t>
            </a:fld>
            <a:endParaRPr lang="en-US" sz="1600" b="1" dirty="0"/>
          </a:p>
        </p:txBody>
      </p:sp>
    </p:spTree>
    <p:extLst>
      <p:ext uri="{BB962C8B-B14F-4D97-AF65-F5344CB8AC3E}">
        <p14:creationId xmlns:p14="http://schemas.microsoft.com/office/powerpoint/2010/main" val="81408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978701"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Struktur Dasar HTML</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&lt;HEAD&gt;</a:t>
            </a:r>
          </a:p>
          <a:p>
            <a:pPr algn="just"/>
            <a:r>
              <a:rPr lang="en-US" sz="2400">
                <a:solidFill>
                  <a:schemeClr val="tx1"/>
                </a:solidFill>
              </a:rPr>
              <a:t>Element ini berada di dalam element &lt;HTML&gt;, bertujuan untuk mengdeskripsikan header dari document HTML. Penutupnya adalah &lt;/HEAD&gt;</a:t>
            </a:r>
          </a:p>
          <a:p>
            <a:pPr algn="just"/>
            <a:endParaRPr lang="en-US" sz="2400">
              <a:solidFill>
                <a:schemeClr val="tx1"/>
              </a:solidFill>
            </a:endParaRPr>
          </a:p>
          <a:p>
            <a:pPr algn="just"/>
            <a:r>
              <a:rPr lang="en-US" sz="2400">
                <a:solidFill>
                  <a:schemeClr val="tx1"/>
                </a:solidFill>
              </a:rPr>
              <a:t>&lt;BODY&gt;</a:t>
            </a:r>
          </a:p>
          <a:p>
            <a:pPr algn="just"/>
            <a:r>
              <a:rPr lang="en-US" sz="2400">
                <a:solidFill>
                  <a:schemeClr val="tx1"/>
                </a:solidFill>
              </a:rPr>
              <a:t>Element ini merupakan bagian untuk meletakan konten berupa text, gambar dan lainnya yang di tampilkan pada halaman browser. Penutup &lt;/BODY&gt;.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13</a:t>
            </a:fld>
            <a:endParaRPr lang="en-US" sz="1600" b="1" dirty="0"/>
          </a:p>
        </p:txBody>
      </p:sp>
    </p:spTree>
    <p:extLst>
      <p:ext uri="{BB962C8B-B14F-4D97-AF65-F5344CB8AC3E}">
        <p14:creationId xmlns:p14="http://schemas.microsoft.com/office/powerpoint/2010/main" val="139347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978701"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Struktur Dasar HTML</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14</a:t>
            </a:fld>
            <a:endParaRPr lang="en-US" sz="1600" b="1" dirty="0"/>
          </a:p>
        </p:txBody>
      </p:sp>
      <p:pic>
        <p:nvPicPr>
          <p:cNvPr id="3" name="Picture 2">
            <a:extLst>
              <a:ext uri="{FF2B5EF4-FFF2-40B4-BE49-F238E27FC236}">
                <a16:creationId xmlns:a16="http://schemas.microsoft.com/office/drawing/2014/main" id="{6B742571-8A66-42A5-8EF3-C4152A614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804" y="747597"/>
            <a:ext cx="3983553" cy="4128409"/>
          </a:xfrm>
          <a:prstGeom prst="rect">
            <a:avLst/>
          </a:prstGeom>
        </p:spPr>
      </p:pic>
    </p:spTree>
    <p:extLst>
      <p:ext uri="{BB962C8B-B14F-4D97-AF65-F5344CB8AC3E}">
        <p14:creationId xmlns:p14="http://schemas.microsoft.com/office/powerpoint/2010/main" val="423466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4762842"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Struktur Dasar HTML </a:t>
            </a:r>
            <a:r>
              <a:rPr lang="en-US" sz="2400" b="1">
                <a:solidFill>
                  <a:schemeClr val="tx1">
                    <a:lumMod val="50000"/>
                    <a:lumOff val="50000"/>
                  </a:schemeClr>
                </a:solidFill>
                <a:latin typeface="Bahnschrift Condensed" pitchFamily="34" charset="0"/>
              </a:rPr>
              <a:t>Exploring &lt;HEAD&gt;</a:t>
            </a:r>
            <a:endParaRPr lang="en-US" sz="3200" b="1" dirty="0">
              <a:solidFill>
                <a:schemeClr val="tx1">
                  <a:lumMod val="50000"/>
                  <a:lumOff val="50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&lt;TITLE&gt;</a:t>
            </a:r>
          </a:p>
          <a:p>
            <a:pPr algn="just"/>
            <a:r>
              <a:rPr lang="en-US" sz="2400">
                <a:solidFill>
                  <a:schemeClr val="tx1"/>
                </a:solidFill>
              </a:rPr>
              <a:t>&lt;META&gt;</a:t>
            </a:r>
          </a:p>
          <a:p>
            <a:pPr algn="just"/>
            <a:r>
              <a:rPr lang="en-US" sz="2400">
                <a:solidFill>
                  <a:schemeClr val="tx1"/>
                </a:solidFill>
              </a:rPr>
              <a:t>&lt;BASE&gt;</a:t>
            </a:r>
          </a:p>
          <a:p>
            <a:pPr algn="just"/>
            <a:r>
              <a:rPr lang="en-US" sz="2400">
                <a:solidFill>
                  <a:schemeClr val="tx1"/>
                </a:solidFill>
              </a:rPr>
              <a:t>&lt;STYLE&gt;</a:t>
            </a:r>
          </a:p>
          <a:p>
            <a:pPr algn="just"/>
            <a:r>
              <a:rPr lang="en-US" sz="2400">
                <a:solidFill>
                  <a:schemeClr val="tx1"/>
                </a:solidFill>
              </a:rPr>
              <a:t>&lt;LINK&gt;</a:t>
            </a:r>
          </a:p>
          <a:p>
            <a:pPr algn="just"/>
            <a:r>
              <a:rPr lang="en-US" sz="2400">
                <a:solidFill>
                  <a:schemeClr val="tx1"/>
                </a:solidFill>
              </a:rPr>
              <a:t>&lt;SCRIPT&gt;</a:t>
            </a:r>
          </a:p>
          <a:p>
            <a:pPr algn="just"/>
            <a:r>
              <a:rPr lang="en-US" sz="2400">
                <a:solidFill>
                  <a:schemeClr val="tx1"/>
                </a:solidFill>
              </a:rPr>
              <a:t>&lt;NOSCRIPT&gt;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15</a:t>
            </a:fld>
            <a:endParaRPr lang="en-US" sz="1600" b="1" dirty="0"/>
          </a:p>
        </p:txBody>
      </p:sp>
    </p:spTree>
    <p:extLst>
      <p:ext uri="{BB962C8B-B14F-4D97-AF65-F5344CB8AC3E}">
        <p14:creationId xmlns:p14="http://schemas.microsoft.com/office/powerpoint/2010/main" val="369106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475482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Struktur Dasar HTML </a:t>
            </a:r>
            <a:r>
              <a:rPr lang="en-US" sz="2400" b="1">
                <a:solidFill>
                  <a:schemeClr val="tx1">
                    <a:lumMod val="50000"/>
                    <a:lumOff val="50000"/>
                  </a:schemeClr>
                </a:solidFill>
                <a:latin typeface="Bahnschrift Condensed" pitchFamily="34" charset="0"/>
              </a:rPr>
              <a:t>Exploring &lt;BODY&gt;</a:t>
            </a:r>
            <a:endParaRPr lang="en-US" sz="3200" b="1" dirty="0">
              <a:solidFill>
                <a:schemeClr val="tx1">
                  <a:lumMod val="50000"/>
                  <a:lumOff val="50000"/>
                </a:schemeClr>
              </a:solidFill>
              <a:latin typeface="Bahnschrift Condensed" pitchFamily="34" charset="0"/>
            </a:endParaRPr>
          </a:p>
        </p:txBody>
      </p:sp>
      <p:sp>
        <p:nvSpPr>
          <p:cNvPr id="12" name="Rectangle 11"/>
          <p:cNvSpPr/>
          <p:nvPr/>
        </p:nvSpPr>
        <p:spPr>
          <a:xfrm>
            <a:off x="228600" y="819150"/>
            <a:ext cx="2975248"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&lt;H1&gt; ….. &lt;H6&gt;</a:t>
            </a:r>
          </a:p>
          <a:p>
            <a:pPr algn="just"/>
            <a:r>
              <a:rPr lang="en-US" sz="2400">
                <a:solidFill>
                  <a:schemeClr val="tx1"/>
                </a:solidFill>
              </a:rPr>
              <a:t>&lt;P&gt;</a:t>
            </a:r>
          </a:p>
          <a:p>
            <a:pPr algn="just"/>
            <a:r>
              <a:rPr lang="en-US" sz="2400">
                <a:solidFill>
                  <a:schemeClr val="tx1"/>
                </a:solidFill>
              </a:rPr>
              <a:t>&lt;DIV&gt;</a:t>
            </a:r>
          </a:p>
          <a:p>
            <a:pPr algn="just"/>
            <a:r>
              <a:rPr lang="en-US" sz="2400">
                <a:solidFill>
                  <a:schemeClr val="tx1"/>
                </a:solidFill>
              </a:rPr>
              <a:t>&lt;SPAN&gt;</a:t>
            </a:r>
          </a:p>
          <a:p>
            <a:pPr algn="just"/>
            <a:r>
              <a:rPr lang="en-US" sz="2400">
                <a:solidFill>
                  <a:schemeClr val="tx1"/>
                </a:solidFill>
              </a:rPr>
              <a:t>&lt;OL&gt;</a:t>
            </a:r>
          </a:p>
          <a:p>
            <a:pPr algn="just"/>
            <a:r>
              <a:rPr lang="en-US" sz="2400">
                <a:solidFill>
                  <a:schemeClr val="tx1"/>
                </a:solidFill>
              </a:rPr>
              <a:t>&lt;UL&gt;</a:t>
            </a:r>
          </a:p>
          <a:p>
            <a:pPr algn="just"/>
            <a:r>
              <a:rPr lang="en-US" sz="2400">
                <a:solidFill>
                  <a:schemeClr val="tx1"/>
                </a:solidFill>
              </a:rPr>
              <a:t>&lt;LI&gt;</a:t>
            </a:r>
          </a:p>
          <a:p>
            <a:pPr algn="just"/>
            <a:r>
              <a:rPr lang="en-US" sz="2400">
                <a:solidFill>
                  <a:schemeClr val="tx1"/>
                </a:solidFill>
              </a:rPr>
              <a:t>&lt;HR&gt;</a:t>
            </a:r>
          </a:p>
          <a:p>
            <a:pPr algn="just"/>
            <a:r>
              <a:rPr lang="en-US" sz="2400">
                <a:solidFill>
                  <a:schemeClr val="tx1"/>
                </a:solidFill>
              </a:rPr>
              <a:t>&lt;IMG&gt;</a:t>
            </a:r>
          </a:p>
          <a:p>
            <a:pPr algn="just"/>
            <a:r>
              <a:rPr lang="en-US" sz="2400">
                <a:solidFill>
                  <a:schemeClr val="tx1"/>
                </a:solidFill>
              </a:rPr>
              <a:t>&lt;A&gt;</a:t>
            </a:r>
          </a:p>
          <a:p>
            <a:pPr algn="just"/>
            <a:r>
              <a:rPr lang="en-US" sz="2400">
                <a:solidFill>
                  <a:schemeClr val="tx1"/>
                </a:solidFill>
              </a:rPr>
              <a:t>&lt;TABLE&gt;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16</a:t>
            </a:fld>
            <a:endParaRPr lang="en-US" sz="1600" b="1" dirty="0"/>
          </a:p>
        </p:txBody>
      </p:sp>
      <p:sp>
        <p:nvSpPr>
          <p:cNvPr id="9" name="Rectangle 8">
            <a:extLst>
              <a:ext uri="{FF2B5EF4-FFF2-40B4-BE49-F238E27FC236}">
                <a16:creationId xmlns:a16="http://schemas.microsoft.com/office/drawing/2014/main" id="{17015C2D-D3BF-4CDE-ABF4-2E8220F4E61D}"/>
              </a:ext>
            </a:extLst>
          </p:cNvPr>
          <p:cNvSpPr/>
          <p:nvPr/>
        </p:nvSpPr>
        <p:spPr>
          <a:xfrm>
            <a:off x="3572004" y="819150"/>
            <a:ext cx="2975248"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&lt;AUDIO&gt;</a:t>
            </a:r>
          </a:p>
          <a:p>
            <a:pPr algn="just"/>
            <a:r>
              <a:rPr lang="en-US" sz="2400">
                <a:solidFill>
                  <a:schemeClr val="tx1"/>
                </a:solidFill>
              </a:rPr>
              <a:t>&lt;VIDEO&gt;</a:t>
            </a:r>
          </a:p>
          <a:p>
            <a:pPr algn="just"/>
            <a:r>
              <a:rPr lang="en-US" sz="2400">
                <a:solidFill>
                  <a:schemeClr val="tx1"/>
                </a:solidFill>
              </a:rPr>
              <a:t>&lt;METER&gt;</a:t>
            </a:r>
          </a:p>
          <a:p>
            <a:pPr algn="just"/>
            <a:r>
              <a:rPr lang="en-US" sz="2400">
                <a:solidFill>
                  <a:schemeClr val="tx1"/>
                </a:solidFill>
              </a:rPr>
              <a:t>&lt;PROGRESS&gt;</a:t>
            </a:r>
          </a:p>
          <a:p>
            <a:pPr algn="just"/>
            <a:r>
              <a:rPr lang="en-US" sz="2400">
                <a:solidFill>
                  <a:schemeClr val="tx1"/>
                </a:solidFill>
              </a:rPr>
              <a:t>&lt;HGROUP&gt;</a:t>
            </a:r>
          </a:p>
          <a:p>
            <a:pPr algn="just"/>
            <a:r>
              <a:rPr lang="en-US" sz="2400">
                <a:solidFill>
                  <a:schemeClr val="tx1"/>
                </a:solidFill>
              </a:rPr>
              <a:t>&lt;ARTICLE&gt;</a:t>
            </a:r>
          </a:p>
          <a:p>
            <a:pPr algn="just"/>
            <a:r>
              <a:rPr lang="en-US" sz="2400">
                <a:solidFill>
                  <a:schemeClr val="tx1"/>
                </a:solidFill>
              </a:rPr>
              <a:t>&lt;ASIDE&gt;</a:t>
            </a:r>
          </a:p>
          <a:p>
            <a:pPr algn="just"/>
            <a:r>
              <a:rPr lang="en-US" sz="2400">
                <a:solidFill>
                  <a:schemeClr val="tx1"/>
                </a:solidFill>
              </a:rPr>
              <a:t>&lt;HEADER&gt;</a:t>
            </a:r>
          </a:p>
          <a:p>
            <a:pPr algn="just"/>
            <a:r>
              <a:rPr lang="en-US" sz="2400">
                <a:solidFill>
                  <a:schemeClr val="tx1"/>
                </a:solidFill>
              </a:rPr>
              <a:t>&lt;FOOTER&gt;</a:t>
            </a:r>
          </a:p>
          <a:p>
            <a:pPr algn="just"/>
            <a:r>
              <a:rPr lang="en-US" sz="2400">
                <a:solidFill>
                  <a:schemeClr val="tx1"/>
                </a:solidFill>
              </a:rPr>
              <a:t>&lt;NAV&gt;</a:t>
            </a:r>
          </a:p>
          <a:p>
            <a:pPr algn="just"/>
            <a:r>
              <a:rPr lang="en-US" sz="2400">
                <a:solidFill>
                  <a:schemeClr val="tx1"/>
                </a:solidFill>
              </a:rPr>
              <a:t>&lt;FIGURE&gt;</a:t>
            </a:r>
          </a:p>
        </p:txBody>
      </p:sp>
    </p:spTree>
    <p:extLst>
      <p:ext uri="{BB962C8B-B14F-4D97-AF65-F5344CB8AC3E}">
        <p14:creationId xmlns:p14="http://schemas.microsoft.com/office/powerpoint/2010/main" val="307571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99312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 Forms Element</a:t>
            </a:r>
            <a:endParaRPr lang="en-US" sz="3200" b="1" dirty="0">
              <a:solidFill>
                <a:schemeClr val="tx1">
                  <a:lumMod val="50000"/>
                  <a:lumOff val="50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&lt;FORM&gt;</a:t>
            </a:r>
          </a:p>
          <a:p>
            <a:pPr algn="just"/>
            <a:r>
              <a:rPr lang="en-US" sz="2400">
                <a:solidFill>
                  <a:schemeClr val="tx1"/>
                </a:solidFill>
              </a:rPr>
              <a:t>&lt;INPUT&gt;</a:t>
            </a:r>
          </a:p>
          <a:p>
            <a:pPr algn="just"/>
            <a:r>
              <a:rPr lang="en-US" sz="2400">
                <a:solidFill>
                  <a:schemeClr val="tx1"/>
                </a:solidFill>
              </a:rPr>
              <a:t>&lt;TEXTAREA&gt;</a:t>
            </a:r>
          </a:p>
          <a:p>
            <a:pPr algn="just"/>
            <a:r>
              <a:rPr lang="en-US" sz="2400">
                <a:solidFill>
                  <a:schemeClr val="tx1"/>
                </a:solidFill>
              </a:rPr>
              <a:t>&lt;SELECT&gt;</a:t>
            </a:r>
          </a:p>
          <a:p>
            <a:pPr algn="just"/>
            <a:r>
              <a:rPr lang="en-US" sz="2400">
                <a:solidFill>
                  <a:schemeClr val="tx1"/>
                </a:solidFill>
              </a:rPr>
              <a:t>&lt;BUTTON&gt;</a:t>
            </a:r>
          </a:p>
          <a:p>
            <a:pPr algn="just"/>
            <a:r>
              <a:rPr lang="en-US" sz="2400">
                <a:solidFill>
                  <a:schemeClr val="tx1"/>
                </a:solidFill>
              </a:rPr>
              <a:t>&lt;OPTION&gt;</a:t>
            </a:r>
          </a:p>
          <a:p>
            <a:pPr algn="just"/>
            <a:r>
              <a:rPr lang="en-US" sz="2400">
                <a:solidFill>
                  <a:schemeClr val="tx1"/>
                </a:solidFill>
              </a:rPr>
              <a:t>&lt;LABEL&gt;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17</a:t>
            </a:fld>
            <a:endParaRPr lang="en-US" sz="1600" b="1" dirty="0"/>
          </a:p>
        </p:txBody>
      </p:sp>
    </p:spTree>
    <p:extLst>
      <p:ext uri="{BB962C8B-B14F-4D97-AF65-F5344CB8AC3E}">
        <p14:creationId xmlns:p14="http://schemas.microsoft.com/office/powerpoint/2010/main" val="204766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086101"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 Input Attributes</a:t>
            </a:r>
            <a:endParaRPr lang="en-US" sz="3200" b="1" dirty="0">
              <a:solidFill>
                <a:schemeClr val="tx1">
                  <a:lumMod val="50000"/>
                  <a:lumOff val="50000"/>
                </a:schemeClr>
              </a:solidFill>
              <a:latin typeface="Bahnschrift Condensed" pitchFamily="34" charset="0"/>
            </a:endParaRPr>
          </a:p>
        </p:txBody>
      </p:sp>
      <p:sp>
        <p:nvSpPr>
          <p:cNvPr id="12" name="Rectangle 11"/>
          <p:cNvSpPr/>
          <p:nvPr/>
        </p:nvSpPr>
        <p:spPr>
          <a:xfrm>
            <a:off x="228600" y="819150"/>
            <a:ext cx="427139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&lt;input type="button"&gt;</a:t>
            </a:r>
          </a:p>
          <a:p>
            <a:pPr algn="just"/>
            <a:r>
              <a:rPr lang="en-US" sz="2400">
                <a:solidFill>
                  <a:schemeClr val="tx1"/>
                </a:solidFill>
              </a:rPr>
              <a:t>&lt;input type="checkbox"&gt;</a:t>
            </a:r>
          </a:p>
          <a:p>
            <a:pPr algn="just"/>
            <a:r>
              <a:rPr lang="en-US" sz="2400">
                <a:solidFill>
                  <a:schemeClr val="tx1"/>
                </a:solidFill>
              </a:rPr>
              <a:t>&lt;input type="color"&gt;</a:t>
            </a:r>
          </a:p>
          <a:p>
            <a:pPr algn="just"/>
            <a:r>
              <a:rPr lang="en-US" sz="2400">
                <a:solidFill>
                  <a:schemeClr val="tx1"/>
                </a:solidFill>
              </a:rPr>
              <a:t>&lt;input type="date"&gt;</a:t>
            </a:r>
          </a:p>
          <a:p>
            <a:pPr algn="just"/>
            <a:r>
              <a:rPr lang="en-US" sz="2400">
                <a:solidFill>
                  <a:schemeClr val="tx1"/>
                </a:solidFill>
              </a:rPr>
              <a:t>&lt;input type="datetime-local"&gt;</a:t>
            </a:r>
          </a:p>
          <a:p>
            <a:pPr algn="just"/>
            <a:r>
              <a:rPr lang="en-US" sz="2400">
                <a:solidFill>
                  <a:schemeClr val="tx1"/>
                </a:solidFill>
              </a:rPr>
              <a:t>&lt;input type="email"&gt;</a:t>
            </a:r>
          </a:p>
          <a:p>
            <a:pPr algn="just"/>
            <a:r>
              <a:rPr lang="en-US" sz="2400">
                <a:solidFill>
                  <a:schemeClr val="tx1"/>
                </a:solidFill>
              </a:rPr>
              <a:t>&lt;input type="file"&gt;</a:t>
            </a:r>
          </a:p>
          <a:p>
            <a:pPr algn="just"/>
            <a:r>
              <a:rPr lang="en-US" sz="2400">
                <a:solidFill>
                  <a:schemeClr val="tx1"/>
                </a:solidFill>
              </a:rPr>
              <a:t>&lt;input type="hidden"&gt;</a:t>
            </a:r>
          </a:p>
          <a:p>
            <a:pPr algn="just"/>
            <a:r>
              <a:rPr lang="en-US" sz="2400">
                <a:solidFill>
                  <a:schemeClr val="tx1"/>
                </a:solidFill>
              </a:rPr>
              <a:t>&lt;input type="image"&gt;</a:t>
            </a:r>
          </a:p>
          <a:p>
            <a:pPr algn="just"/>
            <a:r>
              <a:rPr lang="en-US" sz="2400">
                <a:solidFill>
                  <a:schemeClr val="tx1"/>
                </a:solidFill>
              </a:rPr>
              <a:t>&lt;input type="month"&gt;</a:t>
            </a:r>
          </a:p>
          <a:p>
            <a:pPr algn="just"/>
            <a:r>
              <a:rPr lang="en-US" sz="2400">
                <a:solidFill>
                  <a:schemeClr val="tx1"/>
                </a:solidFill>
              </a:rPr>
              <a:t>&lt;input type="number"&gt;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18</a:t>
            </a:fld>
            <a:endParaRPr lang="en-US" sz="1600" b="1" dirty="0"/>
          </a:p>
        </p:txBody>
      </p:sp>
      <p:sp>
        <p:nvSpPr>
          <p:cNvPr id="9" name="Rectangle 8">
            <a:extLst>
              <a:ext uri="{FF2B5EF4-FFF2-40B4-BE49-F238E27FC236}">
                <a16:creationId xmlns:a16="http://schemas.microsoft.com/office/drawing/2014/main" id="{0FB714DC-6434-4973-BDF2-1F306BB1B4B2}"/>
              </a:ext>
            </a:extLst>
          </p:cNvPr>
          <p:cNvSpPr/>
          <p:nvPr/>
        </p:nvSpPr>
        <p:spPr>
          <a:xfrm>
            <a:off x="4283968" y="841598"/>
            <a:ext cx="427139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&lt;input type="password"&gt;</a:t>
            </a:r>
          </a:p>
          <a:p>
            <a:pPr algn="just"/>
            <a:r>
              <a:rPr lang="en-US" sz="2400">
                <a:solidFill>
                  <a:schemeClr val="tx1"/>
                </a:solidFill>
              </a:rPr>
              <a:t>&lt;input type="radio"&gt;</a:t>
            </a:r>
          </a:p>
          <a:p>
            <a:pPr algn="just"/>
            <a:r>
              <a:rPr lang="en-US" sz="2400">
                <a:solidFill>
                  <a:schemeClr val="tx1"/>
                </a:solidFill>
              </a:rPr>
              <a:t>&lt;input type="range"&gt;</a:t>
            </a:r>
          </a:p>
          <a:p>
            <a:pPr algn="just"/>
            <a:r>
              <a:rPr lang="en-US" sz="2400">
                <a:solidFill>
                  <a:schemeClr val="tx1"/>
                </a:solidFill>
              </a:rPr>
              <a:t>&lt;input type="reset"&gt;</a:t>
            </a:r>
          </a:p>
          <a:p>
            <a:pPr algn="just"/>
            <a:r>
              <a:rPr lang="en-US" sz="2400">
                <a:solidFill>
                  <a:schemeClr val="tx1"/>
                </a:solidFill>
              </a:rPr>
              <a:t>&lt;input type="search"&gt;</a:t>
            </a:r>
          </a:p>
          <a:p>
            <a:pPr algn="just"/>
            <a:r>
              <a:rPr lang="en-US" sz="2400">
                <a:solidFill>
                  <a:schemeClr val="tx1"/>
                </a:solidFill>
              </a:rPr>
              <a:t>&lt;input type="submit"&gt;</a:t>
            </a:r>
          </a:p>
          <a:p>
            <a:pPr algn="just"/>
            <a:r>
              <a:rPr lang="en-US" sz="2400">
                <a:solidFill>
                  <a:schemeClr val="tx1"/>
                </a:solidFill>
              </a:rPr>
              <a:t>&lt;input type="tel"&gt;</a:t>
            </a:r>
          </a:p>
          <a:p>
            <a:pPr algn="just"/>
            <a:r>
              <a:rPr lang="en-US" sz="2400">
                <a:solidFill>
                  <a:schemeClr val="tx1"/>
                </a:solidFill>
              </a:rPr>
              <a:t>&lt;input type="text"&gt;</a:t>
            </a:r>
          </a:p>
          <a:p>
            <a:pPr algn="just"/>
            <a:r>
              <a:rPr lang="en-US" sz="2400">
                <a:solidFill>
                  <a:schemeClr val="tx1"/>
                </a:solidFill>
              </a:rPr>
              <a:t>&lt;input type="time"&gt;</a:t>
            </a:r>
          </a:p>
          <a:p>
            <a:pPr algn="just"/>
            <a:r>
              <a:rPr lang="en-US" sz="2400">
                <a:solidFill>
                  <a:schemeClr val="tx1"/>
                </a:solidFill>
              </a:rPr>
              <a:t>&lt;input type="url"&gt;</a:t>
            </a:r>
          </a:p>
          <a:p>
            <a:pPr algn="just"/>
            <a:r>
              <a:rPr lang="en-US" sz="2400">
                <a:solidFill>
                  <a:schemeClr val="tx1"/>
                </a:solidFill>
              </a:rPr>
              <a:t>&lt;input type="week"&gt;</a:t>
            </a:r>
          </a:p>
        </p:txBody>
      </p:sp>
    </p:spTree>
    <p:extLst>
      <p:ext uri="{BB962C8B-B14F-4D97-AF65-F5344CB8AC3E}">
        <p14:creationId xmlns:p14="http://schemas.microsoft.com/office/powerpoint/2010/main" val="79469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a:solidFill>
                <a:schemeClr val="tx1"/>
              </a:solidFill>
            </a:endParaRPr>
          </a:p>
          <a:p>
            <a:pPr algn="ctr"/>
            <a:endParaRPr lang="en-US" sz="4000">
              <a:solidFill>
                <a:schemeClr val="tx1"/>
              </a:solidFill>
            </a:endParaRPr>
          </a:p>
          <a:p>
            <a:pPr algn="ctr"/>
            <a:r>
              <a:rPr lang="en-US" sz="4000">
                <a:solidFill>
                  <a:schemeClr val="tx1"/>
                </a:solidFill>
              </a:rPr>
              <a:t>&lt;/TERIMA KASIH&gt;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19</a:t>
            </a:fld>
            <a:endParaRPr lang="en-US" sz="1600" b="1" dirty="0"/>
          </a:p>
        </p:txBody>
      </p:sp>
    </p:spTree>
    <p:extLst>
      <p:ext uri="{BB962C8B-B14F-4D97-AF65-F5344CB8AC3E}">
        <p14:creationId xmlns:p14="http://schemas.microsoft.com/office/powerpoint/2010/main" val="182259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5D3AD4-6AE8-41DF-BA57-5AB5564BFD2F}"/>
              </a:ext>
            </a:extLst>
          </p:cNvPr>
          <p:cNvGrpSpPr/>
          <p:nvPr/>
        </p:nvGrpSpPr>
        <p:grpSpPr>
          <a:xfrm>
            <a:off x="0" y="0"/>
            <a:ext cx="9144000" cy="5143500"/>
            <a:chOff x="0" y="0"/>
            <a:chExt cx="9144000" cy="51435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6" name="Rectangle 5"/>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Isosceles Triangle 8"/>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52400" y="234375"/>
            <a:ext cx="225093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Pokok Bahasan</a:t>
            </a:r>
            <a:endParaRPr lang="en-US" sz="3200" b="1" dirty="0">
              <a:solidFill>
                <a:schemeClr val="tx1">
                  <a:lumMod val="95000"/>
                  <a:lumOff val="5000"/>
                </a:schemeClr>
              </a:solidFill>
              <a:latin typeface="Bahnschrift Condensed" pitchFamily="34" charset="0"/>
            </a:endParaRPr>
          </a:p>
        </p:txBody>
      </p:sp>
      <p:sp>
        <p:nvSpPr>
          <p:cNvPr id="13" name="Rectangle 12"/>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Tx/>
              <a:buChar char="-"/>
            </a:pPr>
            <a:r>
              <a:rPr lang="en-US" sz="2000">
                <a:solidFill>
                  <a:schemeClr val="tx1"/>
                </a:solidFill>
                <a:latin typeface="Bahnschrift" pitchFamily="34" charset="0"/>
              </a:rPr>
              <a:t>Dasar-dasar HTML</a:t>
            </a:r>
          </a:p>
          <a:p>
            <a:pPr marL="342900" indent="-342900">
              <a:buFontTx/>
              <a:buChar char="-"/>
            </a:pPr>
            <a:r>
              <a:rPr lang="en-US" sz="2000">
                <a:solidFill>
                  <a:schemeClr val="tx1"/>
                </a:solidFill>
                <a:latin typeface="Bahnschrift" pitchFamily="34" charset="0"/>
              </a:rPr>
              <a:t>Table</a:t>
            </a:r>
          </a:p>
          <a:p>
            <a:pPr marL="342900" indent="-342900">
              <a:buFontTx/>
              <a:buChar char="-"/>
            </a:pPr>
            <a:r>
              <a:rPr lang="en-US" sz="2000">
                <a:solidFill>
                  <a:schemeClr val="tx1"/>
                </a:solidFill>
                <a:latin typeface="Bahnschrift" pitchFamily="34" charset="0"/>
              </a:rPr>
              <a:t>Form</a:t>
            </a:r>
          </a:p>
          <a:p>
            <a:pPr marL="342900" indent="-342900">
              <a:buFontTx/>
              <a:buChar char="-"/>
            </a:pPr>
            <a:r>
              <a:rPr lang="en-US" sz="2000">
                <a:solidFill>
                  <a:schemeClr val="tx1"/>
                </a:solidFill>
                <a:latin typeface="Bahnschrift" pitchFamily="34" charset="0"/>
              </a:rPr>
              <a:t>Multimedia (Image, Video, Audio, Iframe)</a:t>
            </a:r>
            <a:endParaRPr lang="en-US" sz="2000" dirty="0">
              <a:solidFill>
                <a:schemeClr val="tx1"/>
              </a:solidFill>
              <a:latin typeface="Bahnschrift" pitchFamily="34" charset="0"/>
            </a:endParaRPr>
          </a:p>
        </p:txBody>
      </p:sp>
      <p:sp>
        <p:nvSpPr>
          <p:cNvPr id="10" name="Slide Number Placeholder 9">
            <a:extLst>
              <a:ext uri="{FF2B5EF4-FFF2-40B4-BE49-F238E27FC236}">
                <a16:creationId xmlns:a16="http://schemas.microsoft.com/office/drawing/2014/main" id="{B4DEAAFB-FA10-4424-A3C0-83E31567D8F5}"/>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a:t>
            </a:fld>
            <a:endParaRPr lang="en-US"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5D3AD4-6AE8-41DF-BA57-5AB5564BFD2F}"/>
              </a:ext>
            </a:extLst>
          </p:cNvPr>
          <p:cNvGrpSpPr/>
          <p:nvPr/>
        </p:nvGrpSpPr>
        <p:grpSpPr>
          <a:xfrm>
            <a:off x="0" y="0"/>
            <a:ext cx="9144000" cy="5143500"/>
            <a:chOff x="0" y="0"/>
            <a:chExt cx="9144000" cy="51435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6" name="Rectangle 5"/>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Isosceles Triangle 8"/>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52400" y="234375"/>
            <a:ext cx="3260829"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Capaian Pembelajaran</a:t>
            </a:r>
            <a:endParaRPr lang="en-US" sz="3200" b="1" dirty="0">
              <a:solidFill>
                <a:schemeClr val="tx1">
                  <a:lumMod val="95000"/>
                  <a:lumOff val="5000"/>
                </a:schemeClr>
              </a:solidFill>
              <a:latin typeface="Bahnschrift Condensed" pitchFamily="34" charset="0"/>
            </a:endParaRPr>
          </a:p>
        </p:txBody>
      </p:sp>
      <p:sp>
        <p:nvSpPr>
          <p:cNvPr id="13" name="Rectangle 12"/>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Tx/>
              <a:buChar char="-"/>
            </a:pPr>
            <a:r>
              <a:rPr lang="en-US" sz="2000">
                <a:solidFill>
                  <a:schemeClr val="tx1"/>
                </a:solidFill>
                <a:latin typeface="Bahnschrift" pitchFamily="34" charset="0"/>
              </a:rPr>
              <a:t>Mampu membuat tampilan website menggunakan HTML</a:t>
            </a:r>
            <a:endParaRPr lang="en-US" sz="2000" dirty="0">
              <a:solidFill>
                <a:schemeClr val="tx1"/>
              </a:solidFill>
              <a:latin typeface="Bahnschrift" pitchFamily="34" charset="0"/>
            </a:endParaRPr>
          </a:p>
        </p:txBody>
      </p:sp>
      <p:sp>
        <p:nvSpPr>
          <p:cNvPr id="10" name="Slide Number Placeholder 9">
            <a:extLst>
              <a:ext uri="{FF2B5EF4-FFF2-40B4-BE49-F238E27FC236}">
                <a16:creationId xmlns:a16="http://schemas.microsoft.com/office/drawing/2014/main" id="{B4DEAAFB-FA10-4424-A3C0-83E31567D8F5}"/>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a:t>
            </a:fld>
            <a:endParaRPr lang="en-US" sz="1600" b="1" dirty="0"/>
          </a:p>
        </p:txBody>
      </p:sp>
    </p:spTree>
    <p:extLst>
      <p:ext uri="{BB962C8B-B14F-4D97-AF65-F5344CB8AC3E}">
        <p14:creationId xmlns:p14="http://schemas.microsoft.com/office/powerpoint/2010/main" val="13023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5D3AD4-6AE8-41DF-BA57-5AB5564BFD2F}"/>
              </a:ext>
            </a:extLst>
          </p:cNvPr>
          <p:cNvGrpSpPr/>
          <p:nvPr/>
        </p:nvGrpSpPr>
        <p:grpSpPr>
          <a:xfrm>
            <a:off x="0" y="0"/>
            <a:ext cx="9144000" cy="5143500"/>
            <a:chOff x="0" y="0"/>
            <a:chExt cx="9144000" cy="51435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6" name="Rectangle 5"/>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Isosceles Triangle 8"/>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52400" y="234375"/>
            <a:ext cx="221887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Daftar Pustaka</a:t>
            </a:r>
            <a:endParaRPr lang="en-US" sz="3200" b="1" dirty="0">
              <a:solidFill>
                <a:schemeClr val="tx1">
                  <a:lumMod val="95000"/>
                  <a:lumOff val="5000"/>
                </a:schemeClr>
              </a:solidFill>
              <a:latin typeface="Bahnschrift Condensed" pitchFamily="34" charset="0"/>
            </a:endParaRPr>
          </a:p>
        </p:txBody>
      </p:sp>
      <p:sp>
        <p:nvSpPr>
          <p:cNvPr id="13" name="Rectangle 12"/>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Tx/>
              <a:buChar char="-"/>
            </a:pPr>
            <a:r>
              <a:rPr lang="en-US" sz="2000">
                <a:solidFill>
                  <a:schemeClr val="tx1"/>
                </a:solidFill>
                <a:latin typeface="Bahnschrift" pitchFamily="34" charset="0"/>
              </a:rPr>
              <a:t>HTML 5 Programming, NIIT </a:t>
            </a:r>
            <a:r>
              <a:rPr lang="en-US" sz="2000">
                <a:hlinkClick r:id="rId3"/>
              </a:rPr>
              <a:t>https://www.niit.com/india/short-term-courses/information-technology/html5-programming</a:t>
            </a:r>
            <a:endParaRPr lang="en-US" sz="2000"/>
          </a:p>
          <a:p>
            <a:pPr marL="342900" indent="-342900">
              <a:buFontTx/>
              <a:buChar char="-"/>
            </a:pPr>
            <a:r>
              <a:rPr lang="en-US" sz="2000">
                <a:hlinkClick r:id="rId4"/>
              </a:rPr>
              <a:t>https://www.w3schools.com/html</a:t>
            </a:r>
            <a:endParaRPr lang="en-US" sz="2000" dirty="0">
              <a:solidFill>
                <a:schemeClr val="tx1"/>
              </a:solidFill>
              <a:latin typeface="Bahnschrift" pitchFamily="34" charset="0"/>
            </a:endParaRPr>
          </a:p>
        </p:txBody>
      </p:sp>
      <p:sp>
        <p:nvSpPr>
          <p:cNvPr id="10" name="Slide Number Placeholder 9">
            <a:extLst>
              <a:ext uri="{FF2B5EF4-FFF2-40B4-BE49-F238E27FC236}">
                <a16:creationId xmlns:a16="http://schemas.microsoft.com/office/drawing/2014/main" id="{B4DEAAFB-FA10-4424-A3C0-83E31567D8F5}"/>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4</a:t>
            </a:fld>
            <a:endParaRPr lang="en-US" sz="1600" b="1" dirty="0"/>
          </a:p>
        </p:txBody>
      </p:sp>
    </p:spTree>
    <p:extLst>
      <p:ext uri="{BB962C8B-B14F-4D97-AF65-F5344CB8AC3E}">
        <p14:creationId xmlns:p14="http://schemas.microsoft.com/office/powerpoint/2010/main" val="65705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87876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Hypertext Markup Language (HTML) adalah sebuah bahasa markah yang digunakan untuk membuat sebuah halaman web, menampilkan berbagai informasi di dalam sebuah penjelajah web Internet dan pemformatan hiperteks sederhana yang ditulis dalam berkas format ASCII agar dapat menghasilkan tampilan wujud yang terintegrasi.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5</a:t>
            </a:fld>
            <a:endParaRPr lang="en-US"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776722"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Sejarah versi HTML</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HTML 1.0 (1993)</a:t>
            </a:r>
          </a:p>
          <a:p>
            <a:pPr algn="just"/>
            <a:r>
              <a:rPr lang="en-US" sz="2400">
                <a:solidFill>
                  <a:schemeClr val="tx1"/>
                </a:solidFill>
              </a:rPr>
              <a:t>HTML 1.0 sudah mampu mendukung peletakan image pada dokumen tanpa adanya wrapping, heading, hypertext, paragraph, cetak tebal dan miring pada penulisan text.</a:t>
            </a:r>
          </a:p>
          <a:p>
            <a:pPr algn="just"/>
            <a:endParaRPr lang="en-US" sz="2400">
              <a:solidFill>
                <a:schemeClr val="tx1"/>
              </a:solidFill>
            </a:endParaRPr>
          </a:p>
          <a:p>
            <a:pPr algn="just"/>
            <a:r>
              <a:rPr lang="en-US" sz="2400">
                <a:solidFill>
                  <a:schemeClr val="tx1"/>
                </a:solidFill>
              </a:rPr>
              <a:t>HTML 2.0 (1995)</a:t>
            </a:r>
          </a:p>
          <a:p>
            <a:pPr algn="just"/>
            <a:r>
              <a:rPr lang="en-US" sz="2400">
                <a:solidFill>
                  <a:schemeClr val="tx1"/>
                </a:solidFill>
              </a:rPr>
              <a:t>Struktur HTML 2.0 lebih tertata rapi dan mampu menampilkan form dokumen.</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6</a:t>
            </a:fld>
            <a:endParaRPr lang="en-US" sz="1600" b="1" dirty="0"/>
          </a:p>
        </p:txBody>
      </p:sp>
    </p:spTree>
    <p:extLst>
      <p:ext uri="{BB962C8B-B14F-4D97-AF65-F5344CB8AC3E}">
        <p14:creationId xmlns:p14="http://schemas.microsoft.com/office/powerpoint/2010/main" val="81943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776722"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Sejarah versi HTML</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HTML 3.0 – 3.2 (1996)</a:t>
            </a:r>
          </a:p>
          <a:p>
            <a:pPr algn="just"/>
            <a:r>
              <a:rPr lang="nn-NO" sz="2400">
                <a:solidFill>
                  <a:schemeClr val="tx1"/>
                </a:solidFill>
              </a:rPr>
              <a:t>Versi ini dipublikasikan dan versi pertama yang dikembangkan serta distandarisasi khusus oleh  W3C (World Wide Web Consortium).</a:t>
            </a:r>
          </a:p>
          <a:p>
            <a:pPr algn="just"/>
            <a:endParaRPr lang="en-US" sz="2400">
              <a:solidFill>
                <a:schemeClr val="tx1"/>
              </a:solidFill>
            </a:endParaRPr>
          </a:p>
          <a:p>
            <a:pPr algn="just"/>
            <a:r>
              <a:rPr lang="en-US" sz="2400">
                <a:solidFill>
                  <a:schemeClr val="tx1"/>
                </a:solidFill>
              </a:rPr>
              <a:t>HTML 4.0 (1997)</a:t>
            </a:r>
          </a:p>
          <a:p>
            <a:pPr algn="just"/>
            <a:r>
              <a:rPr lang="en-US" sz="2400">
                <a:solidFill>
                  <a:schemeClr val="tx1"/>
                </a:solidFill>
              </a:rPr>
              <a:t>Versi ini hadir dengan banyak perubahan diantaranya ada di tabel, link, image, text, meta, form dan imagemaps. </a:t>
            </a:r>
          </a:p>
          <a:p>
            <a:pPr algn="just"/>
            <a:endParaRPr lang="en-US" sz="2400">
              <a:solidFill>
                <a:schemeClr val="tx1"/>
              </a:solidFill>
            </a:endParaRPr>
          </a:p>
          <a:p>
            <a:pPr algn="just"/>
            <a:r>
              <a:rPr lang="en-US" sz="2400">
                <a:solidFill>
                  <a:schemeClr val="tx1"/>
                </a:solidFill>
              </a:rPr>
              <a:t>HTML 4.01 (2000)</a:t>
            </a:r>
          </a:p>
          <a:p>
            <a:pPr algn="just"/>
            <a:r>
              <a:rPr lang="en-US" sz="2400">
                <a:solidFill>
                  <a:schemeClr val="tx1"/>
                </a:solidFill>
              </a:rPr>
              <a:t>Dari struktur pada HTML yang ada di versi ini, membuat HTML v4.01 menjadi standarisasi elemen serta atribut script XHTML 1.0.</a:t>
            </a:r>
          </a:p>
          <a:p>
            <a:pPr algn="just"/>
            <a:endParaRPr lang="en-US" sz="2400">
              <a:solidFill>
                <a:schemeClr val="tx1"/>
              </a:solidFill>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7</a:t>
            </a:fld>
            <a:endParaRPr lang="en-US" sz="1600" b="1" dirty="0"/>
          </a:p>
        </p:txBody>
      </p:sp>
    </p:spTree>
    <p:extLst>
      <p:ext uri="{BB962C8B-B14F-4D97-AF65-F5344CB8AC3E}">
        <p14:creationId xmlns:p14="http://schemas.microsoft.com/office/powerpoint/2010/main" val="316112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871025"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HTML5 (2011)</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2400">
              <a:solidFill>
                <a:schemeClr val="tx1"/>
              </a:solidFill>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8</a:t>
            </a:fld>
            <a:endParaRPr lang="en-US" sz="1600" b="1" dirty="0"/>
          </a:p>
        </p:txBody>
      </p:sp>
      <p:pic>
        <p:nvPicPr>
          <p:cNvPr id="3" name="Picture 2">
            <a:extLst>
              <a:ext uri="{FF2B5EF4-FFF2-40B4-BE49-F238E27FC236}">
                <a16:creationId xmlns:a16="http://schemas.microsoft.com/office/drawing/2014/main" id="{5A8290C5-EA2C-431E-9D18-261DF08A4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061436"/>
            <a:ext cx="3410508" cy="3410508"/>
          </a:xfrm>
          <a:prstGeom prst="rect">
            <a:avLst/>
          </a:prstGeom>
        </p:spPr>
      </p:pic>
    </p:spTree>
    <p:extLst>
      <p:ext uri="{BB962C8B-B14F-4D97-AF65-F5344CB8AC3E}">
        <p14:creationId xmlns:p14="http://schemas.microsoft.com/office/powerpoint/2010/main" val="391397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128835"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HTML5 </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HTML5 adalah sebuah bahasa markah untuk menstrukturkan dan menampilkan isi dari World Wide Web, sebuah teknologi inti dari Internet. Tujuan utama pengembangan HTML5 adalah untuk memperbaiki teknologi HTML agar mendukung teknologi multimedia terbaru, mudah dibaca oleh manusia dan juga mudah dimengerti oleh mesin.</a:t>
            </a:r>
          </a:p>
          <a:p>
            <a:pPr algn="just"/>
            <a:r>
              <a:rPr lang="en-US" sz="2400">
                <a:solidFill>
                  <a:schemeClr val="tx1"/>
                </a:solidFill>
              </a:rPr>
              <a:t>HTML5 merupakan salah satu karya W3C untuk mendefinisikan sebuah bahasa markah tunggal yang dapat ditulis dengan cara HTML ataupun XHTML.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9</a:t>
            </a:fld>
            <a:endParaRPr lang="en-US" sz="1600" b="1" dirty="0"/>
          </a:p>
        </p:txBody>
      </p:sp>
    </p:spTree>
    <p:extLst>
      <p:ext uri="{BB962C8B-B14F-4D97-AF65-F5344CB8AC3E}">
        <p14:creationId xmlns:p14="http://schemas.microsoft.com/office/powerpoint/2010/main" val="310231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1422</TotalTime>
  <Words>837</Words>
  <Application>Microsoft Office PowerPoint</Application>
  <PresentationFormat>On-screen Show (16:9)</PresentationFormat>
  <Paragraphs>139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Bahnschrift</vt:lpstr>
      <vt:lpstr>Bahnschrift Condensed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Novian Adi Prasetyo</cp:lastModifiedBy>
  <cp:revision>79</cp:revision>
  <dcterms:created xsi:type="dcterms:W3CDTF">2019-09-15T12:47:49Z</dcterms:created>
  <dcterms:modified xsi:type="dcterms:W3CDTF">2023-09-26T22:45:19Z</dcterms:modified>
</cp:coreProperties>
</file>