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</p:sldIdLst>
  <p:sldSz cx="18288000" cy="10287000"/>
  <p:notesSz cx="6858000" cy="9144000"/>
  <p:embeddedFontLst>
    <p:embeddedFont>
      <p:font typeface="Bebas Neue Bold" charset="0"/>
      <p:regular r:id="rId3"/>
    </p:embeddedFont>
    <p:embeddedFont>
      <p:font typeface="Calibri" pitchFamily="34" charset="0"/>
      <p:regular r:id="rId4"/>
      <p:bold r:id="rId5"/>
      <p:italic r:id="rId6"/>
      <p:boldItalic r:id="rId7"/>
    </p:embeddedFont>
    <p:embeddedFont>
      <p:font typeface="Montserrat" charset="0"/>
      <p:regular r:id="rId8"/>
    </p:embeddedFont>
    <p:embeddedFont>
      <p:font typeface="Montserrat Classic Bold" charset="0"/>
      <p:regular r:id="rId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8D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34" d="100"/>
          <a:sy n="34" d="100"/>
        </p:scale>
        <p:origin x="-739" y="-9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6.fntdata"/><Relationship Id="rId13" Type="http://schemas.openxmlformats.org/officeDocument/2006/relationships/tableStyles" Target="tableStyles.xml"/><Relationship Id="rId3" Type="http://schemas.openxmlformats.org/officeDocument/2006/relationships/font" Target="fonts/font1.fntdata"/><Relationship Id="rId7" Type="http://schemas.openxmlformats.org/officeDocument/2006/relationships/font" Target="fonts/font5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4.fntdata"/><Relationship Id="rId11" Type="http://schemas.openxmlformats.org/officeDocument/2006/relationships/viewProps" Target="viewProps.xml"/><Relationship Id="rId5" Type="http://schemas.openxmlformats.org/officeDocument/2006/relationships/font" Target="fonts/font3.fntdata"/><Relationship Id="rId10" Type="http://schemas.openxmlformats.org/officeDocument/2006/relationships/presProps" Target="presProps.xml"/><Relationship Id="rId4" Type="http://schemas.openxmlformats.org/officeDocument/2006/relationships/font" Target="fonts/font2.fntdata"/><Relationship Id="rId9" Type="http://schemas.openxmlformats.org/officeDocument/2006/relationships/font" Target="fonts/font7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4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jpeg"/><Relationship Id="rId11" Type="http://schemas.openxmlformats.org/officeDocument/2006/relationships/image" Target="../media/image6.png"/><Relationship Id="rId5" Type="http://schemas.openxmlformats.org/officeDocument/2006/relationships/image" Target="../media/image4.svg"/><Relationship Id="rId15" Type="http://schemas.openxmlformats.org/officeDocument/2006/relationships/image" Target="../media/image8.png"/><Relationship Id="rId10" Type="http://schemas.openxmlformats.org/officeDocument/2006/relationships/image" Target="../media/image9.svg"/><Relationship Id="rId4" Type="http://schemas.openxmlformats.org/officeDocument/2006/relationships/image" Target="../media/image2.png"/><Relationship Id="rId9" Type="http://schemas.openxmlformats.org/officeDocument/2006/relationships/image" Target="../media/image5.png"/><Relationship Id="rId14" Type="http://schemas.openxmlformats.org/officeDocument/2006/relationships/image" Target="../media/image1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6739738" y="852422"/>
            <a:ext cx="529897" cy="369001"/>
          </a:xfrm>
          <a:custGeom>
            <a:avLst/>
            <a:gdLst/>
            <a:ahLst/>
            <a:cxnLst/>
            <a:rect l="l" t="t" r="r" b="b"/>
            <a:pathLst>
              <a:path w="529897" h="369001">
                <a:moveTo>
                  <a:pt x="0" y="0"/>
                </a:moveTo>
                <a:lnTo>
                  <a:pt x="529897" y="0"/>
                </a:lnTo>
                <a:lnTo>
                  <a:pt x="529897" y="369000"/>
                </a:lnTo>
                <a:lnTo>
                  <a:pt x="0" y="369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flipH="1">
            <a:off x="-169300" y="5552264"/>
            <a:ext cx="18626600" cy="10337763"/>
          </a:xfrm>
          <a:custGeom>
            <a:avLst/>
            <a:gdLst/>
            <a:ahLst/>
            <a:cxnLst/>
            <a:rect l="l" t="t" r="r" b="b"/>
            <a:pathLst>
              <a:path w="18626600" h="10337763">
                <a:moveTo>
                  <a:pt x="18626600" y="0"/>
                </a:moveTo>
                <a:lnTo>
                  <a:pt x="0" y="0"/>
                </a:lnTo>
                <a:lnTo>
                  <a:pt x="0" y="10337764"/>
                </a:lnTo>
                <a:lnTo>
                  <a:pt x="18626600" y="10337764"/>
                </a:lnTo>
                <a:lnTo>
                  <a:pt x="1862660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1028700" y="1846229"/>
            <a:ext cx="7863103" cy="7412071"/>
            <a:chOff x="0" y="0"/>
            <a:chExt cx="10484137" cy="9882762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6"/>
            <a:srcRect l="14638" r="14638"/>
            <a:stretch>
              <a:fillRect/>
            </a:stretch>
          </p:blipFill>
          <p:spPr>
            <a:xfrm>
              <a:off x="0" y="0"/>
              <a:ext cx="10484137" cy="9882762"/>
            </a:xfrm>
            <a:prstGeom prst="rect">
              <a:avLst/>
            </a:prstGeom>
          </p:spPr>
        </p:pic>
      </p:grpSp>
      <p:grpSp>
        <p:nvGrpSpPr>
          <p:cNvPr id="6" name="Group 6"/>
          <p:cNvGrpSpPr/>
          <p:nvPr/>
        </p:nvGrpSpPr>
        <p:grpSpPr>
          <a:xfrm>
            <a:off x="6871807" y="5552264"/>
            <a:ext cx="9632639" cy="2390912"/>
            <a:chOff x="0" y="0"/>
            <a:chExt cx="1522190" cy="377822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522190" cy="377822"/>
            </a:xfrm>
            <a:custGeom>
              <a:avLst/>
              <a:gdLst/>
              <a:ahLst/>
              <a:cxnLst/>
              <a:rect l="l" t="t" r="r" b="b"/>
              <a:pathLst>
                <a:path w="1522190" h="377822">
                  <a:moveTo>
                    <a:pt x="0" y="0"/>
                  </a:moveTo>
                  <a:lnTo>
                    <a:pt x="1522190" y="0"/>
                  </a:lnTo>
                  <a:lnTo>
                    <a:pt x="1522190" y="377822"/>
                  </a:lnTo>
                  <a:lnTo>
                    <a:pt x="0" y="377822"/>
                  </a:lnTo>
                  <a:close/>
                </a:path>
              </a:pathLst>
            </a:custGeom>
            <a:solidFill>
              <a:srgbClr val="EE9C22"/>
            </a:solidFill>
            <a:ln cap="sq">
              <a:noFill/>
              <a:prstDash val="solid"/>
              <a:miter/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0" y="0"/>
              <a:ext cx="1522190" cy="37782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60"/>
                </a:lnSpc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>
            <a:off x="7699580" y="6150755"/>
            <a:ext cx="403757" cy="403757"/>
          </a:xfrm>
          <a:custGeom>
            <a:avLst/>
            <a:gdLst/>
            <a:ahLst/>
            <a:cxnLst/>
            <a:rect l="l" t="t" r="r" b="b"/>
            <a:pathLst>
              <a:path w="403757" h="403757">
                <a:moveTo>
                  <a:pt x="0" y="0"/>
                </a:moveTo>
                <a:lnTo>
                  <a:pt x="403757" y="0"/>
                </a:lnTo>
                <a:lnTo>
                  <a:pt x="403757" y="403757"/>
                </a:lnTo>
                <a:lnTo>
                  <a:pt x="0" y="40375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11344699" y="6150755"/>
            <a:ext cx="403757" cy="403757"/>
          </a:xfrm>
          <a:custGeom>
            <a:avLst/>
            <a:gdLst/>
            <a:ahLst/>
            <a:cxnLst/>
            <a:rect l="l" t="t" r="r" b="b"/>
            <a:pathLst>
              <a:path w="403757" h="403757">
                <a:moveTo>
                  <a:pt x="0" y="0"/>
                </a:moveTo>
                <a:lnTo>
                  <a:pt x="403757" y="0"/>
                </a:lnTo>
                <a:lnTo>
                  <a:pt x="403757" y="403757"/>
                </a:lnTo>
                <a:lnTo>
                  <a:pt x="0" y="403757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xmlns="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7699580" y="6873832"/>
            <a:ext cx="399151" cy="399151"/>
          </a:xfrm>
          <a:custGeom>
            <a:avLst/>
            <a:gdLst/>
            <a:ahLst/>
            <a:cxnLst/>
            <a:rect l="l" t="t" r="r" b="b"/>
            <a:pathLst>
              <a:path w="399151" h="399151">
                <a:moveTo>
                  <a:pt x="0" y="0"/>
                </a:moveTo>
                <a:lnTo>
                  <a:pt x="399151" y="0"/>
                </a:lnTo>
                <a:lnTo>
                  <a:pt x="399151" y="399151"/>
                </a:lnTo>
                <a:lnTo>
                  <a:pt x="0" y="399151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xmlns="" r:embed="rId12"/>
                </a:ext>
              </a:extLst>
            </a:blip>
            <a:stretch>
              <a:fillRect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13742063" y="839788"/>
            <a:ext cx="2762383" cy="3561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940"/>
              </a:lnSpc>
            </a:pPr>
            <a:r>
              <a:rPr lang="en-US" sz="2100" dirty="0">
                <a:solidFill>
                  <a:srgbClr val="000000"/>
                </a:solidFill>
                <a:latin typeface="Montserrat Classic Bold"/>
              </a:rPr>
              <a:t>TRAVEL AGENCY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0347570" y="2969703"/>
            <a:ext cx="5444053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599"/>
              </a:lnSpc>
            </a:pPr>
            <a:r>
              <a:rPr lang="en-US" sz="7999" dirty="0">
                <a:solidFill>
                  <a:srgbClr val="0B8D93"/>
                </a:solidFill>
                <a:latin typeface="Bebas Neue Bold"/>
              </a:rPr>
              <a:t>Information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0347570" y="2150586"/>
            <a:ext cx="5444053" cy="8286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599"/>
              </a:lnSpc>
            </a:pPr>
            <a:r>
              <a:rPr lang="en-US" sz="5499" dirty="0">
                <a:solidFill>
                  <a:srgbClr val="EE9C22"/>
                </a:solidFill>
                <a:latin typeface="Breathing"/>
              </a:rPr>
              <a:t>Get More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8541487" y="6186551"/>
            <a:ext cx="2576154" cy="3226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04"/>
              </a:lnSpc>
            </a:pPr>
            <a:r>
              <a:rPr lang="en-US" sz="2100" spc="-42" dirty="0" smtClean="0">
                <a:solidFill>
                  <a:srgbClr val="FFFFFF"/>
                </a:solidFill>
                <a:latin typeface="Montserrat"/>
              </a:rPr>
              <a:t>+123-456-7890</a:t>
            </a:r>
            <a:endParaRPr lang="en-US" sz="2100" spc="-42" dirty="0">
              <a:solidFill>
                <a:srgbClr val="FFFFFF"/>
              </a:solidFill>
              <a:latin typeface="Montserrat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12185284" y="6186551"/>
            <a:ext cx="3849310" cy="3226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04"/>
              </a:lnSpc>
            </a:pPr>
            <a:r>
              <a:rPr lang="en-US" sz="2100" spc="-42" dirty="0">
                <a:solidFill>
                  <a:srgbClr val="FFFFFF"/>
                </a:solidFill>
                <a:latin typeface="Montserrat"/>
              </a:rPr>
              <a:t>hello@reallygreatsite.com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8541487" y="6910685"/>
            <a:ext cx="5302893" cy="3226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04"/>
              </a:lnSpc>
            </a:pPr>
            <a:r>
              <a:rPr lang="en-US" sz="2100" spc="-42" dirty="0">
                <a:solidFill>
                  <a:srgbClr val="FFFFFF"/>
                </a:solidFill>
                <a:latin typeface="Montserrat"/>
              </a:rPr>
              <a:t>123 Anywhere St., Any City, ST 12345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0418251" y="4336753"/>
            <a:ext cx="6086195" cy="6207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520"/>
              </a:lnSpc>
            </a:pPr>
            <a:r>
              <a:rPr lang="en-US" sz="1800" dirty="0">
                <a:solidFill>
                  <a:srgbClr val="1E2328"/>
                </a:solidFill>
                <a:latin typeface="Montserrat"/>
              </a:rPr>
              <a:t>Presentations are tools that can be used as lectures, speeches, reports, and more.</a:t>
            </a:r>
          </a:p>
        </p:txBody>
      </p:sp>
      <p:sp>
        <p:nvSpPr>
          <p:cNvPr id="19" name="Freeform 19"/>
          <p:cNvSpPr/>
          <p:nvPr/>
        </p:nvSpPr>
        <p:spPr>
          <a:xfrm>
            <a:off x="1993112" y="1602816"/>
            <a:ext cx="486827" cy="486827"/>
          </a:xfrm>
          <a:custGeom>
            <a:avLst/>
            <a:gdLst/>
            <a:ahLst/>
            <a:cxnLst/>
            <a:rect l="l" t="t" r="r" b="b"/>
            <a:pathLst>
              <a:path w="486827" h="486827">
                <a:moveTo>
                  <a:pt x="0" y="0"/>
                </a:moveTo>
                <a:lnTo>
                  <a:pt x="486827" y="0"/>
                </a:lnTo>
                <a:lnTo>
                  <a:pt x="486827" y="486826"/>
                </a:lnTo>
                <a:lnTo>
                  <a:pt x="0" y="486826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xmlns="" r:embed="rId14"/>
                </a:ext>
              </a:extLst>
            </a:blip>
            <a:stretch>
              <a:fillRect/>
            </a:stretch>
          </a:blipFill>
        </p:spPr>
      </p:sp>
      <p:sp>
        <p:nvSpPr>
          <p:cNvPr id="20" name="Freeform 20"/>
          <p:cNvSpPr/>
          <p:nvPr/>
        </p:nvSpPr>
        <p:spPr>
          <a:xfrm>
            <a:off x="16066307" y="8650364"/>
            <a:ext cx="2221693" cy="1215872"/>
          </a:xfrm>
          <a:custGeom>
            <a:avLst/>
            <a:gdLst/>
            <a:ahLst/>
            <a:cxnLst/>
            <a:rect l="l" t="t" r="r" b="b"/>
            <a:pathLst>
              <a:path w="2221693" h="1215872">
                <a:moveTo>
                  <a:pt x="0" y="0"/>
                </a:moveTo>
                <a:lnTo>
                  <a:pt x="2221693" y="0"/>
                </a:lnTo>
                <a:lnTo>
                  <a:pt x="2221693" y="1215872"/>
                </a:lnTo>
                <a:lnTo>
                  <a:pt x="0" y="1215872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xmlns="" r:embed="rId16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34</Words>
  <Application>Microsoft Office PowerPoint</Application>
  <PresentationFormat>Custom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Bebas Neue Bold</vt:lpstr>
      <vt:lpstr>Calibri</vt:lpstr>
      <vt:lpstr>Montserrat</vt:lpstr>
      <vt:lpstr>Montserrat Classic Bold</vt:lpstr>
      <vt:lpstr>Breathing</vt:lpstr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Green Modern Tour &amp; Travel Agency Presentation</dc:title>
  <dc:creator>Lizander</dc:creator>
  <cp:lastModifiedBy>d</cp:lastModifiedBy>
  <cp:revision>4</cp:revision>
  <dcterms:created xsi:type="dcterms:W3CDTF">2006-08-16T00:00:00Z</dcterms:created>
  <dcterms:modified xsi:type="dcterms:W3CDTF">2023-11-19T02:29:16Z</dcterms:modified>
  <dc:identifier>DAFyZcsULnI</dc:identifier>
</cp:coreProperties>
</file>