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Bebas Neue" charset="1" panose="00000500000000000000"/>
      <p:regular r:id="rId8"/>
    </p:embeddedFont>
    <p:embeddedFont>
      <p:font typeface="Bebas Neue Bold" charset="1" panose="020B0606020202050201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reathing" charset="1" panose="02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777" r="0" b="-16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39738" y="852422"/>
            <a:ext cx="529897" cy="369001"/>
          </a:xfrm>
          <a:custGeom>
            <a:avLst/>
            <a:gdLst/>
            <a:ahLst/>
            <a:cxnLst/>
            <a:rect r="r" b="b" t="t" l="l"/>
            <a:pathLst>
              <a:path h="369001" w="529897">
                <a:moveTo>
                  <a:pt x="0" y="0"/>
                </a:moveTo>
                <a:lnTo>
                  <a:pt x="529897" y="0"/>
                </a:lnTo>
                <a:lnTo>
                  <a:pt x="529897" y="369000"/>
                </a:lnTo>
                <a:lnTo>
                  <a:pt x="0" y="36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110407"/>
            <a:ext cx="18288000" cy="6835140"/>
          </a:xfrm>
          <a:custGeom>
            <a:avLst/>
            <a:gdLst/>
            <a:ahLst/>
            <a:cxnLst/>
            <a:rect r="r" b="b" t="t" l="l"/>
            <a:pathLst>
              <a:path h="6835140" w="18288000">
                <a:moveTo>
                  <a:pt x="0" y="0"/>
                </a:moveTo>
                <a:lnTo>
                  <a:pt x="18288000" y="0"/>
                </a:lnTo>
                <a:lnTo>
                  <a:pt x="18288000" y="6835140"/>
                </a:lnTo>
                <a:lnTo>
                  <a:pt x="0" y="6835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5287" y="3359910"/>
            <a:ext cx="486827" cy="486827"/>
          </a:xfrm>
          <a:custGeom>
            <a:avLst/>
            <a:gdLst/>
            <a:ahLst/>
            <a:cxnLst/>
            <a:rect r="r" b="b" t="t" l="l"/>
            <a:pathLst>
              <a:path h="486827" w="486827">
                <a:moveTo>
                  <a:pt x="0" y="0"/>
                </a:moveTo>
                <a:lnTo>
                  <a:pt x="486826" y="0"/>
                </a:lnTo>
                <a:lnTo>
                  <a:pt x="486826" y="486827"/>
                </a:lnTo>
                <a:lnTo>
                  <a:pt x="0" y="486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6307" y="6867021"/>
            <a:ext cx="2221693" cy="1215872"/>
          </a:xfrm>
          <a:custGeom>
            <a:avLst/>
            <a:gdLst/>
            <a:ahLst/>
            <a:cxnLst/>
            <a:rect r="r" b="b" t="t" l="l"/>
            <a:pathLst>
              <a:path h="1215872" w="2221693">
                <a:moveTo>
                  <a:pt x="0" y="0"/>
                </a:moveTo>
                <a:lnTo>
                  <a:pt x="2221693" y="0"/>
                </a:lnTo>
                <a:lnTo>
                  <a:pt x="2221693" y="1215872"/>
                </a:lnTo>
                <a:lnTo>
                  <a:pt x="0" y="1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42063" y="839788"/>
            <a:ext cx="2762383" cy="35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 Classic Bold"/>
              </a:rPr>
              <a:t>TRAVEL AGENCY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4665" y="6114612"/>
            <a:ext cx="13258670" cy="752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spc="2334">
                <a:solidFill>
                  <a:srgbClr val="0B8D93"/>
                </a:solidFill>
                <a:latin typeface="Bebas Neue Bold"/>
              </a:rPr>
              <a:t>for your attention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63953" y="4059318"/>
            <a:ext cx="4230023" cy="214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74"/>
              </a:lnSpc>
            </a:pPr>
            <a:r>
              <a:rPr lang="en-US" sz="13978">
                <a:solidFill>
                  <a:srgbClr val="0B8D93"/>
                </a:solidFill>
                <a:latin typeface="Bebas Neue Bold"/>
              </a:rPr>
              <a:t>Thank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66502" y="4367944"/>
            <a:ext cx="3045044" cy="145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461"/>
              </a:lnSpc>
            </a:pPr>
            <a:r>
              <a:rPr lang="en-US" sz="9551">
                <a:solidFill>
                  <a:srgbClr val="EE9C22"/>
                </a:solidFill>
                <a:latin typeface="Breathing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DAFyZcsULnI</dc:identifier>
  <dcterms:modified xsi:type="dcterms:W3CDTF">2011-08-01T06:04:30Z</dcterms:modified>
  <cp:revision>1</cp:revision>
  <dc:title>Green Modern Tour &amp; Travel Agency Presentation</dc:title>
</cp:coreProperties>
</file>