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8288000" cy="10287000"/>
  <p:notesSz cx="6858000" cy="9144000"/>
  <p:embeddedFontLst>
    <p:embeddedFont>
      <p:font typeface="Montserrat" charset="0"/>
      <p:regular r:id="rId3"/>
    </p:embeddedFont>
    <p:embeddedFont>
      <p:font typeface="Bebas Neue Bold" charset="0"/>
      <p:regular r:id="rId4"/>
    </p:embeddedFont>
    <p:embeddedFont>
      <p:font typeface="Montserrat Classic Bold" charset="0"/>
      <p:regular r:id="rId5"/>
    </p:embeddedFont>
    <p:embeddedFont>
      <p:font typeface="Calibri"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0" d="100"/>
          <a:sy n="30" d="100"/>
        </p:scale>
        <p:origin x="-979"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6.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39738" y="852422"/>
            <a:ext cx="529897" cy="369001"/>
          </a:xfrm>
          <a:custGeom>
            <a:avLst/>
            <a:gdLst/>
            <a:ahLst/>
            <a:cxnLst/>
            <a:rect l="l" t="t" r="r" b="b"/>
            <a:pathLst>
              <a:path w="529897" h="369001">
                <a:moveTo>
                  <a:pt x="0" y="0"/>
                </a:moveTo>
                <a:lnTo>
                  <a:pt x="529897" y="0"/>
                </a:lnTo>
                <a:lnTo>
                  <a:pt x="529897" y="369000"/>
                </a:lnTo>
                <a:lnTo>
                  <a:pt x="0" y="369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003822">
            <a:off x="-4460604" y="-3701768"/>
            <a:ext cx="15465167" cy="8583168"/>
          </a:xfrm>
          <a:custGeom>
            <a:avLst/>
            <a:gdLst/>
            <a:ahLst/>
            <a:cxnLst/>
            <a:rect l="l" t="t" r="r" b="b"/>
            <a:pathLst>
              <a:path w="15465167" h="8583168">
                <a:moveTo>
                  <a:pt x="0" y="0"/>
                </a:moveTo>
                <a:lnTo>
                  <a:pt x="15465167" y="0"/>
                </a:lnTo>
                <a:lnTo>
                  <a:pt x="15465167" y="8583167"/>
                </a:lnTo>
                <a:lnTo>
                  <a:pt x="0" y="85831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6391281" y="7328919"/>
            <a:ext cx="9400342" cy="1929381"/>
            <a:chOff x="0" y="0"/>
            <a:chExt cx="1485481" cy="304889"/>
          </a:xfrm>
        </p:grpSpPr>
        <p:sp>
          <p:nvSpPr>
            <p:cNvPr id="5" name="Freeform 5"/>
            <p:cNvSpPr/>
            <p:nvPr/>
          </p:nvSpPr>
          <p:spPr>
            <a:xfrm>
              <a:off x="0" y="0"/>
              <a:ext cx="1485481" cy="304889"/>
            </a:xfrm>
            <a:custGeom>
              <a:avLst/>
              <a:gdLst/>
              <a:ahLst/>
              <a:cxnLst/>
              <a:rect l="l" t="t" r="r" b="b"/>
              <a:pathLst>
                <a:path w="1485481" h="304889">
                  <a:moveTo>
                    <a:pt x="0" y="0"/>
                  </a:moveTo>
                  <a:lnTo>
                    <a:pt x="1485481" y="0"/>
                  </a:lnTo>
                  <a:lnTo>
                    <a:pt x="1485481" y="304889"/>
                  </a:lnTo>
                  <a:lnTo>
                    <a:pt x="0" y="304889"/>
                  </a:lnTo>
                  <a:close/>
                </a:path>
              </a:pathLst>
            </a:custGeom>
            <a:solidFill>
              <a:srgbClr val="EE9C22"/>
            </a:solidFill>
            <a:ln cap="sq">
              <a:noFill/>
              <a:prstDash val="solid"/>
              <a:miter/>
            </a:ln>
          </p:spPr>
        </p:sp>
        <p:sp>
          <p:nvSpPr>
            <p:cNvPr id="6" name="TextBox 6"/>
            <p:cNvSpPr txBox="1"/>
            <p:nvPr/>
          </p:nvSpPr>
          <p:spPr>
            <a:xfrm>
              <a:off x="0" y="0"/>
              <a:ext cx="1485481" cy="304889"/>
            </a:xfrm>
            <a:prstGeom prst="rect">
              <a:avLst/>
            </a:prstGeom>
          </p:spPr>
          <p:txBody>
            <a:bodyPr lIns="50800" tIns="50800" rIns="50800" bIns="50800" rtlCol="0" anchor="ctr"/>
            <a:lstStyle/>
            <a:p>
              <a:pPr algn="ctr">
                <a:lnSpc>
                  <a:spcPts val="2160"/>
                </a:lnSpc>
              </a:pPr>
              <a:endParaRPr/>
            </a:p>
          </p:txBody>
        </p:sp>
      </p:grpSp>
      <p:grpSp>
        <p:nvGrpSpPr>
          <p:cNvPr id="7" name="Group 7"/>
          <p:cNvGrpSpPr/>
          <p:nvPr/>
        </p:nvGrpSpPr>
        <p:grpSpPr>
          <a:xfrm>
            <a:off x="1028700" y="2709818"/>
            <a:ext cx="6780833" cy="7577182"/>
            <a:chOff x="0" y="0"/>
            <a:chExt cx="9041111" cy="10102909"/>
          </a:xfrm>
        </p:grpSpPr>
        <p:pic>
          <p:nvPicPr>
            <p:cNvPr id="8" name="Picture 8"/>
            <p:cNvPicPr>
              <a:picLocks noChangeAspect="1"/>
            </p:cNvPicPr>
            <p:nvPr/>
          </p:nvPicPr>
          <p:blipFill>
            <a:blip r:embed="rId6"/>
            <a:srcRect l="20188" r="20188"/>
            <a:stretch>
              <a:fillRect/>
            </a:stretch>
          </p:blipFill>
          <p:spPr>
            <a:xfrm>
              <a:off x="0" y="0"/>
              <a:ext cx="9041111" cy="10102909"/>
            </a:xfrm>
            <a:prstGeom prst="rect">
              <a:avLst/>
            </a:prstGeom>
          </p:spPr>
        </p:pic>
      </p:grpSp>
      <p:sp>
        <p:nvSpPr>
          <p:cNvPr id="9" name="Freeform 9"/>
          <p:cNvSpPr/>
          <p:nvPr/>
        </p:nvSpPr>
        <p:spPr>
          <a:xfrm>
            <a:off x="785287" y="4900087"/>
            <a:ext cx="486827" cy="486827"/>
          </a:xfrm>
          <a:custGeom>
            <a:avLst/>
            <a:gdLst/>
            <a:ahLst/>
            <a:cxnLst/>
            <a:rect l="l" t="t" r="r" b="b"/>
            <a:pathLst>
              <a:path w="486827" h="486827">
                <a:moveTo>
                  <a:pt x="0" y="0"/>
                </a:moveTo>
                <a:lnTo>
                  <a:pt x="486826" y="0"/>
                </a:lnTo>
                <a:lnTo>
                  <a:pt x="486826" y="486826"/>
                </a:lnTo>
                <a:lnTo>
                  <a:pt x="0" y="48682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0" name="Freeform 10"/>
          <p:cNvSpPr/>
          <p:nvPr/>
        </p:nvSpPr>
        <p:spPr>
          <a:xfrm>
            <a:off x="17259300" y="8042428"/>
            <a:ext cx="2221693" cy="1215872"/>
          </a:xfrm>
          <a:custGeom>
            <a:avLst/>
            <a:gdLst/>
            <a:ahLst/>
            <a:cxnLst/>
            <a:rect l="l" t="t" r="r" b="b"/>
            <a:pathLst>
              <a:path w="2221693" h="1215872">
                <a:moveTo>
                  <a:pt x="0" y="0"/>
                </a:moveTo>
                <a:lnTo>
                  <a:pt x="2221693" y="0"/>
                </a:lnTo>
                <a:lnTo>
                  <a:pt x="2221693" y="1215872"/>
                </a:lnTo>
                <a:lnTo>
                  <a:pt x="0" y="121587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1" name="Freeform 11"/>
          <p:cNvSpPr/>
          <p:nvPr/>
        </p:nvSpPr>
        <p:spPr>
          <a:xfrm>
            <a:off x="9144000" y="7974358"/>
            <a:ext cx="723539" cy="702491"/>
          </a:xfrm>
          <a:custGeom>
            <a:avLst/>
            <a:gdLst/>
            <a:ahLst/>
            <a:cxnLst/>
            <a:rect l="l" t="t" r="r" b="b"/>
            <a:pathLst>
              <a:path w="723539" h="702491">
                <a:moveTo>
                  <a:pt x="0" y="0"/>
                </a:moveTo>
                <a:lnTo>
                  <a:pt x="723539" y="0"/>
                </a:lnTo>
                <a:lnTo>
                  <a:pt x="723539" y="702491"/>
                </a:lnTo>
                <a:lnTo>
                  <a:pt x="0" y="702491"/>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2" name="TextBox 12"/>
          <p:cNvSpPr txBox="1"/>
          <p:nvPr/>
        </p:nvSpPr>
        <p:spPr>
          <a:xfrm>
            <a:off x="13742063" y="839788"/>
            <a:ext cx="2762383" cy="356169"/>
          </a:xfrm>
          <a:prstGeom prst="rect">
            <a:avLst/>
          </a:prstGeom>
        </p:spPr>
        <p:txBody>
          <a:bodyPr lIns="0" tIns="0" rIns="0" bIns="0" rtlCol="0" anchor="t">
            <a:spAutoFit/>
          </a:bodyPr>
          <a:lstStyle/>
          <a:p>
            <a:pPr algn="r">
              <a:lnSpc>
                <a:spcPts val="2940"/>
              </a:lnSpc>
            </a:pPr>
            <a:r>
              <a:rPr lang="en-US" sz="2100" dirty="0">
                <a:solidFill>
                  <a:srgbClr val="000000"/>
                </a:solidFill>
                <a:latin typeface="Montserrat Classic Bold"/>
              </a:rPr>
              <a:t>TRAVEL </a:t>
            </a:r>
            <a:r>
              <a:rPr lang="en-US" sz="2100" dirty="0" smtClean="0">
                <a:solidFill>
                  <a:srgbClr val="000000"/>
                </a:solidFill>
                <a:latin typeface="Montserrat Classic Bold"/>
              </a:rPr>
              <a:t>AGENCY</a:t>
            </a:r>
            <a:endParaRPr lang="en-US" sz="2100" dirty="0">
              <a:solidFill>
                <a:srgbClr val="000000"/>
              </a:solidFill>
              <a:latin typeface="Montserrat Classic Bold"/>
            </a:endParaRPr>
          </a:p>
        </p:txBody>
      </p:sp>
      <p:sp>
        <p:nvSpPr>
          <p:cNvPr id="13" name="TextBox 13"/>
          <p:cNvSpPr txBox="1"/>
          <p:nvPr/>
        </p:nvSpPr>
        <p:spPr>
          <a:xfrm>
            <a:off x="10341658" y="7839075"/>
            <a:ext cx="4961485" cy="934957"/>
          </a:xfrm>
          <a:prstGeom prst="rect">
            <a:avLst/>
          </a:prstGeom>
        </p:spPr>
        <p:txBody>
          <a:bodyPr lIns="0" tIns="0" rIns="0" bIns="0" rtlCol="0" anchor="t">
            <a:spAutoFit/>
          </a:bodyPr>
          <a:lstStyle/>
          <a:p>
            <a:pPr>
              <a:lnSpc>
                <a:spcPts val="2520"/>
              </a:lnSpc>
            </a:pPr>
            <a:r>
              <a:rPr lang="en-US" sz="1800">
                <a:solidFill>
                  <a:srgbClr val="FFFFFF"/>
                </a:solidFill>
                <a:latin typeface="Montserrat"/>
              </a:rPr>
              <a:t>Presentations are tools that can be used as lectures, speeches, reports, and more. It is mostly presented like.</a:t>
            </a:r>
          </a:p>
        </p:txBody>
      </p:sp>
      <p:sp>
        <p:nvSpPr>
          <p:cNvPr id="14" name="TextBox 14"/>
          <p:cNvSpPr txBox="1"/>
          <p:nvPr/>
        </p:nvSpPr>
        <p:spPr>
          <a:xfrm>
            <a:off x="9144000" y="3528935"/>
            <a:ext cx="6827184" cy="1219167"/>
          </a:xfrm>
          <a:prstGeom prst="rect">
            <a:avLst/>
          </a:prstGeom>
        </p:spPr>
        <p:txBody>
          <a:bodyPr lIns="0" tIns="0" rIns="0" bIns="0" rtlCol="0" anchor="t">
            <a:spAutoFit/>
          </a:bodyPr>
          <a:lstStyle/>
          <a:p>
            <a:pPr>
              <a:lnSpc>
                <a:spcPts val="9599"/>
              </a:lnSpc>
            </a:pPr>
            <a:r>
              <a:rPr lang="en-US" sz="7999">
                <a:solidFill>
                  <a:srgbClr val="0B8D93"/>
                </a:solidFill>
                <a:latin typeface="Bebas Neue Bold"/>
              </a:rPr>
              <a:t>For Membership</a:t>
            </a:r>
          </a:p>
        </p:txBody>
      </p:sp>
      <p:sp>
        <p:nvSpPr>
          <p:cNvPr id="15" name="TextBox 15"/>
          <p:cNvSpPr txBox="1"/>
          <p:nvPr/>
        </p:nvSpPr>
        <p:spPr>
          <a:xfrm>
            <a:off x="9144000" y="2709818"/>
            <a:ext cx="6869699" cy="828642"/>
          </a:xfrm>
          <a:prstGeom prst="rect">
            <a:avLst/>
          </a:prstGeom>
        </p:spPr>
        <p:txBody>
          <a:bodyPr lIns="0" tIns="0" rIns="0" bIns="0" rtlCol="0" anchor="t">
            <a:spAutoFit/>
          </a:bodyPr>
          <a:lstStyle/>
          <a:p>
            <a:pPr>
              <a:lnSpc>
                <a:spcPts val="6599"/>
              </a:lnSpc>
            </a:pPr>
            <a:r>
              <a:rPr lang="en-US" sz="5499">
                <a:solidFill>
                  <a:srgbClr val="EE9C22"/>
                </a:solidFill>
                <a:latin typeface="Breathing"/>
              </a:rPr>
              <a:t>Free Ticket</a:t>
            </a:r>
          </a:p>
        </p:txBody>
      </p:sp>
      <p:sp>
        <p:nvSpPr>
          <p:cNvPr id="16" name="TextBox 16"/>
          <p:cNvSpPr txBox="1"/>
          <p:nvPr/>
        </p:nvSpPr>
        <p:spPr>
          <a:xfrm>
            <a:off x="9144000" y="5080693"/>
            <a:ext cx="6647623" cy="1249150"/>
          </a:xfrm>
          <a:prstGeom prst="rect">
            <a:avLst/>
          </a:prstGeom>
        </p:spPr>
        <p:txBody>
          <a:bodyPr lIns="0" tIns="0" rIns="0" bIns="0" rtlCol="0" anchor="t">
            <a:spAutoFit/>
          </a:bodyPr>
          <a:lstStyle/>
          <a:p>
            <a:pPr>
              <a:lnSpc>
                <a:spcPts val="2520"/>
              </a:lnSpc>
            </a:pPr>
            <a:r>
              <a:rPr lang="en-US" sz="1800">
                <a:solidFill>
                  <a:srgbClr val="1E2328"/>
                </a:solidFill>
                <a:latin typeface="Montserrat"/>
              </a:rPr>
              <a:t>Presentations are tools that can be used as lectures, speeches, reports, and more. It is mostly presented like before an audience. Presentations are tools that can be used as lectures, speeches, reports, and more.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72</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Montserrat</vt:lpstr>
      <vt:lpstr>Bebas Neue Bold</vt:lpstr>
      <vt:lpstr>Breathing</vt:lpstr>
      <vt:lpstr>Montserrat Classic Bold</vt:lpstr>
      <vt:lpstr>Calibri</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Tour &amp; Travel Agency Presentation</dc:title>
  <dc:creator>Lizander</dc:creator>
  <cp:lastModifiedBy>d</cp:lastModifiedBy>
  <cp:revision>4</cp:revision>
  <dcterms:created xsi:type="dcterms:W3CDTF">2006-08-16T00:00:00Z</dcterms:created>
  <dcterms:modified xsi:type="dcterms:W3CDTF">2023-11-25T22:31:48Z</dcterms:modified>
  <dc:identifier>DAF0pcfMd5U</dc:identifier>
</cp:coreProperties>
</file>