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8288000" cy="10287000"/>
  <p:notesSz cx="6858000" cy="9144000"/>
  <p:embeddedFontLst>
    <p:embeddedFont>
      <p:font typeface="Calibri" pitchFamily="34" charset="0"/>
      <p:regular r:id="rId3"/>
      <p:bold r:id="rId4"/>
      <p:italic r:id="rId5"/>
      <p:boldItalic r:id="rId6"/>
    </p:embeddedFont>
    <p:embeddedFont>
      <p:font typeface="Bebas Neue Bold" charset="0"/>
      <p:regular r:id="rId7"/>
    </p:embeddedFont>
    <p:embeddedFont>
      <p:font typeface="Montserrat" charset="0"/>
      <p:regular r:id="rId8"/>
    </p:embeddedFont>
    <p:embeddedFont>
      <p:font typeface="Montserrat Classic Bold"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22" d="100"/>
          <a:sy n="22" d="100"/>
        </p:scale>
        <p:origin x="-1459" y="-4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viewProps" Target="viewProps.xml"/><Relationship Id="rId5" Type="http://schemas.openxmlformats.org/officeDocument/2006/relationships/font" Target="fonts/font3.fntdata"/><Relationship Id="rId10"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39738" y="852422"/>
            <a:ext cx="529897" cy="369001"/>
          </a:xfrm>
          <a:custGeom>
            <a:avLst/>
            <a:gdLst/>
            <a:ahLst/>
            <a:cxnLst/>
            <a:rect l="l" t="t" r="r" b="b"/>
            <a:pathLst>
              <a:path w="529897" h="369001">
                <a:moveTo>
                  <a:pt x="0" y="0"/>
                </a:moveTo>
                <a:lnTo>
                  <a:pt x="529897" y="0"/>
                </a:lnTo>
                <a:lnTo>
                  <a:pt x="529897" y="369000"/>
                </a:lnTo>
                <a:lnTo>
                  <a:pt x="0" y="369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826265">
            <a:off x="-5662697" y="5860172"/>
            <a:ext cx="19021566" cy="10556969"/>
          </a:xfrm>
          <a:custGeom>
            <a:avLst/>
            <a:gdLst/>
            <a:ahLst/>
            <a:cxnLst/>
            <a:rect l="l" t="t" r="r" b="b"/>
            <a:pathLst>
              <a:path w="19021566" h="10556969">
                <a:moveTo>
                  <a:pt x="0" y="0"/>
                </a:moveTo>
                <a:lnTo>
                  <a:pt x="19021566" y="0"/>
                </a:lnTo>
                <a:lnTo>
                  <a:pt x="19021566" y="10556969"/>
                </a:lnTo>
                <a:lnTo>
                  <a:pt x="0" y="1055696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028700" y="1028700"/>
            <a:ext cx="7147653" cy="8229600"/>
            <a:chOff x="0" y="0"/>
            <a:chExt cx="9530204" cy="10972800"/>
          </a:xfrm>
        </p:grpSpPr>
        <p:pic>
          <p:nvPicPr>
            <p:cNvPr id="5" name="Picture 5"/>
            <p:cNvPicPr>
              <a:picLocks noChangeAspect="1"/>
            </p:cNvPicPr>
            <p:nvPr/>
          </p:nvPicPr>
          <p:blipFill>
            <a:blip r:embed="rId6"/>
            <a:srcRect l="30295" t="14935" r="20846" b="683"/>
            <a:stretch>
              <a:fillRect/>
            </a:stretch>
          </p:blipFill>
          <p:spPr>
            <a:xfrm>
              <a:off x="0" y="0"/>
              <a:ext cx="9530204" cy="10972800"/>
            </a:xfrm>
            <a:prstGeom prst="rect">
              <a:avLst/>
            </a:prstGeom>
          </p:spPr>
        </p:pic>
      </p:grpSp>
      <p:grpSp>
        <p:nvGrpSpPr>
          <p:cNvPr id="6" name="Group 6"/>
          <p:cNvGrpSpPr/>
          <p:nvPr/>
        </p:nvGrpSpPr>
        <p:grpSpPr>
          <a:xfrm>
            <a:off x="9759725" y="6980386"/>
            <a:ext cx="2109247" cy="684921"/>
            <a:chOff x="0" y="0"/>
            <a:chExt cx="1251529" cy="406400"/>
          </a:xfrm>
        </p:grpSpPr>
        <p:sp>
          <p:nvSpPr>
            <p:cNvPr id="7" name="Freeform 7"/>
            <p:cNvSpPr/>
            <p:nvPr/>
          </p:nvSpPr>
          <p:spPr>
            <a:xfrm>
              <a:off x="0" y="0"/>
              <a:ext cx="1251529" cy="406400"/>
            </a:xfrm>
            <a:custGeom>
              <a:avLst/>
              <a:gdLst/>
              <a:ahLst/>
              <a:cxnLst/>
              <a:rect l="l" t="t" r="r" b="b"/>
              <a:pathLst>
                <a:path w="1251529" h="406400">
                  <a:moveTo>
                    <a:pt x="1048329" y="0"/>
                  </a:moveTo>
                  <a:cubicBezTo>
                    <a:pt x="1160553" y="0"/>
                    <a:pt x="1251529" y="90976"/>
                    <a:pt x="1251529" y="203200"/>
                  </a:cubicBezTo>
                  <a:cubicBezTo>
                    <a:pt x="1251529" y="315424"/>
                    <a:pt x="1160553" y="406400"/>
                    <a:pt x="1048329" y="406400"/>
                  </a:cubicBezTo>
                  <a:lnTo>
                    <a:pt x="203200" y="406400"/>
                  </a:lnTo>
                  <a:cubicBezTo>
                    <a:pt x="90976" y="406400"/>
                    <a:pt x="0" y="315424"/>
                    <a:pt x="0" y="203200"/>
                  </a:cubicBezTo>
                  <a:cubicBezTo>
                    <a:pt x="0" y="90976"/>
                    <a:pt x="90976" y="0"/>
                    <a:pt x="203200" y="0"/>
                  </a:cubicBezTo>
                  <a:close/>
                </a:path>
              </a:pathLst>
            </a:custGeom>
            <a:solidFill>
              <a:srgbClr val="EE9C22"/>
            </a:solidFill>
            <a:ln cap="sq">
              <a:noFill/>
              <a:prstDash val="solid"/>
              <a:miter/>
            </a:ln>
          </p:spPr>
        </p:sp>
        <p:sp>
          <p:nvSpPr>
            <p:cNvPr id="8" name="TextBox 8"/>
            <p:cNvSpPr txBox="1"/>
            <p:nvPr/>
          </p:nvSpPr>
          <p:spPr>
            <a:xfrm>
              <a:off x="0" y="0"/>
              <a:ext cx="1251529" cy="406400"/>
            </a:xfrm>
            <a:prstGeom prst="rect">
              <a:avLst/>
            </a:prstGeom>
          </p:spPr>
          <p:txBody>
            <a:bodyPr lIns="50800" tIns="50800" rIns="50800" bIns="50800" rtlCol="0" anchor="ctr"/>
            <a:lstStyle/>
            <a:p>
              <a:pPr algn="ctr">
                <a:lnSpc>
                  <a:spcPts val="2160"/>
                </a:lnSpc>
              </a:pPr>
              <a:endParaRPr/>
            </a:p>
          </p:txBody>
        </p:sp>
      </p:grpSp>
      <p:sp>
        <p:nvSpPr>
          <p:cNvPr id="9" name="Freeform 9"/>
          <p:cNvSpPr/>
          <p:nvPr/>
        </p:nvSpPr>
        <p:spPr>
          <a:xfrm>
            <a:off x="1555325" y="793509"/>
            <a:ext cx="486827" cy="486827"/>
          </a:xfrm>
          <a:custGeom>
            <a:avLst/>
            <a:gdLst/>
            <a:ahLst/>
            <a:cxnLst/>
            <a:rect l="l" t="t" r="r" b="b"/>
            <a:pathLst>
              <a:path w="486827" h="486827">
                <a:moveTo>
                  <a:pt x="0" y="0"/>
                </a:moveTo>
                <a:lnTo>
                  <a:pt x="486827" y="0"/>
                </a:lnTo>
                <a:lnTo>
                  <a:pt x="486827" y="486826"/>
                </a:lnTo>
                <a:lnTo>
                  <a:pt x="0" y="48682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0" name="Freeform 10"/>
          <p:cNvSpPr/>
          <p:nvPr/>
        </p:nvSpPr>
        <p:spPr>
          <a:xfrm>
            <a:off x="16066307" y="8604292"/>
            <a:ext cx="2221693" cy="1215872"/>
          </a:xfrm>
          <a:custGeom>
            <a:avLst/>
            <a:gdLst/>
            <a:ahLst/>
            <a:cxnLst/>
            <a:rect l="l" t="t" r="r" b="b"/>
            <a:pathLst>
              <a:path w="2221693" h="1215872">
                <a:moveTo>
                  <a:pt x="0" y="0"/>
                </a:moveTo>
                <a:lnTo>
                  <a:pt x="2221693" y="0"/>
                </a:lnTo>
                <a:lnTo>
                  <a:pt x="2221693" y="1215872"/>
                </a:lnTo>
                <a:lnTo>
                  <a:pt x="0" y="121587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1" name="TextBox 11"/>
          <p:cNvSpPr txBox="1"/>
          <p:nvPr/>
        </p:nvSpPr>
        <p:spPr>
          <a:xfrm>
            <a:off x="13742063" y="839788"/>
            <a:ext cx="2762383" cy="356169"/>
          </a:xfrm>
          <a:prstGeom prst="rect">
            <a:avLst/>
          </a:prstGeom>
        </p:spPr>
        <p:txBody>
          <a:bodyPr lIns="0" tIns="0" rIns="0" bIns="0" rtlCol="0" anchor="t">
            <a:spAutoFit/>
          </a:bodyPr>
          <a:lstStyle/>
          <a:p>
            <a:pPr algn="r">
              <a:lnSpc>
                <a:spcPts val="2940"/>
              </a:lnSpc>
            </a:pPr>
            <a:r>
              <a:rPr lang="en-US" sz="2100">
                <a:solidFill>
                  <a:srgbClr val="000000"/>
                </a:solidFill>
                <a:latin typeface="Montserrat Classic Bold"/>
              </a:rPr>
              <a:t>TRAVEL AGENCY</a:t>
            </a:r>
          </a:p>
        </p:txBody>
      </p:sp>
      <p:sp>
        <p:nvSpPr>
          <p:cNvPr id="12" name="TextBox 12"/>
          <p:cNvSpPr txBox="1"/>
          <p:nvPr/>
        </p:nvSpPr>
        <p:spPr>
          <a:xfrm>
            <a:off x="9673897" y="3495562"/>
            <a:ext cx="7595738" cy="1219167"/>
          </a:xfrm>
          <a:prstGeom prst="rect">
            <a:avLst/>
          </a:prstGeom>
        </p:spPr>
        <p:txBody>
          <a:bodyPr lIns="0" tIns="0" rIns="0" bIns="0" rtlCol="0" anchor="t">
            <a:spAutoFit/>
          </a:bodyPr>
          <a:lstStyle/>
          <a:p>
            <a:pPr>
              <a:lnSpc>
                <a:spcPts val="9599"/>
              </a:lnSpc>
            </a:pPr>
            <a:r>
              <a:rPr lang="en-US" sz="7999">
                <a:solidFill>
                  <a:srgbClr val="0B8D93"/>
                </a:solidFill>
                <a:latin typeface="Bebas Neue Bold"/>
              </a:rPr>
              <a:t>traveling agency</a:t>
            </a:r>
          </a:p>
        </p:txBody>
      </p:sp>
      <p:sp>
        <p:nvSpPr>
          <p:cNvPr id="13" name="TextBox 13"/>
          <p:cNvSpPr txBox="1"/>
          <p:nvPr/>
        </p:nvSpPr>
        <p:spPr>
          <a:xfrm>
            <a:off x="9673897" y="2676445"/>
            <a:ext cx="5979255" cy="828642"/>
          </a:xfrm>
          <a:prstGeom prst="rect">
            <a:avLst/>
          </a:prstGeom>
        </p:spPr>
        <p:txBody>
          <a:bodyPr lIns="0" tIns="0" rIns="0" bIns="0" rtlCol="0" anchor="t">
            <a:spAutoFit/>
          </a:bodyPr>
          <a:lstStyle/>
          <a:p>
            <a:pPr>
              <a:lnSpc>
                <a:spcPts val="6599"/>
              </a:lnSpc>
            </a:pPr>
            <a:r>
              <a:rPr lang="en-US" sz="5499">
                <a:solidFill>
                  <a:srgbClr val="EE9C22"/>
                </a:solidFill>
                <a:latin typeface="Breathing"/>
              </a:rPr>
              <a:t>Welcome To</a:t>
            </a:r>
          </a:p>
        </p:txBody>
      </p:sp>
      <p:sp>
        <p:nvSpPr>
          <p:cNvPr id="14" name="TextBox 14"/>
          <p:cNvSpPr txBox="1"/>
          <p:nvPr/>
        </p:nvSpPr>
        <p:spPr>
          <a:xfrm>
            <a:off x="9759725" y="5069142"/>
            <a:ext cx="6489279" cy="1249150"/>
          </a:xfrm>
          <a:prstGeom prst="rect">
            <a:avLst/>
          </a:prstGeom>
        </p:spPr>
        <p:txBody>
          <a:bodyPr lIns="0" tIns="0" rIns="0" bIns="0" rtlCol="0" anchor="t">
            <a:spAutoFit/>
          </a:bodyPr>
          <a:lstStyle/>
          <a:p>
            <a:pPr>
              <a:lnSpc>
                <a:spcPts val="2520"/>
              </a:lnSpc>
            </a:pPr>
            <a:r>
              <a:rPr lang="en-US" sz="1800" dirty="0">
                <a:solidFill>
                  <a:srgbClr val="1E2328"/>
                </a:solidFill>
                <a:latin typeface="Montserrat"/>
              </a:rPr>
              <a:t>Presentations are tools that can be used as lectures, speeches, reports, and more. It is mostly presented like before an audience. Presentations are tools that can be used as lectures, speeches, reports, and more. </a:t>
            </a:r>
          </a:p>
        </p:txBody>
      </p:sp>
      <p:sp>
        <p:nvSpPr>
          <p:cNvPr id="15" name="TextBox 15"/>
          <p:cNvSpPr txBox="1"/>
          <p:nvPr/>
        </p:nvSpPr>
        <p:spPr>
          <a:xfrm>
            <a:off x="10070709" y="7189496"/>
            <a:ext cx="1487280" cy="266568"/>
          </a:xfrm>
          <a:prstGeom prst="rect">
            <a:avLst/>
          </a:prstGeom>
        </p:spPr>
        <p:txBody>
          <a:bodyPr lIns="0" tIns="0" rIns="0" bIns="0" rtlCol="0" anchor="t">
            <a:spAutoFit/>
          </a:bodyPr>
          <a:lstStyle/>
          <a:p>
            <a:pPr algn="ctr">
              <a:lnSpc>
                <a:spcPts val="2160"/>
              </a:lnSpc>
            </a:pPr>
            <a:r>
              <a:rPr lang="en-US" sz="1800" dirty="0" smtClean="0">
                <a:solidFill>
                  <a:srgbClr val="FFFFFF"/>
                </a:solidFill>
                <a:latin typeface="Montserrat"/>
              </a:rPr>
              <a:t>Read </a:t>
            </a:r>
            <a:r>
              <a:rPr lang="en-US" sz="1800" dirty="0">
                <a:solidFill>
                  <a:srgbClr val="FFFFFF"/>
                </a:solidFill>
                <a:latin typeface="Montserrat"/>
              </a:rPr>
              <a:t>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51</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Breathing</vt:lpstr>
      <vt:lpstr>Bebas Neue Bold</vt:lpstr>
      <vt:lpstr>Montserrat</vt:lpstr>
      <vt:lpstr>Montserrat Classic Bold</vt: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Tour &amp; Travel Agency Presentation</dc:title>
  <dc:creator>Lizander</dc:creator>
  <cp:lastModifiedBy>d</cp:lastModifiedBy>
  <cp:revision>1</cp:revision>
  <dcterms:created xsi:type="dcterms:W3CDTF">2006-08-16T00:00:00Z</dcterms:created>
  <dcterms:modified xsi:type="dcterms:W3CDTF">2023-11-04T15:47:53Z</dcterms:modified>
  <dc:identifier>DAFyZcsULnI</dc:identifier>
</cp:coreProperties>
</file>