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8288000" cy="10287000"/>
  <p:notesSz cx="6858000" cy="9144000"/>
  <p:embeddedFontLst>
    <p:embeddedFont>
      <p:font typeface="Montserrat" charset="0"/>
      <p:regular r:id="rId3"/>
    </p:embeddedFont>
    <p:embeddedFont>
      <p:font typeface="Calibri" pitchFamily="34" charset="0"/>
      <p:regular r:id="rId4"/>
      <p:bold r:id="rId5"/>
      <p:italic r:id="rId6"/>
      <p:boldItalic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22" d="100"/>
          <a:sy n="22" d="100"/>
        </p:scale>
        <p:origin x="-1459" y="-4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ableStyles" Target="tableStyles.xml"/><Relationship Id="rId5" Type="http://schemas.openxmlformats.org/officeDocument/2006/relationships/font" Target="fonts/font3.fntdata"/><Relationship Id="rId10" Type="http://schemas.openxmlformats.org/officeDocument/2006/relationships/theme" Target="theme/theme1.xml"/><Relationship Id="rId4" Type="http://schemas.openxmlformats.org/officeDocument/2006/relationships/font" Target="fonts/font2.fntdata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4.svg"/><Relationship Id="rId10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rot="1826265">
            <a:off x="-5662697" y="5860172"/>
            <a:ext cx="19021566" cy="10556969"/>
          </a:xfrm>
          <a:custGeom>
            <a:avLst/>
            <a:gdLst/>
            <a:ahLst/>
            <a:cxnLst/>
            <a:rect l="l" t="t" r="r" b="b"/>
            <a:pathLst>
              <a:path w="19021566" h="10556969">
                <a:moveTo>
                  <a:pt x="0" y="0"/>
                </a:moveTo>
                <a:lnTo>
                  <a:pt x="19021566" y="0"/>
                </a:lnTo>
                <a:lnTo>
                  <a:pt x="19021566" y="10556969"/>
                </a:lnTo>
                <a:lnTo>
                  <a:pt x="0" y="105569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6066307" y="8604292"/>
            <a:ext cx="2221693" cy="1215872"/>
          </a:xfrm>
          <a:custGeom>
            <a:avLst/>
            <a:gdLst/>
            <a:ahLst/>
            <a:cxnLst/>
            <a:rect l="l" t="t" r="r" b="b"/>
            <a:pathLst>
              <a:path w="2221693" h="1215872">
                <a:moveTo>
                  <a:pt x="0" y="0"/>
                </a:moveTo>
                <a:lnTo>
                  <a:pt x="2221693" y="0"/>
                </a:lnTo>
                <a:lnTo>
                  <a:pt x="2221693" y="1215872"/>
                </a:lnTo>
                <a:lnTo>
                  <a:pt x="0" y="121587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10070709" y="7189496"/>
            <a:ext cx="1487280" cy="2665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dirty="0" smtClean="0">
                <a:solidFill>
                  <a:srgbClr val="FFFFFF"/>
                </a:solidFill>
                <a:latin typeface="Montserrat"/>
              </a:rPr>
              <a:t>Read </a:t>
            </a:r>
            <a:r>
              <a:rPr lang="en-US" sz="1800" dirty="0">
                <a:solidFill>
                  <a:srgbClr val="FFFFFF"/>
                </a:solidFill>
                <a:latin typeface="Montserrat"/>
              </a:rPr>
              <a:t>More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Montserrat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Modern Tour &amp; Travel Agency Presentation</dc:title>
  <dc:creator>Lizander</dc:creator>
  <cp:lastModifiedBy>d</cp:lastModifiedBy>
  <cp:revision>2</cp:revision>
  <dcterms:created xsi:type="dcterms:W3CDTF">2006-08-16T00:00:00Z</dcterms:created>
  <dcterms:modified xsi:type="dcterms:W3CDTF">2023-11-13T19:54:53Z</dcterms:modified>
  <dc:identifier>DAFyZcsULnI</dc:identifier>
</cp:coreProperties>
</file>