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Calibri" pitchFamily="34" charset="0"/>
      <p:regular r:id="rId3"/>
      <p:bold r:id="rId4"/>
      <p:italic r:id="rId5"/>
      <p:boldItalic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9" d="100"/>
          <a:sy n="39" d="100"/>
        </p:scale>
        <p:origin x="-451" y="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8D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9604886" y="-181269"/>
            <a:ext cx="9778030" cy="10468269"/>
            <a:chOff x="0" y="0"/>
            <a:chExt cx="5933440" cy="6352286"/>
          </a:xfrm>
        </p:grpSpPr>
        <p:sp>
          <p:nvSpPr>
            <p:cNvPr id="3" name="Freeform 3"/>
            <p:cNvSpPr/>
            <p:nvPr/>
          </p:nvSpPr>
          <p:spPr>
            <a:xfrm>
              <a:off x="-130429" y="-589915"/>
              <a:ext cx="6274054" cy="7025767"/>
            </a:xfrm>
            <a:custGeom>
              <a:avLst/>
              <a:gdLst/>
              <a:ahLst/>
              <a:cxnLst/>
              <a:rect l="l" t="t" r="r" b="b"/>
              <a:pathLst>
                <a:path w="6274054" h="7025767">
                  <a:moveTo>
                    <a:pt x="6045073" y="6923913"/>
                  </a:moveTo>
                  <a:cubicBezTo>
                    <a:pt x="4541393" y="6946011"/>
                    <a:pt x="2941320" y="6924929"/>
                    <a:pt x="1445641" y="6933946"/>
                  </a:cubicBezTo>
                  <a:cubicBezTo>
                    <a:pt x="1132586" y="6926707"/>
                    <a:pt x="794131" y="6947408"/>
                    <a:pt x="467741" y="6934708"/>
                  </a:cubicBezTo>
                  <a:cubicBezTo>
                    <a:pt x="394335" y="6926961"/>
                    <a:pt x="0" y="7025767"/>
                    <a:pt x="252984" y="6679565"/>
                  </a:cubicBezTo>
                  <a:cubicBezTo>
                    <a:pt x="343789" y="6624066"/>
                    <a:pt x="240284" y="6527927"/>
                    <a:pt x="271145" y="6440297"/>
                  </a:cubicBezTo>
                  <a:cubicBezTo>
                    <a:pt x="385064" y="6325997"/>
                    <a:pt x="253365" y="6154420"/>
                    <a:pt x="180086" y="5980684"/>
                  </a:cubicBezTo>
                  <a:cubicBezTo>
                    <a:pt x="173990" y="5836285"/>
                    <a:pt x="293243" y="5720080"/>
                    <a:pt x="219710" y="5566283"/>
                  </a:cubicBezTo>
                  <a:cubicBezTo>
                    <a:pt x="226441" y="5493258"/>
                    <a:pt x="222504" y="5364861"/>
                    <a:pt x="154813" y="5303520"/>
                  </a:cubicBezTo>
                  <a:cubicBezTo>
                    <a:pt x="60960" y="5252847"/>
                    <a:pt x="270002" y="5097907"/>
                    <a:pt x="241554" y="4958969"/>
                  </a:cubicBezTo>
                  <a:cubicBezTo>
                    <a:pt x="249936" y="4830953"/>
                    <a:pt x="239776" y="4682617"/>
                    <a:pt x="214249" y="4531233"/>
                  </a:cubicBezTo>
                  <a:cubicBezTo>
                    <a:pt x="220726" y="4479290"/>
                    <a:pt x="249301" y="4431538"/>
                    <a:pt x="237998" y="4381627"/>
                  </a:cubicBezTo>
                  <a:cubicBezTo>
                    <a:pt x="241808" y="4308856"/>
                    <a:pt x="334137" y="4236085"/>
                    <a:pt x="266065" y="4175125"/>
                  </a:cubicBezTo>
                  <a:cubicBezTo>
                    <a:pt x="254254" y="4164838"/>
                    <a:pt x="267970" y="4147439"/>
                    <a:pt x="282829" y="4128770"/>
                  </a:cubicBezTo>
                  <a:cubicBezTo>
                    <a:pt x="272288" y="4119118"/>
                    <a:pt x="185801" y="3975735"/>
                    <a:pt x="223901" y="3916807"/>
                  </a:cubicBezTo>
                  <a:cubicBezTo>
                    <a:pt x="221742" y="3853180"/>
                    <a:pt x="297942" y="3860546"/>
                    <a:pt x="224155" y="3721735"/>
                  </a:cubicBezTo>
                  <a:cubicBezTo>
                    <a:pt x="175133" y="3708019"/>
                    <a:pt x="331470" y="3537712"/>
                    <a:pt x="398399" y="3410585"/>
                  </a:cubicBezTo>
                  <a:cubicBezTo>
                    <a:pt x="378841" y="3338195"/>
                    <a:pt x="428498" y="3276092"/>
                    <a:pt x="449453" y="3202940"/>
                  </a:cubicBezTo>
                  <a:cubicBezTo>
                    <a:pt x="471805" y="3096514"/>
                    <a:pt x="449199" y="3031236"/>
                    <a:pt x="565150" y="2936113"/>
                  </a:cubicBezTo>
                  <a:cubicBezTo>
                    <a:pt x="599186" y="2862453"/>
                    <a:pt x="512953" y="2778633"/>
                    <a:pt x="556133" y="2666238"/>
                  </a:cubicBezTo>
                  <a:cubicBezTo>
                    <a:pt x="537337" y="2651125"/>
                    <a:pt x="590296" y="2634107"/>
                    <a:pt x="556260" y="2608453"/>
                  </a:cubicBezTo>
                  <a:cubicBezTo>
                    <a:pt x="541147" y="2588133"/>
                    <a:pt x="510794" y="2592324"/>
                    <a:pt x="540258" y="2549906"/>
                  </a:cubicBezTo>
                  <a:cubicBezTo>
                    <a:pt x="529717" y="2532888"/>
                    <a:pt x="574294" y="2410587"/>
                    <a:pt x="550672" y="2322068"/>
                  </a:cubicBezTo>
                  <a:cubicBezTo>
                    <a:pt x="546608" y="2311400"/>
                    <a:pt x="613410" y="2273427"/>
                    <a:pt x="586867" y="2247265"/>
                  </a:cubicBezTo>
                  <a:cubicBezTo>
                    <a:pt x="616839" y="2186432"/>
                    <a:pt x="518795" y="2149983"/>
                    <a:pt x="601853" y="2010791"/>
                  </a:cubicBezTo>
                  <a:cubicBezTo>
                    <a:pt x="553847" y="1976120"/>
                    <a:pt x="571500" y="1934718"/>
                    <a:pt x="567309" y="1894078"/>
                  </a:cubicBezTo>
                  <a:cubicBezTo>
                    <a:pt x="623316" y="1828038"/>
                    <a:pt x="645541" y="1689481"/>
                    <a:pt x="770382" y="1441196"/>
                  </a:cubicBezTo>
                  <a:cubicBezTo>
                    <a:pt x="836422" y="1354836"/>
                    <a:pt x="828294" y="1225042"/>
                    <a:pt x="912749" y="1005078"/>
                  </a:cubicBezTo>
                  <a:cubicBezTo>
                    <a:pt x="886714" y="977011"/>
                    <a:pt x="1022477" y="986790"/>
                    <a:pt x="1114298" y="806831"/>
                  </a:cubicBezTo>
                  <a:cubicBezTo>
                    <a:pt x="1098804" y="738886"/>
                    <a:pt x="1201293" y="676021"/>
                    <a:pt x="1157986" y="599567"/>
                  </a:cubicBezTo>
                  <a:cubicBezTo>
                    <a:pt x="1570228" y="609219"/>
                    <a:pt x="2071116" y="598805"/>
                    <a:pt x="2572766" y="601599"/>
                  </a:cubicBezTo>
                  <a:cubicBezTo>
                    <a:pt x="3586988" y="605282"/>
                    <a:pt x="4528185" y="602742"/>
                    <a:pt x="5528818" y="601853"/>
                  </a:cubicBezTo>
                  <a:cubicBezTo>
                    <a:pt x="6274054" y="693420"/>
                    <a:pt x="6000750" y="0"/>
                    <a:pt x="6063869" y="2884424"/>
                  </a:cubicBezTo>
                  <a:cubicBezTo>
                    <a:pt x="6029833" y="4200398"/>
                    <a:pt x="6083554" y="5679694"/>
                    <a:pt x="6045073" y="6923913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9771745" y="-131336"/>
            <a:ext cx="9778030" cy="10468269"/>
            <a:chOff x="0" y="0"/>
            <a:chExt cx="5933440" cy="6352286"/>
          </a:xfrm>
        </p:grpSpPr>
        <p:sp>
          <p:nvSpPr>
            <p:cNvPr id="5" name="Freeform 5"/>
            <p:cNvSpPr/>
            <p:nvPr/>
          </p:nvSpPr>
          <p:spPr>
            <a:xfrm>
              <a:off x="-130429" y="-589915"/>
              <a:ext cx="6274054" cy="7025767"/>
            </a:xfrm>
            <a:custGeom>
              <a:avLst/>
              <a:gdLst/>
              <a:ahLst/>
              <a:cxnLst/>
              <a:rect l="l" t="t" r="r" b="b"/>
              <a:pathLst>
                <a:path w="6274054" h="7025767">
                  <a:moveTo>
                    <a:pt x="6045073" y="6923913"/>
                  </a:moveTo>
                  <a:cubicBezTo>
                    <a:pt x="4541393" y="6946011"/>
                    <a:pt x="2941320" y="6924929"/>
                    <a:pt x="1445641" y="6933946"/>
                  </a:cubicBezTo>
                  <a:cubicBezTo>
                    <a:pt x="1132586" y="6926707"/>
                    <a:pt x="794131" y="6947408"/>
                    <a:pt x="467741" y="6934708"/>
                  </a:cubicBezTo>
                  <a:cubicBezTo>
                    <a:pt x="394335" y="6926961"/>
                    <a:pt x="0" y="7025767"/>
                    <a:pt x="252984" y="6679565"/>
                  </a:cubicBezTo>
                  <a:cubicBezTo>
                    <a:pt x="343789" y="6624066"/>
                    <a:pt x="240284" y="6527927"/>
                    <a:pt x="271145" y="6440297"/>
                  </a:cubicBezTo>
                  <a:cubicBezTo>
                    <a:pt x="385064" y="6325997"/>
                    <a:pt x="253365" y="6154420"/>
                    <a:pt x="180086" y="5980684"/>
                  </a:cubicBezTo>
                  <a:cubicBezTo>
                    <a:pt x="173990" y="5836285"/>
                    <a:pt x="293243" y="5720080"/>
                    <a:pt x="219710" y="5566283"/>
                  </a:cubicBezTo>
                  <a:cubicBezTo>
                    <a:pt x="226441" y="5493258"/>
                    <a:pt x="222504" y="5364861"/>
                    <a:pt x="154813" y="5303520"/>
                  </a:cubicBezTo>
                  <a:cubicBezTo>
                    <a:pt x="60960" y="5252847"/>
                    <a:pt x="270002" y="5097907"/>
                    <a:pt x="241554" y="4958969"/>
                  </a:cubicBezTo>
                  <a:cubicBezTo>
                    <a:pt x="249936" y="4830953"/>
                    <a:pt x="239776" y="4682617"/>
                    <a:pt x="214249" y="4531233"/>
                  </a:cubicBezTo>
                  <a:cubicBezTo>
                    <a:pt x="220726" y="4479290"/>
                    <a:pt x="249301" y="4431538"/>
                    <a:pt x="237998" y="4381627"/>
                  </a:cubicBezTo>
                  <a:cubicBezTo>
                    <a:pt x="241808" y="4308856"/>
                    <a:pt x="334137" y="4236085"/>
                    <a:pt x="266065" y="4175125"/>
                  </a:cubicBezTo>
                  <a:cubicBezTo>
                    <a:pt x="254254" y="4164838"/>
                    <a:pt x="267970" y="4147439"/>
                    <a:pt x="282829" y="4128770"/>
                  </a:cubicBezTo>
                  <a:cubicBezTo>
                    <a:pt x="272288" y="4119118"/>
                    <a:pt x="185801" y="3975735"/>
                    <a:pt x="223901" y="3916807"/>
                  </a:cubicBezTo>
                  <a:cubicBezTo>
                    <a:pt x="221742" y="3853180"/>
                    <a:pt x="297942" y="3860546"/>
                    <a:pt x="224155" y="3721735"/>
                  </a:cubicBezTo>
                  <a:cubicBezTo>
                    <a:pt x="175133" y="3708019"/>
                    <a:pt x="331470" y="3537712"/>
                    <a:pt x="398399" y="3410585"/>
                  </a:cubicBezTo>
                  <a:cubicBezTo>
                    <a:pt x="378841" y="3338195"/>
                    <a:pt x="428498" y="3276092"/>
                    <a:pt x="449453" y="3202940"/>
                  </a:cubicBezTo>
                  <a:cubicBezTo>
                    <a:pt x="471805" y="3096514"/>
                    <a:pt x="449199" y="3031236"/>
                    <a:pt x="565150" y="2936113"/>
                  </a:cubicBezTo>
                  <a:cubicBezTo>
                    <a:pt x="599186" y="2862453"/>
                    <a:pt x="512953" y="2778633"/>
                    <a:pt x="556133" y="2666238"/>
                  </a:cubicBezTo>
                  <a:cubicBezTo>
                    <a:pt x="537337" y="2651125"/>
                    <a:pt x="590296" y="2634107"/>
                    <a:pt x="556260" y="2608453"/>
                  </a:cubicBezTo>
                  <a:cubicBezTo>
                    <a:pt x="541147" y="2588133"/>
                    <a:pt x="510794" y="2592324"/>
                    <a:pt x="540258" y="2549906"/>
                  </a:cubicBezTo>
                  <a:cubicBezTo>
                    <a:pt x="529717" y="2532888"/>
                    <a:pt x="574294" y="2410587"/>
                    <a:pt x="550672" y="2322068"/>
                  </a:cubicBezTo>
                  <a:cubicBezTo>
                    <a:pt x="546608" y="2311400"/>
                    <a:pt x="613410" y="2273427"/>
                    <a:pt x="586867" y="2247265"/>
                  </a:cubicBezTo>
                  <a:cubicBezTo>
                    <a:pt x="616839" y="2186432"/>
                    <a:pt x="518795" y="2149983"/>
                    <a:pt x="601853" y="2010791"/>
                  </a:cubicBezTo>
                  <a:cubicBezTo>
                    <a:pt x="553847" y="1976120"/>
                    <a:pt x="571500" y="1934718"/>
                    <a:pt x="567309" y="1894078"/>
                  </a:cubicBezTo>
                  <a:cubicBezTo>
                    <a:pt x="623316" y="1828038"/>
                    <a:pt x="645541" y="1689481"/>
                    <a:pt x="770382" y="1441196"/>
                  </a:cubicBezTo>
                  <a:cubicBezTo>
                    <a:pt x="836422" y="1354836"/>
                    <a:pt x="828294" y="1225042"/>
                    <a:pt x="912749" y="1005078"/>
                  </a:cubicBezTo>
                  <a:cubicBezTo>
                    <a:pt x="886714" y="977011"/>
                    <a:pt x="1022477" y="986790"/>
                    <a:pt x="1114298" y="806831"/>
                  </a:cubicBezTo>
                  <a:cubicBezTo>
                    <a:pt x="1098804" y="738886"/>
                    <a:pt x="1201293" y="676021"/>
                    <a:pt x="1157986" y="599567"/>
                  </a:cubicBezTo>
                  <a:cubicBezTo>
                    <a:pt x="1570228" y="609219"/>
                    <a:pt x="2071116" y="598805"/>
                    <a:pt x="2572766" y="601599"/>
                  </a:cubicBezTo>
                  <a:cubicBezTo>
                    <a:pt x="3586988" y="605282"/>
                    <a:pt x="4528185" y="602742"/>
                    <a:pt x="5528818" y="601853"/>
                  </a:cubicBezTo>
                  <a:cubicBezTo>
                    <a:pt x="6274054" y="693420"/>
                    <a:pt x="6000750" y="0"/>
                    <a:pt x="6063869" y="2884424"/>
                  </a:cubicBezTo>
                  <a:cubicBezTo>
                    <a:pt x="6029833" y="4200398"/>
                    <a:pt x="6083554" y="5679694"/>
                    <a:pt x="6045073" y="6923913"/>
                  </a:cubicBezTo>
                  <a:close/>
                </a:path>
              </a:pathLst>
            </a:custGeom>
            <a:blipFill>
              <a:blip r:embed="rId2"/>
              <a:stretch>
                <a:fillRect t="-40067"/>
              </a:stretch>
            </a:blipFill>
          </p:spPr>
        </p:sp>
      </p:grpSp>
      <p:sp>
        <p:nvSpPr>
          <p:cNvPr id="18" name="Freeform 18"/>
          <p:cNvSpPr/>
          <p:nvPr/>
        </p:nvSpPr>
        <p:spPr>
          <a:xfrm>
            <a:off x="8660898" y="8427597"/>
            <a:ext cx="2221693" cy="1215872"/>
          </a:xfrm>
          <a:custGeom>
            <a:avLst/>
            <a:gdLst/>
            <a:ahLst/>
            <a:cxnLst/>
            <a:rect l="l" t="t" r="r" b="b"/>
            <a:pathLst>
              <a:path w="2221693" h="1215872">
                <a:moveTo>
                  <a:pt x="0" y="0"/>
                </a:moveTo>
                <a:lnTo>
                  <a:pt x="2221693" y="0"/>
                </a:lnTo>
                <a:lnTo>
                  <a:pt x="2221693" y="1215872"/>
                </a:lnTo>
                <a:lnTo>
                  <a:pt x="0" y="12158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Modern Tour &amp; Travel Agency Presentation</dc:title>
  <dc:creator>Lizander</dc:creator>
  <cp:lastModifiedBy>d</cp:lastModifiedBy>
  <cp:revision>2</cp:revision>
  <dcterms:created xsi:type="dcterms:W3CDTF">2006-08-16T00:00:00Z</dcterms:created>
  <dcterms:modified xsi:type="dcterms:W3CDTF">2023-11-22T18:46:38Z</dcterms:modified>
  <dc:identifier>DAF0pcfMd5U</dc:identifier>
</cp:coreProperties>
</file>