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EF259-A809-4E94-92AA-B1786E173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E5F191-BD0B-4E1D-9ADF-B937D8A79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2918DB-3786-4DBC-9C6A-71C54F0C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13/12/2024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C24952-0589-4515-90CE-8499AD14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9D3615-8732-4B63-986C-B8A1E9EE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79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4F5EB-7F28-4B2C-88C0-B61E713E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500580-6E66-473F-9BF8-03FBAAB96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6C9FDF-8967-4806-8352-F65FF0DF6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13/12/2024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88CDCF-1536-4B8F-ABBB-2DDF588A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03391-E8E4-4439-A31E-45D90CC2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22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298447-B388-46D6-96E5-B0261DEC3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881383-2D74-471F-9F53-1C37CECCD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CA017F-3454-4BF1-AEB5-9A961914A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13/12/2024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AC8C66-BCD4-4CB4-ABD3-4746ECDE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2013B8-F31A-498A-93D2-8F39B465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32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30AB8-B23C-4822-B1CF-3550778E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BE7FE4-B4F4-43A3-BEAE-C963581D7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68FA11-4F39-49EA-B802-46BBDFD46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13/12/2024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A48578-2EA9-490E-B596-D6D337CB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19A960-5F9D-4162-9F65-6F8635F3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8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43F92-FA99-4F1F-B737-C9A1AA46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388A1C-8CDE-4D3A-A209-9725FC818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50F8DA-7080-4358-8CAA-2D0A03B1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13/12/2024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700151-F785-40DB-9796-E6941750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1AD2C6-7161-4076-82FC-869F2858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69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DDDCF-664B-4946-B3AF-3DA3A60B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3ECF54-26AC-44FE-BBB0-AA6C4E5E6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332A16-CDC6-4BD1-B6F9-EC0585CB6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A49D97-D9E9-47AC-888A-72635206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13/12/2024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198BEA-ED52-4801-AA8B-F82A3C08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14B3F1-F2F2-47CB-B613-E766DBA8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53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F7266-633C-4304-AE55-9CB6F8B1B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0DBE50-D184-4C11-95E3-4D7418EAE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FB285E-854F-47C2-ABE8-1F268C02B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BE80D5D-6773-4B23-B597-D501FDDF7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29E9846-1909-4EA9-BECE-DE4E924EA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8AB80B-0B0D-48CC-BAFA-A28395D70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13/12/2024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4D9F23B-247C-4D7B-95E2-4ED1F2F3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7240F4C-132C-4F5D-89FF-1AF08C57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22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01C5C-34E5-4BC0-B56E-3E6E6308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10C72B-44B0-4AC8-AF3F-D14E29B6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13/12/2024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D22691-93DC-4ABE-A292-20651FF6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DE4B8C-4899-40A0-96D5-A9CF84A5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15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BD4781B-43CC-4B8C-84A9-E4F5A17C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13/12/2024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BB02B36-6DF3-447A-BF17-7EC97190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6B1E-2EFB-4D08-A747-417E42E0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8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61F81-E46B-4A33-9C2E-DEFC7D57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7560A2-1980-4D1B-A445-27576F4EF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9802EF-8DB6-4416-BC1C-7D938E8DD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73F75D-04E4-4A4D-A554-15C4096D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13/12/2024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E67542-6CAB-42F6-97C8-1BB4E78A1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6B98A0-C0A1-438F-8751-07E498C5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76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B6117-4AF5-448B-91B0-D2C34DD1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AD020F5-AC3F-4D6D-952E-63C38B4D8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3DF453-7535-40FF-8790-7CB9D0429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6D1B61-2834-43A6-A9AC-6CB759F2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13/12/2024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DD1D79-30E6-4CDF-82D4-AE05AA95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5887F9-9D62-4C5C-BFD3-6CEBCA97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50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1C1AE31-E166-4581-AA6F-BA520CB2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050E75-3D64-4935-9A8B-953543273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515828-1E91-4119-B22C-2CDA36D71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93B1-F0A3-4D4A-B67B-1D3DE27E8E19}" type="datetimeFigureOut">
              <a:rPr lang="pt-BR" smtClean="0"/>
              <a:t>13/12/2024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84EE5A-F428-462A-AD0C-80AD759C6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57472F-C156-4C0F-A552-AC36F05BB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BA4B0-FBB0-47D5-9BD1-542860085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86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8F30B-E4F3-4A21-89B3-BF430F266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F320B4-99AE-4C62-BA04-D27B41351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1052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Wanderley</dc:creator>
  <cp:lastModifiedBy>Daniel Wanderley</cp:lastModifiedBy>
  <cp:revision>1</cp:revision>
  <dcterms:created xsi:type="dcterms:W3CDTF">2024-12-13T03:47:16Z</dcterms:created>
  <dcterms:modified xsi:type="dcterms:W3CDTF">2024-12-13T03:48:03Z</dcterms:modified>
</cp:coreProperties>
</file>