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66" r:id="rId7"/>
    <p:sldId id="260" r:id="rId8"/>
    <p:sldId id="261" r:id="rId9"/>
    <p:sldId id="262" r:id="rId10"/>
    <p:sldId id="263" r:id="rId11"/>
    <p:sldId id="264" r:id="rId12"/>
    <p:sldId id="265" r:id="rId13"/>
    <p:sldId id="257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EF259-A809-4E94-92AA-B1786E173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E5F191-BD0B-4E1D-9ADF-B937D8A79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2918DB-3786-4DBC-9C6A-71C54F0C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25/12/2024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C24952-0589-4515-90CE-8499AD14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9D3615-8732-4B63-986C-B8A1E9EE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79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4F5EB-7F28-4B2C-88C0-B61E713E7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500580-6E66-473F-9BF8-03FBAAB96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6C9FDF-8967-4806-8352-F65FF0DF6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25/12/2024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88CDCF-1536-4B8F-ABBB-2DDF588AC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A03391-E8E4-4439-A31E-45D90CC2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22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298447-B388-46D6-96E5-B0261DEC3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881383-2D74-471F-9F53-1C37CECCD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CA017F-3454-4BF1-AEB5-9A961914A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25/12/2024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AC8C66-BCD4-4CB4-ABD3-4746ECDE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2013B8-F31A-498A-93D2-8F39B465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32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30AB8-B23C-4822-B1CF-3550778E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BE7FE4-B4F4-43A3-BEAE-C963581D7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68FA11-4F39-49EA-B802-46BBDFD46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25/12/2024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A48578-2EA9-490E-B596-D6D337CB4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19A960-5F9D-4162-9F65-6F8635F3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8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43F92-FA99-4F1F-B737-C9A1AA46C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388A1C-8CDE-4D3A-A209-9725FC818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50F8DA-7080-4358-8CAA-2D0A03B1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25/12/2024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700151-F785-40DB-9796-E6941750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1AD2C6-7161-4076-82FC-869F2858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69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DDDCF-664B-4946-B3AF-3DA3A60BD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3ECF54-26AC-44FE-BBB0-AA6C4E5E6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332A16-CDC6-4BD1-B6F9-EC0585CB6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A49D97-D9E9-47AC-888A-72635206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25/12/2024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198BEA-ED52-4801-AA8B-F82A3C08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14B3F1-F2F2-47CB-B613-E766DBA8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53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F7266-633C-4304-AE55-9CB6F8B1B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0DBE50-D184-4C11-95E3-4D7418EAE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FB285E-854F-47C2-ABE8-1F268C02B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BE80D5D-6773-4B23-B597-D501FDDF7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29E9846-1909-4EA9-BECE-DE4E924EA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8AB80B-0B0D-48CC-BAFA-A28395D70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25/12/2024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4D9F23B-247C-4D7B-95E2-4ED1F2F3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7240F4C-132C-4F5D-89FF-1AF08C57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22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01C5C-34E5-4BC0-B56E-3E6E6308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10C72B-44B0-4AC8-AF3F-D14E29B6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25/12/2024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D22691-93DC-4ABE-A292-20651FF6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DE4B8C-4899-40A0-96D5-A9CF84A5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15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BD4781B-43CC-4B8C-84A9-E4F5A17C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25/12/2024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BB02B36-6DF3-447A-BF17-7EC97190E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6B1E-2EFB-4D08-A747-417E42E0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8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61F81-E46B-4A33-9C2E-DEFC7D57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7560A2-1980-4D1B-A445-27576F4EF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9802EF-8DB6-4416-BC1C-7D938E8DD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73F75D-04E4-4A4D-A554-15C4096D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25/12/2024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E67542-6CAB-42F6-97C8-1BB4E78A1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6B98A0-C0A1-438F-8751-07E498C5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76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B6117-4AF5-448B-91B0-D2C34DD1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AD020F5-AC3F-4D6D-952E-63C38B4D8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3DF453-7535-40FF-8790-7CB9D0429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6D1B61-2834-43A6-A9AC-6CB759F2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25/12/2024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DD1D79-30E6-4CDF-82D4-AE05AA95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5887F9-9D62-4C5C-BFD3-6CEBCA97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50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1C1AE31-E166-4581-AA6F-BA520CB2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050E75-3D64-4935-9A8B-953543273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515828-1E91-4119-B22C-2CDA36D71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93B1-F0A3-4D4A-B67B-1D3DE27E8E19}" type="datetimeFigureOut">
              <a:rPr lang="pt-BR" smtClean="0"/>
              <a:t>25/12/2024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84EE5A-F428-462A-AD0C-80AD759C6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57472F-C156-4C0F-A552-AC36F05BB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BA4B0-FBB0-47D5-9BD1-542860085E96}" type="slidenum">
              <a:rPr lang="pt-BR" smtClean="0"/>
              <a:t>‹#›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CE2B89-0ECA-1C6A-402A-2105A9192F5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1922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TechnipFMC | Internal</a:t>
            </a:r>
          </a:p>
        </p:txBody>
      </p:sp>
    </p:spTree>
    <p:extLst>
      <p:ext uri="{BB962C8B-B14F-4D97-AF65-F5344CB8AC3E}">
        <p14:creationId xmlns:p14="http://schemas.microsoft.com/office/powerpoint/2010/main" val="62186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8F30B-E4F3-4A21-89B3-BF430F266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6079" y="2271829"/>
            <a:ext cx="5008229" cy="473500"/>
          </a:xfrm>
        </p:spPr>
        <p:txBody>
          <a:bodyPr anchor="ctr">
            <a:normAutofit fontScale="90000"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(Projeto de conclusão de curso)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F320B4-99AE-4C62-BA04-D27B41351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4636" y="3095950"/>
            <a:ext cx="7354345" cy="852518"/>
          </a:xfrm>
        </p:spPr>
        <p:txBody>
          <a:bodyPr anchor="ctr">
            <a:no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Automatização da análise de operação de CVD com integração python-OrcaFlex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F02D51-EF2F-7BA9-6069-A659D6A243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89" y="8389"/>
            <a:ext cx="1367406" cy="276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 descr="A yellow gear with a globe and a yellow sign with black text&#10;&#10;Description automatically generated">
            <a:extLst>
              <a:ext uri="{FF2B5EF4-FFF2-40B4-BE49-F238E27FC236}">
                <a16:creationId xmlns:a16="http://schemas.microsoft.com/office/drawing/2014/main" id="{BF5D192E-2C70-961E-8198-90702D075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53" y="695987"/>
            <a:ext cx="1736684" cy="144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2A7153-C4CE-68D2-E366-EA431DE22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547" y="695987"/>
            <a:ext cx="1278000" cy="144000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327F50A4-7CDC-68FA-358A-DE60CE8C8FEF}"/>
              </a:ext>
            </a:extLst>
          </p:cNvPr>
          <p:cNvSpPr txBox="1">
            <a:spLocks/>
          </p:cNvSpPr>
          <p:nvPr/>
        </p:nvSpPr>
        <p:spPr>
          <a:xfrm>
            <a:off x="4120392" y="1312119"/>
            <a:ext cx="3951215" cy="959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UFF - TEC</a:t>
            </a:r>
          </a:p>
        </p:txBody>
      </p:sp>
      <p:pic>
        <p:nvPicPr>
          <p:cNvPr id="12" name="Picture 11" descr="A blue and yellow snake logo&#10;&#10;Description automatically generated">
            <a:extLst>
              <a:ext uri="{FF2B5EF4-FFF2-40B4-BE49-F238E27FC236}">
                <a16:creationId xmlns:a16="http://schemas.microsoft.com/office/drawing/2014/main" id="{683CF2E0-B1F2-D663-7069-FA6DB8940A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392" y="4125566"/>
            <a:ext cx="1445647" cy="1440000"/>
          </a:xfrm>
          <a:prstGeom prst="rect">
            <a:avLst/>
          </a:prstGeom>
        </p:spPr>
      </p:pic>
      <p:pic>
        <p:nvPicPr>
          <p:cNvPr id="14" name="Picture 13" descr="A logo of a whale&#10;&#10;Description automatically generated">
            <a:extLst>
              <a:ext uri="{FF2B5EF4-FFF2-40B4-BE49-F238E27FC236}">
                <a16:creationId xmlns:a16="http://schemas.microsoft.com/office/drawing/2014/main" id="{6105831E-A95B-1FED-9573-3A4C67607A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963" y="4125566"/>
            <a:ext cx="1440000" cy="1440000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3A3D3EEA-1D4B-CEE1-B6E5-87B834624384}"/>
              </a:ext>
            </a:extLst>
          </p:cNvPr>
          <p:cNvSpPr txBox="1">
            <a:spLocks/>
          </p:cNvSpPr>
          <p:nvPr/>
        </p:nvSpPr>
        <p:spPr>
          <a:xfrm>
            <a:off x="4837655" y="6098607"/>
            <a:ext cx="2508308" cy="47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Niterói - 2024</a:t>
            </a:r>
          </a:p>
        </p:txBody>
      </p:sp>
    </p:spTree>
    <p:extLst>
      <p:ext uri="{BB962C8B-B14F-4D97-AF65-F5344CB8AC3E}">
        <p14:creationId xmlns:p14="http://schemas.microsoft.com/office/powerpoint/2010/main" val="761105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48F5E9CF-0284-8EA5-B6F1-323FCA788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5419"/>
            <a:ext cx="9144000" cy="934543"/>
          </a:xfrm>
        </p:spPr>
        <p:txBody>
          <a:bodyPr/>
          <a:lstStyle/>
          <a:p>
            <a:r>
              <a:rPr lang="pt-BR" b="1" dirty="0"/>
              <a:t>Muito obrigado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F02D51-EF2F-7BA9-6069-A659D6A243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89" y="8389"/>
            <a:ext cx="1367406" cy="276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3A3D3EEA-1D4B-CEE1-B6E5-87B834624384}"/>
              </a:ext>
            </a:extLst>
          </p:cNvPr>
          <p:cNvSpPr txBox="1">
            <a:spLocks/>
          </p:cNvSpPr>
          <p:nvPr/>
        </p:nvSpPr>
        <p:spPr>
          <a:xfrm>
            <a:off x="4837655" y="6098607"/>
            <a:ext cx="2508308" cy="47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Niterói - 2024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C47051B-F425-3128-61A0-E02FB003F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2"/>
            <a:ext cx="9144000" cy="534798"/>
          </a:xfrm>
        </p:spPr>
        <p:txBody>
          <a:bodyPr/>
          <a:lstStyle/>
          <a:p>
            <a:r>
              <a:rPr lang="pt-BR" dirty="0"/>
              <a:t>(Fim da apresentação)</a:t>
            </a:r>
          </a:p>
        </p:txBody>
      </p:sp>
    </p:spTree>
    <p:extLst>
      <p:ext uri="{BB962C8B-B14F-4D97-AF65-F5344CB8AC3E}">
        <p14:creationId xmlns:p14="http://schemas.microsoft.com/office/powerpoint/2010/main" val="420120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A3C9AA-781F-2788-A27C-A4DF89D5F5F7}"/>
              </a:ext>
            </a:extLst>
          </p:cNvPr>
          <p:cNvSpPr/>
          <p:nvPr/>
        </p:nvSpPr>
        <p:spPr>
          <a:xfrm>
            <a:off x="8389" y="8389"/>
            <a:ext cx="1367406" cy="276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CC268E-6589-78FC-4285-4998D7F95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267" y="476411"/>
            <a:ext cx="9144000" cy="505102"/>
          </a:xfrm>
        </p:spPr>
        <p:txBody>
          <a:bodyPr anchor="t">
            <a:normAutofit fontScale="90000"/>
          </a:bodyPr>
          <a:lstStyle/>
          <a:p>
            <a:pPr algn="l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Sumário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206B082-B89C-1DF4-DEF7-1944756A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267" y="1286676"/>
            <a:ext cx="6579764" cy="4484949"/>
          </a:xfrm>
        </p:spPr>
        <p:txBody>
          <a:bodyPr anchor="t"/>
          <a:lstStyle/>
          <a:p>
            <a:pPr marL="457200" indent="-457200" algn="l">
              <a:buAutoNum type="arabicPeriod"/>
            </a:pPr>
            <a:r>
              <a:rPr lang="pt-BR" dirty="0"/>
              <a:t>Operação de conexão vertical direta</a:t>
            </a:r>
          </a:p>
          <a:p>
            <a:pPr marL="457200" indent="-457200" algn="l">
              <a:buAutoNum type="arabicPeriod"/>
            </a:pPr>
            <a:r>
              <a:rPr lang="pt-BR" dirty="0"/>
              <a:t>Especificações técnicas</a:t>
            </a:r>
          </a:p>
          <a:p>
            <a:pPr marL="457200" indent="-457200" algn="l">
              <a:buAutoNum type="arabicPeriod"/>
            </a:pPr>
            <a:r>
              <a:rPr lang="pt-BR" dirty="0"/>
              <a:t>Metodologia de análise adotada</a:t>
            </a:r>
          </a:p>
          <a:p>
            <a:pPr marL="457200" indent="-457200" algn="l">
              <a:buAutoNum type="arabicPeriod"/>
            </a:pPr>
            <a:r>
              <a:rPr lang="pt-BR" dirty="0"/>
              <a:t>Interface e Modelagem</a:t>
            </a:r>
          </a:p>
          <a:p>
            <a:pPr marL="457200" indent="-457200" algn="l">
              <a:buAutoNum type="arabicPeriod"/>
            </a:pPr>
            <a:r>
              <a:rPr lang="pt-BR" dirty="0"/>
              <a:t>Funcionamento da ferramenta computacional</a:t>
            </a:r>
          </a:p>
          <a:p>
            <a:pPr marL="457200" indent="-457200" algn="l">
              <a:buAutoNum type="arabicPeriod"/>
            </a:pPr>
            <a:r>
              <a:rPr lang="pt-BR" dirty="0"/>
              <a:t>Avaliação dos resultados</a:t>
            </a:r>
          </a:p>
          <a:p>
            <a:pPr marL="457200" indent="-457200" algn="l">
              <a:buAutoNum type="arabicPeriod"/>
            </a:pPr>
            <a:r>
              <a:rPr lang="pt-BR" dirty="0"/>
              <a:t>Sugestões de melhoria</a:t>
            </a:r>
          </a:p>
          <a:p>
            <a:pPr marL="457200" indent="-457200" algn="l"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127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B3BFD-A03A-02CC-6EDF-C1EBE6615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9CD9F-0AEF-D5BD-D4B3-AA85A3418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1513"/>
            <a:ext cx="3932237" cy="4887475"/>
          </a:xfrm>
        </p:spPr>
        <p:txBody>
          <a:bodyPr anchor="ctr"/>
          <a:lstStyle/>
          <a:p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BBF056-23D5-C3E8-3357-1D489A5A9A0E}"/>
              </a:ext>
            </a:extLst>
          </p:cNvPr>
          <p:cNvSpPr/>
          <p:nvPr/>
        </p:nvSpPr>
        <p:spPr>
          <a:xfrm>
            <a:off x="8389" y="8389"/>
            <a:ext cx="1367406" cy="276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0A73B901-A900-96C0-1548-2EB1B21DEF1D}"/>
              </a:ext>
            </a:extLst>
          </p:cNvPr>
          <p:cNvSpPr txBox="1">
            <a:spLocks/>
          </p:cNvSpPr>
          <p:nvPr/>
        </p:nvSpPr>
        <p:spPr>
          <a:xfrm>
            <a:off x="559267" y="476411"/>
            <a:ext cx="9144000" cy="505102"/>
          </a:xfrm>
          <a:prstGeom prst="rect">
            <a:avLst/>
          </a:prstGeom>
        </p:spPr>
        <p:txBody>
          <a:bodyPr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Operação de conexão vertical direta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565959-F09B-D5AB-93F1-4D54AD1C8D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689" y="2372162"/>
            <a:ext cx="2767330" cy="224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495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A3C9AA-781F-2788-A27C-A4DF89D5F5F7}"/>
              </a:ext>
            </a:extLst>
          </p:cNvPr>
          <p:cNvSpPr/>
          <p:nvPr/>
        </p:nvSpPr>
        <p:spPr>
          <a:xfrm>
            <a:off x="8389" y="8389"/>
            <a:ext cx="1367406" cy="276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41C3DC-A068-3CFD-C4B2-D8F09AA1D675}"/>
              </a:ext>
            </a:extLst>
          </p:cNvPr>
          <p:cNvSpPr txBox="1">
            <a:spLocks/>
          </p:cNvSpPr>
          <p:nvPr/>
        </p:nvSpPr>
        <p:spPr>
          <a:xfrm>
            <a:off x="559267" y="476411"/>
            <a:ext cx="9144000" cy="505102"/>
          </a:xfrm>
          <a:prstGeom prst="rect">
            <a:avLst/>
          </a:prstGeom>
        </p:spPr>
        <p:txBody>
          <a:bodyPr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Especificações técnicas</a:t>
            </a:r>
          </a:p>
        </p:txBody>
      </p:sp>
    </p:spTree>
    <p:extLst>
      <p:ext uri="{BB962C8B-B14F-4D97-AF65-F5344CB8AC3E}">
        <p14:creationId xmlns:p14="http://schemas.microsoft.com/office/powerpoint/2010/main" val="269485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A3C9AA-781F-2788-A27C-A4DF89D5F5F7}"/>
              </a:ext>
            </a:extLst>
          </p:cNvPr>
          <p:cNvSpPr/>
          <p:nvPr/>
        </p:nvSpPr>
        <p:spPr>
          <a:xfrm>
            <a:off x="8389" y="8389"/>
            <a:ext cx="1367406" cy="276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B8497F-5118-F644-C0A6-7A1B214426A3}"/>
              </a:ext>
            </a:extLst>
          </p:cNvPr>
          <p:cNvSpPr txBox="1">
            <a:spLocks/>
          </p:cNvSpPr>
          <p:nvPr/>
        </p:nvSpPr>
        <p:spPr>
          <a:xfrm>
            <a:off x="559267" y="476411"/>
            <a:ext cx="9144000" cy="505102"/>
          </a:xfrm>
          <a:prstGeom prst="rect">
            <a:avLst/>
          </a:prstGeom>
        </p:spPr>
        <p:txBody>
          <a:bodyPr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Metodologia de análise adotada</a:t>
            </a:r>
          </a:p>
        </p:txBody>
      </p:sp>
    </p:spTree>
    <p:extLst>
      <p:ext uri="{BB962C8B-B14F-4D97-AF65-F5344CB8AC3E}">
        <p14:creationId xmlns:p14="http://schemas.microsoft.com/office/powerpoint/2010/main" val="301986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A3C9AA-781F-2788-A27C-A4DF89D5F5F7}"/>
              </a:ext>
            </a:extLst>
          </p:cNvPr>
          <p:cNvSpPr/>
          <p:nvPr/>
        </p:nvSpPr>
        <p:spPr>
          <a:xfrm>
            <a:off x="8389" y="8389"/>
            <a:ext cx="1367406" cy="276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D85381-0702-B9DF-2BC5-F04275DDA1C8}"/>
              </a:ext>
            </a:extLst>
          </p:cNvPr>
          <p:cNvSpPr txBox="1">
            <a:spLocks/>
          </p:cNvSpPr>
          <p:nvPr/>
        </p:nvSpPr>
        <p:spPr>
          <a:xfrm>
            <a:off x="559267" y="476411"/>
            <a:ext cx="9144000" cy="505102"/>
          </a:xfrm>
          <a:prstGeom prst="rect">
            <a:avLst/>
          </a:prstGeom>
        </p:spPr>
        <p:txBody>
          <a:bodyPr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Interface e modelagem</a:t>
            </a:r>
          </a:p>
        </p:txBody>
      </p:sp>
    </p:spTree>
    <p:extLst>
      <p:ext uri="{BB962C8B-B14F-4D97-AF65-F5344CB8AC3E}">
        <p14:creationId xmlns:p14="http://schemas.microsoft.com/office/powerpoint/2010/main" val="2458134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A3C9AA-781F-2788-A27C-A4DF89D5F5F7}"/>
              </a:ext>
            </a:extLst>
          </p:cNvPr>
          <p:cNvSpPr/>
          <p:nvPr/>
        </p:nvSpPr>
        <p:spPr>
          <a:xfrm>
            <a:off x="8389" y="8389"/>
            <a:ext cx="1367406" cy="276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860716-23C8-6DA9-3CEE-498958C377B4}"/>
              </a:ext>
            </a:extLst>
          </p:cNvPr>
          <p:cNvSpPr txBox="1">
            <a:spLocks/>
          </p:cNvSpPr>
          <p:nvPr/>
        </p:nvSpPr>
        <p:spPr>
          <a:xfrm>
            <a:off x="559267" y="476411"/>
            <a:ext cx="9144000" cy="505102"/>
          </a:xfrm>
          <a:prstGeom prst="rect">
            <a:avLst/>
          </a:prstGeom>
        </p:spPr>
        <p:txBody>
          <a:bodyPr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Funcionamento de ferramenta computacional</a:t>
            </a:r>
          </a:p>
        </p:txBody>
      </p:sp>
    </p:spTree>
    <p:extLst>
      <p:ext uri="{BB962C8B-B14F-4D97-AF65-F5344CB8AC3E}">
        <p14:creationId xmlns:p14="http://schemas.microsoft.com/office/powerpoint/2010/main" val="4288898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A3C9AA-781F-2788-A27C-A4DF89D5F5F7}"/>
              </a:ext>
            </a:extLst>
          </p:cNvPr>
          <p:cNvSpPr/>
          <p:nvPr/>
        </p:nvSpPr>
        <p:spPr>
          <a:xfrm>
            <a:off x="8389" y="8389"/>
            <a:ext cx="1367406" cy="276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CDE2F9-2808-4533-64CB-A82354E98D82}"/>
              </a:ext>
            </a:extLst>
          </p:cNvPr>
          <p:cNvSpPr txBox="1">
            <a:spLocks/>
          </p:cNvSpPr>
          <p:nvPr/>
        </p:nvSpPr>
        <p:spPr>
          <a:xfrm>
            <a:off x="559267" y="476411"/>
            <a:ext cx="9144000" cy="505102"/>
          </a:xfrm>
          <a:prstGeom prst="rect">
            <a:avLst/>
          </a:prstGeom>
        </p:spPr>
        <p:txBody>
          <a:bodyPr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Avaliação dos resultados</a:t>
            </a:r>
          </a:p>
        </p:txBody>
      </p:sp>
    </p:spTree>
    <p:extLst>
      <p:ext uri="{BB962C8B-B14F-4D97-AF65-F5344CB8AC3E}">
        <p14:creationId xmlns:p14="http://schemas.microsoft.com/office/powerpoint/2010/main" val="2737590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A3C9AA-781F-2788-A27C-A4DF89D5F5F7}"/>
              </a:ext>
            </a:extLst>
          </p:cNvPr>
          <p:cNvSpPr/>
          <p:nvPr/>
        </p:nvSpPr>
        <p:spPr>
          <a:xfrm>
            <a:off x="8389" y="8389"/>
            <a:ext cx="1367406" cy="276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1CAAEF-DA1F-B5C1-CAE9-893D49F6CAA6}"/>
              </a:ext>
            </a:extLst>
          </p:cNvPr>
          <p:cNvSpPr txBox="1">
            <a:spLocks/>
          </p:cNvSpPr>
          <p:nvPr/>
        </p:nvSpPr>
        <p:spPr>
          <a:xfrm>
            <a:off x="559267" y="476411"/>
            <a:ext cx="9144000" cy="505102"/>
          </a:xfrm>
          <a:prstGeom prst="rect">
            <a:avLst/>
          </a:prstGeom>
        </p:spPr>
        <p:txBody>
          <a:bodyPr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Sugestões de melhoria</a:t>
            </a:r>
          </a:p>
        </p:txBody>
      </p:sp>
    </p:spTree>
    <p:extLst>
      <p:ext uri="{BB962C8B-B14F-4D97-AF65-F5344CB8AC3E}">
        <p14:creationId xmlns:p14="http://schemas.microsoft.com/office/powerpoint/2010/main" val="29972006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1c5b05-e7ae-45a9-96d4-4a689e060405">
      <Terms xmlns="http://schemas.microsoft.com/office/infopath/2007/PartnerControls"/>
    </lcf76f155ced4ddcb4097134ff3c332f>
    <TaxCatchAll xmlns="903036b2-f8dc-4ca8-82df-457cf2fff65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9E487C1B5A6A7469ECF295E300FC521" ma:contentTypeVersion="14" ma:contentTypeDescription="Crie um novo documento." ma:contentTypeScope="" ma:versionID="0960ac6fc61b40489ab078022ce7de8d">
  <xsd:schema xmlns:xsd="http://www.w3.org/2001/XMLSchema" xmlns:xs="http://www.w3.org/2001/XMLSchema" xmlns:p="http://schemas.microsoft.com/office/2006/metadata/properties" xmlns:ns2="509bbd28-9a6d-445a-83dd-f5d328eece76" xmlns:ns3="903036b2-f8dc-4ca8-82df-457cf2fff651" xmlns:ns4="461c5b05-e7ae-45a9-96d4-4a689e060405" targetNamespace="http://schemas.microsoft.com/office/2006/metadata/properties" ma:root="true" ma:fieldsID="d2f069df8fef6df821bd87bc04dd1b2c" ns2:_="" ns3:_="" ns4:_="">
    <xsd:import namespace="509bbd28-9a6d-445a-83dd-f5d328eece76"/>
    <xsd:import namespace="903036b2-f8dc-4ca8-82df-457cf2fff651"/>
    <xsd:import namespace="461c5b05-e7ae-45a9-96d4-4a689e0604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4:lcf76f155ced4ddcb4097134ff3c332f" minOccurs="0"/>
                <xsd:element ref="ns3:TaxCatchAll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ObjectDetectorVersions" minOccurs="0"/>
                <xsd:element ref="ns4:MediaLengthInSeconds" minOccurs="0"/>
                <xsd:element ref="ns4:MediaServiceDateTaken" minOccurs="0"/>
                <xsd:element ref="ns4:MediaServiceLocation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9bbd28-9a6d-445a-83dd-f5d328eece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3036b2-f8dc-4ca8-82df-457cf2fff65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671d7225-7c32-4489-b6da-c381a375bb6a}" ma:internalName="TaxCatchAll" ma:showField="CatchAllData" ma:web="903036b2-f8dc-4ca8-82df-457cf2fff6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1c5b05-e7ae-45a9-96d4-4a689e060405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5103c4ab-04ed-4a1f-bb47-9362306674c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C1921-19CB-4359-896C-69A38E74F7DB}">
  <ds:schemaRefs>
    <ds:schemaRef ds:uri="http://schemas.microsoft.com/office/2006/metadata/properties"/>
    <ds:schemaRef ds:uri="http://schemas.microsoft.com/office/infopath/2007/PartnerControls"/>
    <ds:schemaRef ds:uri="461c5b05-e7ae-45a9-96d4-4a689e060405"/>
    <ds:schemaRef ds:uri="903036b2-f8dc-4ca8-82df-457cf2fff651"/>
  </ds:schemaRefs>
</ds:datastoreItem>
</file>

<file path=customXml/itemProps2.xml><?xml version="1.0" encoding="utf-8"?>
<ds:datastoreItem xmlns:ds="http://schemas.openxmlformats.org/officeDocument/2006/customXml" ds:itemID="{C4B1ED71-98D9-469C-8854-4477B5CB1B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39C60F-836F-4E30-B441-C27CD7D042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bbd28-9a6d-445a-83dd-f5d328eece76"/>
    <ds:schemaRef ds:uri="903036b2-f8dc-4ca8-82df-457cf2fff651"/>
    <ds:schemaRef ds:uri="461c5b05-e7ae-45a9-96d4-4a689e0604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82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(Projeto de conclusão de curso)</vt:lpstr>
      <vt:lpstr>Sumário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Muito 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Wanderley</dc:creator>
  <cp:lastModifiedBy>Daniel Wanderley</cp:lastModifiedBy>
  <cp:revision>16</cp:revision>
  <dcterms:created xsi:type="dcterms:W3CDTF">2024-12-13T03:47:16Z</dcterms:created>
  <dcterms:modified xsi:type="dcterms:W3CDTF">2024-12-26T00:40:35Z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0x01010069E487C1B5A6A7469ECF295E300FC521</vt:lpwstr>
  </property>
  <property fmtid="{D5CDD505-2E9C-101B-9397-08002B2CF9AE}" pid="3" name="MSIP_Label_b064f6f3-ba1e-417c-b6f1-929d6caea309_Enabled">
    <vt:lpwstr>true</vt:lpwstr>
  </property>
  <property fmtid="{D5CDD505-2E9C-101B-9397-08002B2CF9AE}" pid="4" name="MSIP_Label_b064f6f3-ba1e-417c-b6f1-929d6caea309_SetDate">
    <vt:lpwstr>2024-12-25T22:56:43Z</vt:lpwstr>
  </property>
  <property fmtid="{D5CDD505-2E9C-101B-9397-08002B2CF9AE}" pid="5" name="MSIP_Label_b064f6f3-ba1e-417c-b6f1-929d6caea309_Method">
    <vt:lpwstr>Privileged</vt:lpwstr>
  </property>
  <property fmtid="{D5CDD505-2E9C-101B-9397-08002B2CF9AE}" pid="6" name="MSIP_Label_b064f6f3-ba1e-417c-b6f1-929d6caea309_Name">
    <vt:lpwstr>Internal</vt:lpwstr>
  </property>
  <property fmtid="{D5CDD505-2E9C-101B-9397-08002B2CF9AE}" pid="7" name="MSIP_Label_b064f6f3-ba1e-417c-b6f1-929d6caea309_SiteId">
    <vt:lpwstr>0804c951-93a0-405d-80e4-fa87c7551d6a</vt:lpwstr>
  </property>
  <property fmtid="{D5CDD505-2E9C-101B-9397-08002B2CF9AE}" pid="8" name="MSIP_Label_b064f6f3-ba1e-417c-b6f1-929d6caea309_ActionId">
    <vt:lpwstr>978bb2b6-00cc-4ce3-9d91-97b7feb6a4bc</vt:lpwstr>
  </property>
  <property fmtid="{D5CDD505-2E9C-101B-9397-08002B2CF9AE}" pid="9" name="MSIP_Label_b064f6f3-ba1e-417c-b6f1-929d6caea309_ContentBits">
    <vt:lpwstr>1</vt:lpwstr>
  </property>
  <property fmtid="{D5CDD505-2E9C-101B-9397-08002B2CF9AE}" pid="10" name="ClassificationContentMarkingHeaderLocations">
    <vt:lpwstr>Tema do Office:8</vt:lpwstr>
  </property>
  <property fmtid="{D5CDD505-2E9C-101B-9397-08002B2CF9AE}" pid="11" name="ClassificationContentMarkingHeaderText">
    <vt:lpwstr>TechnipFMC | Internal</vt:lpwstr>
  </property>
</Properties>
</file>