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F259-A809-4E94-92AA-B1786E17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5F191-BD0B-4E1D-9ADF-B937D8A7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2918DB-3786-4DBC-9C6A-71C54F0C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24952-0589-4515-90CE-8499AD14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D3615-8732-4B63-986C-B8A1E9EE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79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4F5EB-7F28-4B2C-88C0-B61E713E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500580-6E66-473F-9BF8-03FBAAB96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6C9FDF-8967-4806-8352-F65FF0DF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88CDCF-1536-4B8F-ABBB-2DDF588A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03391-E8E4-4439-A31E-45D90CC2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298447-B388-46D6-96E5-B0261DEC3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881383-2D74-471F-9F53-1C37CECC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CA017F-3454-4BF1-AEB5-9A961914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C8C66-BCD4-4CB4-ABD3-4746ECDE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013B8-F31A-498A-93D2-8F39B465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30AB8-B23C-4822-B1CF-3550778E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E7FE4-B4F4-43A3-BEAE-C963581D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68FA11-4F39-49EA-B802-46BBDFD4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48578-2EA9-490E-B596-D6D337CB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9A960-5F9D-4162-9F65-6F8635F3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43F92-FA99-4F1F-B737-C9A1AA46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388A1C-8CDE-4D3A-A209-9725FC81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50F8DA-7080-4358-8CAA-2D0A03B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700151-F785-40DB-9796-E6941750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AD2C6-7161-4076-82FC-869F2858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69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DDDCF-664B-4946-B3AF-3DA3A60B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3ECF54-26AC-44FE-BBB0-AA6C4E5E6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332A16-CDC6-4BD1-B6F9-EC0585CB6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A49D97-D9E9-47AC-888A-72635206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198BEA-ED52-4801-AA8B-F82A3C08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14B3F1-F2F2-47CB-B613-E766DBA8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53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F7266-633C-4304-AE55-9CB6F8B1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0DBE50-D184-4C11-95E3-4D7418EA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FB285E-854F-47C2-ABE8-1F268C02B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E80D5D-6773-4B23-B597-D501FDDF7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9E9846-1909-4EA9-BECE-DE4E924E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8AB80B-0B0D-48CC-BAFA-A28395D7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D9F23B-247C-4D7B-95E2-4ED1F2F3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240F4C-132C-4F5D-89FF-1AF08C57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2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1C5C-34E5-4BC0-B56E-3E6E6308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10C72B-44B0-4AC8-AF3F-D14E29B6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D22691-93DC-4ABE-A292-20651FF6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DE4B8C-4899-40A0-96D5-A9CF84A5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15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D4781B-43CC-4B8C-84A9-E4F5A17C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BB02B36-6DF3-447A-BF17-7EC97190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6B1E-2EFB-4D08-A747-417E42E0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8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1F81-E46B-4A33-9C2E-DEFC7D57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560A2-1980-4D1B-A445-27576F4E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9802EF-8DB6-4416-BC1C-7D938E8DD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73F75D-04E4-4A4D-A554-15C4096D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E67542-6CAB-42F6-97C8-1BB4E78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B98A0-C0A1-438F-8751-07E498C5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76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B6117-4AF5-448B-91B0-D2C34DD1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D020F5-AC3F-4D6D-952E-63C38B4D8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3DF453-7535-40FF-8790-7CB9D042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6D1B61-2834-43A6-A9AC-6CB759F2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DD1D79-30E6-4CDF-82D4-AE05AA95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5887F9-9D62-4C5C-BFD3-6CEBCA97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50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C1AE31-E166-4581-AA6F-BA520CB2B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050E75-3D64-4935-9A8B-95354327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15828-1E91-4119-B22C-2CDA36D71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93B1-F0A3-4D4A-B67B-1D3DE27E8E19}" type="datetimeFigureOut">
              <a:rPr lang="pt-BR" smtClean="0"/>
              <a:t>25/12/2024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4EE5A-F428-462A-AD0C-80AD759C6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57472F-C156-4C0F-A552-AC36F05BB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A4B0-FBB0-47D5-9BD1-542860085E96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E2B89-0ECA-1C6A-402A-2105A9192F5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1922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TechnipFMC | Internal</a:t>
            </a:r>
          </a:p>
        </p:txBody>
      </p:sp>
    </p:spTree>
    <p:extLst>
      <p:ext uri="{BB962C8B-B14F-4D97-AF65-F5344CB8AC3E}">
        <p14:creationId xmlns:p14="http://schemas.microsoft.com/office/powerpoint/2010/main" val="6218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8F30B-E4F3-4A21-89B3-BF430F266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320B4-99AE-4C62-BA04-D27B41351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F02D51-EF2F-7BA9-6069-A659D6A243F7}"/>
              </a:ext>
            </a:extLst>
          </p:cNvPr>
          <p:cNvSpPr/>
          <p:nvPr/>
        </p:nvSpPr>
        <p:spPr>
          <a:xfrm>
            <a:off x="8389" y="8389"/>
            <a:ext cx="1367406" cy="276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05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1c5b05-e7ae-45a9-96d4-4a689e060405">
      <Terms xmlns="http://schemas.microsoft.com/office/infopath/2007/PartnerControls"/>
    </lcf76f155ced4ddcb4097134ff3c332f>
    <TaxCatchAll xmlns="903036b2-f8dc-4ca8-82df-457cf2fff65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E487C1B5A6A7469ECF295E300FC521" ma:contentTypeVersion="14" ma:contentTypeDescription="Crie um novo documento." ma:contentTypeScope="" ma:versionID="0960ac6fc61b40489ab078022ce7de8d">
  <xsd:schema xmlns:xsd="http://www.w3.org/2001/XMLSchema" xmlns:xs="http://www.w3.org/2001/XMLSchema" xmlns:p="http://schemas.microsoft.com/office/2006/metadata/properties" xmlns:ns2="509bbd28-9a6d-445a-83dd-f5d328eece76" xmlns:ns3="903036b2-f8dc-4ca8-82df-457cf2fff651" xmlns:ns4="461c5b05-e7ae-45a9-96d4-4a689e060405" targetNamespace="http://schemas.microsoft.com/office/2006/metadata/properties" ma:root="true" ma:fieldsID="d2f069df8fef6df821bd87bc04dd1b2c" ns2:_="" ns3:_="" ns4:_="">
    <xsd:import namespace="509bbd28-9a6d-445a-83dd-f5d328eece76"/>
    <xsd:import namespace="903036b2-f8dc-4ca8-82df-457cf2fff651"/>
    <xsd:import namespace="461c5b05-e7ae-45a9-96d4-4a689e0604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4:lcf76f155ced4ddcb4097134ff3c332f" minOccurs="0"/>
                <xsd:element ref="ns3:TaxCatchAll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LengthInSeconds" minOccurs="0"/>
                <xsd:element ref="ns4:MediaServiceDateTaken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bbd28-9a6d-445a-83dd-f5d328eec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36b2-f8dc-4ca8-82df-457cf2fff6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71d7225-7c32-4489-b6da-c381a375bb6a}" ma:internalName="TaxCatchAll" ma:showField="CatchAllData" ma:web="903036b2-f8dc-4ca8-82df-457cf2fff6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c5b05-e7ae-45a9-96d4-4a689e06040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5103c4ab-04ed-4a1f-bb47-9362306674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C1921-19CB-4359-896C-69A38E74F7DB}">
  <ds:schemaRefs>
    <ds:schemaRef ds:uri="http://schemas.microsoft.com/office/2006/metadata/properties"/>
    <ds:schemaRef ds:uri="http://schemas.microsoft.com/office/infopath/2007/PartnerControls"/>
    <ds:schemaRef ds:uri="461c5b05-e7ae-45a9-96d4-4a689e060405"/>
    <ds:schemaRef ds:uri="903036b2-f8dc-4ca8-82df-457cf2fff651"/>
  </ds:schemaRefs>
</ds:datastoreItem>
</file>

<file path=customXml/itemProps2.xml><?xml version="1.0" encoding="utf-8"?>
<ds:datastoreItem xmlns:ds="http://schemas.openxmlformats.org/officeDocument/2006/customXml" ds:itemID="{C4B1ED71-98D9-469C-8854-4477B5CB1B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9C60F-836F-4E30-B441-C27CD7D04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bbd28-9a6d-445a-83dd-f5d328eece76"/>
    <ds:schemaRef ds:uri="903036b2-f8dc-4ca8-82df-457cf2fff651"/>
    <ds:schemaRef ds:uri="461c5b05-e7ae-45a9-96d4-4a689e0604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Wanderley</dc:creator>
  <cp:lastModifiedBy>Daniel Wanderley</cp:lastModifiedBy>
  <cp:revision>2</cp:revision>
  <dcterms:created xsi:type="dcterms:W3CDTF">2024-12-13T03:47:16Z</dcterms:created>
  <dcterms:modified xsi:type="dcterms:W3CDTF">2024-12-25T22:57:12Z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0x01010069E487C1B5A6A7469ECF295E300FC521</vt:lpwstr>
  </property>
  <property fmtid="{D5CDD505-2E9C-101B-9397-08002B2CF9AE}" pid="3" name="MSIP_Label_b064f6f3-ba1e-417c-b6f1-929d6caea309_Enabled">
    <vt:lpwstr>true</vt:lpwstr>
  </property>
  <property fmtid="{D5CDD505-2E9C-101B-9397-08002B2CF9AE}" pid="4" name="MSIP_Label_b064f6f3-ba1e-417c-b6f1-929d6caea309_SetDate">
    <vt:lpwstr>2024-12-25T22:56:43Z</vt:lpwstr>
  </property>
  <property fmtid="{D5CDD505-2E9C-101B-9397-08002B2CF9AE}" pid="5" name="MSIP_Label_b064f6f3-ba1e-417c-b6f1-929d6caea309_Method">
    <vt:lpwstr>Privileged</vt:lpwstr>
  </property>
  <property fmtid="{D5CDD505-2E9C-101B-9397-08002B2CF9AE}" pid="6" name="MSIP_Label_b064f6f3-ba1e-417c-b6f1-929d6caea309_Name">
    <vt:lpwstr>Internal</vt:lpwstr>
  </property>
  <property fmtid="{D5CDD505-2E9C-101B-9397-08002B2CF9AE}" pid="7" name="MSIP_Label_b064f6f3-ba1e-417c-b6f1-929d6caea309_SiteId">
    <vt:lpwstr>0804c951-93a0-405d-80e4-fa87c7551d6a</vt:lpwstr>
  </property>
  <property fmtid="{D5CDD505-2E9C-101B-9397-08002B2CF9AE}" pid="8" name="MSIP_Label_b064f6f3-ba1e-417c-b6f1-929d6caea309_ActionId">
    <vt:lpwstr>978bb2b6-00cc-4ce3-9d91-97b7feb6a4bc</vt:lpwstr>
  </property>
  <property fmtid="{D5CDD505-2E9C-101B-9397-08002B2CF9AE}" pid="9" name="MSIP_Label_b064f6f3-ba1e-417c-b6f1-929d6caea309_ContentBits">
    <vt:lpwstr>1</vt:lpwstr>
  </property>
  <property fmtid="{D5CDD505-2E9C-101B-9397-08002B2CF9AE}" pid="10" name="ClassificationContentMarkingHeaderLocations">
    <vt:lpwstr>Tema do Office:8</vt:lpwstr>
  </property>
  <property fmtid="{D5CDD505-2E9C-101B-9397-08002B2CF9AE}" pid="11" name="ClassificationContentMarkingHeaderText">
    <vt:lpwstr>TechnipFMC | Internal</vt:lpwstr>
  </property>
  <property fmtid="{D5CDD505-2E9C-101B-9397-08002B2CF9AE}" pid="12" name="MediaServiceImageTags">
    <vt:lpwstr/>
  </property>
</Properties>
</file>