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  <p:sldMasterId id="2147483676" r:id="rId2"/>
    <p:sldMasterId id="2147483696" r:id="rId3"/>
    <p:sldMasterId id="2147483732" r:id="rId4"/>
    <p:sldMasterId id="2147483733" r:id="rId5"/>
  </p:sldMasterIdLst>
  <p:notesMasterIdLst>
    <p:notesMasterId r:id="rId12"/>
  </p:notesMasterIdLst>
  <p:handoutMasterIdLst>
    <p:handoutMasterId r:id="rId13"/>
  </p:handoutMasterIdLst>
  <p:sldIdLst>
    <p:sldId id="330" r:id="rId6"/>
    <p:sldId id="314" r:id="rId7"/>
    <p:sldId id="343" r:id="rId8"/>
    <p:sldId id="342" r:id="rId9"/>
    <p:sldId id="341" r:id="rId10"/>
    <p:sldId id="284" r:id="rId11"/>
  </p:sldIdLst>
  <p:sldSz cx="12252325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3565A"/>
    <a:srgbClr val="3A913F"/>
    <a:srgbClr val="353533"/>
    <a:srgbClr val="EC008C"/>
    <a:srgbClr val="F468D9"/>
    <a:srgbClr val="260424"/>
    <a:srgbClr val="FFCD00"/>
    <a:srgbClr val="EA7600"/>
    <a:srgbClr val="F8A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>
      <p:cViewPr varScale="1">
        <p:scale>
          <a:sx n="86" d="100"/>
          <a:sy n="86" d="100"/>
        </p:scale>
        <p:origin x="63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9" d="100"/>
        <a:sy n="79" d="100"/>
      </p:scale>
      <p:origin x="0" y="-7836"/>
    </p:cViewPr>
  </p:sorterViewPr>
  <p:notesViewPr>
    <p:cSldViewPr showGuides="1">
      <p:cViewPr varScale="1">
        <p:scale>
          <a:sx n="83" d="100"/>
          <a:sy n="83" d="100"/>
        </p:scale>
        <p:origin x="29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C2E19-BCFD-42F4-8C59-A93C093D3018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9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A7B5A-D228-401E-9AB2-1C2CB65C4B8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62050"/>
            <a:ext cx="56038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794A8-DC8C-4DDF-A0B9-8E0C2661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89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 bwMode="ltGray">
          <a:xfrm>
            <a:off x="0" y="0"/>
            <a:ext cx="12252325" cy="475488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749808" tIns="2651760" rIns="4389120" bIns="0"/>
          <a:lstStyle>
            <a:lvl1pPr>
              <a:lnSpc>
                <a:spcPts val="3200"/>
              </a:lnSpc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o </a:t>
            </a:r>
            <a:br>
              <a:rPr lang="pt-BR"/>
            </a:br>
            <a:r>
              <a:rPr lang="pt-BR"/>
              <a:t>título mestre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49808" y="3969038"/>
            <a:ext cx="5780221" cy="7556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>
          <a:xfrm>
            <a:off x="749300" y="5949284"/>
            <a:ext cx="2546969" cy="365125"/>
          </a:xfrm>
        </p:spPr>
        <p:txBody>
          <a:bodyPr lIns="0" tIns="0" rIns="0" bIns="0" anchor="b" anchorCtr="0"/>
          <a:lstStyle>
            <a:lvl1pPr>
              <a:defRPr lang="en-US" sz="1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D0B42CC-D017-49E6-86B5-D0C162DFBBF8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6419088" y="2727980"/>
            <a:ext cx="5832140" cy="4133286"/>
          </a:xfrm>
          <a:custGeom>
            <a:avLst/>
            <a:gdLst>
              <a:gd name="connsiteX0" fmla="*/ 0 w 5832140"/>
              <a:gd name="connsiteY0" fmla="*/ 0 h 4236450"/>
              <a:gd name="connsiteX1" fmla="*/ 5832140 w 5832140"/>
              <a:gd name="connsiteY1" fmla="*/ 0 h 4236450"/>
              <a:gd name="connsiteX2" fmla="*/ 5832140 w 5832140"/>
              <a:gd name="connsiteY2" fmla="*/ 4236450 h 4236450"/>
              <a:gd name="connsiteX3" fmla="*/ 0 w 5832140"/>
              <a:gd name="connsiteY3" fmla="*/ 4236450 h 4236450"/>
              <a:gd name="connsiteX4" fmla="*/ 0 w 5832140"/>
              <a:gd name="connsiteY4" fmla="*/ 0 h 4236450"/>
              <a:gd name="connsiteX0" fmla="*/ 4302034 w 5832140"/>
              <a:gd name="connsiteY0" fmla="*/ 322217 h 4236450"/>
              <a:gd name="connsiteX1" fmla="*/ 5832140 w 5832140"/>
              <a:gd name="connsiteY1" fmla="*/ 0 h 4236450"/>
              <a:gd name="connsiteX2" fmla="*/ 5832140 w 5832140"/>
              <a:gd name="connsiteY2" fmla="*/ 4236450 h 4236450"/>
              <a:gd name="connsiteX3" fmla="*/ 0 w 5832140"/>
              <a:gd name="connsiteY3" fmla="*/ 4236450 h 4236450"/>
              <a:gd name="connsiteX4" fmla="*/ 4302034 w 5832140"/>
              <a:gd name="connsiteY4" fmla="*/ 322217 h 4236450"/>
              <a:gd name="connsiteX0" fmla="*/ 4251490 w 5832140"/>
              <a:gd name="connsiteY0" fmla="*/ 115443 h 4236450"/>
              <a:gd name="connsiteX1" fmla="*/ 5832140 w 5832140"/>
              <a:gd name="connsiteY1" fmla="*/ 0 h 4236450"/>
              <a:gd name="connsiteX2" fmla="*/ 5832140 w 5832140"/>
              <a:gd name="connsiteY2" fmla="*/ 4236450 h 4236450"/>
              <a:gd name="connsiteX3" fmla="*/ 0 w 5832140"/>
              <a:gd name="connsiteY3" fmla="*/ 4236450 h 4236450"/>
              <a:gd name="connsiteX4" fmla="*/ 4251490 w 5832140"/>
              <a:gd name="connsiteY4" fmla="*/ 115443 h 4236450"/>
              <a:gd name="connsiteX0" fmla="*/ 4320938 w 5832140"/>
              <a:gd name="connsiteY0" fmla="*/ 141486 h 4236450"/>
              <a:gd name="connsiteX1" fmla="*/ 5832140 w 5832140"/>
              <a:gd name="connsiteY1" fmla="*/ 0 h 4236450"/>
              <a:gd name="connsiteX2" fmla="*/ 5832140 w 5832140"/>
              <a:gd name="connsiteY2" fmla="*/ 4236450 h 4236450"/>
              <a:gd name="connsiteX3" fmla="*/ 0 w 5832140"/>
              <a:gd name="connsiteY3" fmla="*/ 4236450 h 4236450"/>
              <a:gd name="connsiteX4" fmla="*/ 4320938 w 5832140"/>
              <a:gd name="connsiteY4" fmla="*/ 141486 h 4236450"/>
              <a:gd name="connsiteX0" fmla="*/ 4251490 w 5832140"/>
              <a:gd name="connsiteY0" fmla="*/ 109655 h 4236450"/>
              <a:gd name="connsiteX1" fmla="*/ 5832140 w 5832140"/>
              <a:gd name="connsiteY1" fmla="*/ 0 h 4236450"/>
              <a:gd name="connsiteX2" fmla="*/ 5832140 w 5832140"/>
              <a:gd name="connsiteY2" fmla="*/ 4236450 h 4236450"/>
              <a:gd name="connsiteX3" fmla="*/ 0 w 5832140"/>
              <a:gd name="connsiteY3" fmla="*/ 4236450 h 4236450"/>
              <a:gd name="connsiteX4" fmla="*/ 4251490 w 5832140"/>
              <a:gd name="connsiteY4" fmla="*/ 109655 h 4236450"/>
              <a:gd name="connsiteX0" fmla="*/ 4251490 w 5832140"/>
              <a:gd name="connsiteY0" fmla="*/ 0 h 4126795"/>
              <a:gd name="connsiteX1" fmla="*/ 5832140 w 5832140"/>
              <a:gd name="connsiteY1" fmla="*/ 1554206 h 4126795"/>
              <a:gd name="connsiteX2" fmla="*/ 5832140 w 5832140"/>
              <a:gd name="connsiteY2" fmla="*/ 4126795 h 4126795"/>
              <a:gd name="connsiteX3" fmla="*/ 0 w 5832140"/>
              <a:gd name="connsiteY3" fmla="*/ 4126795 h 4126795"/>
              <a:gd name="connsiteX4" fmla="*/ 4251490 w 5832140"/>
              <a:gd name="connsiteY4" fmla="*/ 0 h 4126795"/>
              <a:gd name="connsiteX0" fmla="*/ 4251490 w 5832140"/>
              <a:gd name="connsiteY0" fmla="*/ 0 h 4126795"/>
              <a:gd name="connsiteX1" fmla="*/ 5832140 w 5832140"/>
              <a:gd name="connsiteY1" fmla="*/ 1613109 h 4126795"/>
              <a:gd name="connsiteX2" fmla="*/ 5832140 w 5832140"/>
              <a:gd name="connsiteY2" fmla="*/ 4126795 h 4126795"/>
              <a:gd name="connsiteX3" fmla="*/ 0 w 5832140"/>
              <a:gd name="connsiteY3" fmla="*/ 4126795 h 4126795"/>
              <a:gd name="connsiteX4" fmla="*/ 4251490 w 5832140"/>
              <a:gd name="connsiteY4" fmla="*/ 0 h 4126795"/>
              <a:gd name="connsiteX0" fmla="*/ 4251490 w 5832140"/>
              <a:gd name="connsiteY0" fmla="*/ 0 h 4126795"/>
              <a:gd name="connsiteX1" fmla="*/ 5832140 w 5832140"/>
              <a:gd name="connsiteY1" fmla="*/ 1613109 h 4126795"/>
              <a:gd name="connsiteX2" fmla="*/ 5580680 w 5832140"/>
              <a:gd name="connsiteY2" fmla="*/ 3940649 h 4126795"/>
              <a:gd name="connsiteX3" fmla="*/ 0 w 5832140"/>
              <a:gd name="connsiteY3" fmla="*/ 4126795 h 4126795"/>
              <a:gd name="connsiteX4" fmla="*/ 4251490 w 5832140"/>
              <a:gd name="connsiteY4" fmla="*/ 0 h 4126795"/>
              <a:gd name="connsiteX0" fmla="*/ 4251490 w 5832140"/>
              <a:gd name="connsiteY0" fmla="*/ 0 h 4130061"/>
              <a:gd name="connsiteX1" fmla="*/ 5832140 w 5832140"/>
              <a:gd name="connsiteY1" fmla="*/ 1613109 h 4130061"/>
              <a:gd name="connsiteX2" fmla="*/ 5828875 w 5832140"/>
              <a:gd name="connsiteY2" fmla="*/ 4130061 h 4130061"/>
              <a:gd name="connsiteX3" fmla="*/ 0 w 5832140"/>
              <a:gd name="connsiteY3" fmla="*/ 4126795 h 4130061"/>
              <a:gd name="connsiteX4" fmla="*/ 4251490 w 5832140"/>
              <a:gd name="connsiteY4" fmla="*/ 0 h 4130061"/>
              <a:gd name="connsiteX0" fmla="*/ 4234430 w 5832140"/>
              <a:gd name="connsiteY0" fmla="*/ 0 h 4123237"/>
              <a:gd name="connsiteX1" fmla="*/ 5832140 w 5832140"/>
              <a:gd name="connsiteY1" fmla="*/ 1606285 h 4123237"/>
              <a:gd name="connsiteX2" fmla="*/ 5828875 w 5832140"/>
              <a:gd name="connsiteY2" fmla="*/ 4123237 h 4123237"/>
              <a:gd name="connsiteX3" fmla="*/ 0 w 5832140"/>
              <a:gd name="connsiteY3" fmla="*/ 4119971 h 4123237"/>
              <a:gd name="connsiteX4" fmla="*/ 4234430 w 5832140"/>
              <a:gd name="connsiteY4" fmla="*/ 0 h 4123237"/>
              <a:gd name="connsiteX0" fmla="*/ 4329890 w 5832140"/>
              <a:gd name="connsiteY0" fmla="*/ 0 h 4130774"/>
              <a:gd name="connsiteX1" fmla="*/ 5832140 w 5832140"/>
              <a:gd name="connsiteY1" fmla="*/ 1613822 h 4130774"/>
              <a:gd name="connsiteX2" fmla="*/ 5828875 w 5832140"/>
              <a:gd name="connsiteY2" fmla="*/ 4130774 h 4130774"/>
              <a:gd name="connsiteX3" fmla="*/ 0 w 5832140"/>
              <a:gd name="connsiteY3" fmla="*/ 4127508 h 4130774"/>
              <a:gd name="connsiteX4" fmla="*/ 4329890 w 5832140"/>
              <a:gd name="connsiteY4" fmla="*/ 0 h 4130774"/>
              <a:gd name="connsiteX0" fmla="*/ 4236942 w 5832140"/>
              <a:gd name="connsiteY0" fmla="*/ 0 h 4133286"/>
              <a:gd name="connsiteX1" fmla="*/ 5832140 w 5832140"/>
              <a:gd name="connsiteY1" fmla="*/ 1616334 h 4133286"/>
              <a:gd name="connsiteX2" fmla="*/ 5828875 w 5832140"/>
              <a:gd name="connsiteY2" fmla="*/ 4133286 h 4133286"/>
              <a:gd name="connsiteX3" fmla="*/ 0 w 5832140"/>
              <a:gd name="connsiteY3" fmla="*/ 4130020 h 4133286"/>
              <a:gd name="connsiteX4" fmla="*/ 4236942 w 5832140"/>
              <a:gd name="connsiteY4" fmla="*/ 0 h 413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2140" h="4133286">
                <a:moveTo>
                  <a:pt x="4236942" y="0"/>
                </a:moveTo>
                <a:lnTo>
                  <a:pt x="5832140" y="1616334"/>
                </a:lnTo>
                <a:cubicBezTo>
                  <a:pt x="5831052" y="2455318"/>
                  <a:pt x="5829963" y="3294302"/>
                  <a:pt x="5828875" y="4133286"/>
                </a:cubicBezTo>
                <a:lnTo>
                  <a:pt x="0" y="4130020"/>
                </a:lnTo>
                <a:lnTo>
                  <a:pt x="4236942" y="0"/>
                </a:lnTo>
                <a:close/>
              </a:path>
            </a:pathLst>
          </a:custGeom>
          <a:noFill/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pt-BR"/>
              <a:t>Clique no ícone para </a:t>
            </a:r>
            <a:br>
              <a:rPr lang="pt-BR"/>
            </a:br>
            <a:r>
              <a:rPr lang="pt-BR"/>
              <a:t>adicionar 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257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nas cabeçalh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36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s e grades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39496" y="1509713"/>
            <a:ext cx="356616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43083" y="1509713"/>
            <a:ext cx="356616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146987" y="1509713"/>
            <a:ext cx="356616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539496" y="3976688"/>
            <a:ext cx="3566160" cy="228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7" hasCustomPrompt="1"/>
          </p:nvPr>
        </p:nvSpPr>
        <p:spPr>
          <a:xfrm>
            <a:off x="4343083" y="3976688"/>
            <a:ext cx="3566160" cy="228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8" hasCustomPrompt="1"/>
          </p:nvPr>
        </p:nvSpPr>
        <p:spPr>
          <a:xfrm>
            <a:off x="8146987" y="3976688"/>
            <a:ext cx="3566160" cy="228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45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or_cinz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496" y="996696"/>
            <a:ext cx="7370064" cy="89916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second line here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049256" y="6259516"/>
            <a:ext cx="1673352" cy="34747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1B427C5-C2E3-4C10-899D-ACC0DA09E6A6}" type="slidenum">
              <a: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496" y="2209800"/>
            <a:ext cx="7370064" cy="143510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None/>
              <a:defRPr sz="1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70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or_vermelh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049256" y="6259516"/>
            <a:ext cx="1673352" cy="34747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1B427C5-C2E3-4C10-899D-ACC0DA09E6A6}" type="slidenum">
              <a: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39496" y="996696"/>
            <a:ext cx="7370064" cy="89916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second line here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496" y="2209800"/>
            <a:ext cx="7370064" cy="143510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None/>
              <a:defRPr sz="1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304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or_azu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049256" y="6259516"/>
            <a:ext cx="1673352" cy="34747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1B427C5-C2E3-4C10-899D-ACC0DA09E6A6}" type="slidenum">
              <a: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39496" y="996696"/>
            <a:ext cx="7370064" cy="89916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second line here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496" y="2209800"/>
            <a:ext cx="7370064" cy="143510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None/>
              <a:defRPr sz="1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9702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or_rox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049256" y="6259516"/>
            <a:ext cx="1673352" cy="34747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1B427C5-C2E3-4C10-899D-ACC0DA09E6A6}" type="slidenum">
              <a: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39496" y="996696"/>
            <a:ext cx="7370064" cy="89916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second line here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496" y="2209800"/>
            <a:ext cx="7370064" cy="143510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None/>
              <a:defRPr sz="1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526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sagem 1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-1"/>
            <a:ext cx="12252325" cy="626363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6245035" y="1230312"/>
            <a:ext cx="5468112" cy="17414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 bwMode="white">
          <a:xfrm>
            <a:off x="6245035" y="3157538"/>
            <a:ext cx="5468112" cy="3106102"/>
          </a:xfrm>
        </p:spPr>
        <p:txBody>
          <a:bodyPr/>
          <a:lstStyle>
            <a:lvl1pPr>
              <a:spcAft>
                <a:spcPts val="0"/>
              </a:spcAft>
              <a:defRPr sz="2400" b="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 sz="2400">
                <a:solidFill>
                  <a:schemeClr val="bg1"/>
                </a:solidFill>
              </a:defRPr>
            </a:lvl2pPr>
            <a:lvl3pPr indent="0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317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sagem 2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252325" cy="62636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539496" y="1230314"/>
            <a:ext cx="5468112" cy="15509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 bwMode="white">
          <a:xfrm>
            <a:off x="539496" y="3157538"/>
            <a:ext cx="5468112" cy="3106102"/>
          </a:xfrm>
        </p:spPr>
        <p:txBody>
          <a:bodyPr/>
          <a:lstStyle>
            <a:lvl1pPr>
              <a:spcAft>
                <a:spcPts val="0"/>
              </a:spcAft>
              <a:defRPr sz="2400" b="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 sz="2400">
                <a:solidFill>
                  <a:schemeClr val="bg1"/>
                </a:solidFill>
              </a:defRPr>
            </a:lvl2pPr>
            <a:lvl3pPr indent="0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0042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sagem 3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 bwMode="white">
          <a:xfrm>
            <a:off x="539495" y="1509717"/>
            <a:ext cx="7370064" cy="4753927"/>
          </a:xfrm>
        </p:spPr>
        <p:txBody>
          <a:bodyPr/>
          <a:lstStyle>
            <a:lvl1pPr>
              <a:spcAft>
                <a:spcPts val="0"/>
              </a:spcAft>
              <a:defRPr sz="2000" b="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 sz="2400">
                <a:solidFill>
                  <a:schemeClr val="bg1"/>
                </a:solidFill>
              </a:defRPr>
            </a:lvl2pPr>
            <a:lvl3pPr indent="0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 bwMode="white">
          <a:xfrm>
            <a:off x="539496" y="274324"/>
            <a:ext cx="11173968" cy="82402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-1"/>
            <a:ext cx="12252325" cy="6263639"/>
          </a:xfrm>
        </p:spPr>
        <p:txBody>
          <a:bodyPr anchor="t" anchorCtr="0"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047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fundo_2 colunas destaqu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3987"/>
            <a:ext cx="12252325" cy="62596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9496" y="1509717"/>
            <a:ext cx="5468112" cy="4753927"/>
          </a:xfrm>
          <a:solidFill>
            <a:schemeClr val="bg1">
              <a:alpha val="25000"/>
            </a:schemeClr>
          </a:solidFill>
        </p:spPr>
        <p:txBody>
          <a:bodyPr lIns="182880" tIns="182880" rIns="182880" bIns="182880"/>
          <a:lstStyle>
            <a:lvl1pPr>
              <a:spcAft>
                <a:spcPts val="0"/>
              </a:spcAft>
              <a:defRPr sz="2000" b="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 sz="2400">
                <a:solidFill>
                  <a:schemeClr val="bg1"/>
                </a:solidFill>
              </a:defRPr>
            </a:lvl2pPr>
            <a:lvl3pPr indent="0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9496" y="274324"/>
            <a:ext cx="11173968" cy="8240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45035" y="1509717"/>
            <a:ext cx="5468112" cy="4753927"/>
          </a:xfrm>
          <a:solidFill>
            <a:schemeClr val="bg1">
              <a:alpha val="25000"/>
            </a:schemeClr>
          </a:solidFill>
        </p:spPr>
        <p:txBody>
          <a:bodyPr lIns="182880" tIns="182880" rIns="182880" bIns="182880"/>
          <a:lstStyle>
            <a:lvl1pPr>
              <a:spcAft>
                <a:spcPts val="0"/>
              </a:spcAft>
              <a:defRPr sz="2000" b="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 sz="2400">
                <a:solidFill>
                  <a:schemeClr val="bg1"/>
                </a:solidFill>
              </a:defRPr>
            </a:lvl2pPr>
            <a:lvl3pPr indent="0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1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foto e aviso leg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 bwMode="ltGray">
          <a:xfrm>
            <a:off x="0" y="0"/>
            <a:ext cx="12252325" cy="475488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749808" tIns="2651760" rIns="4389120" bIns="0"/>
          <a:lstStyle>
            <a:lvl1pPr>
              <a:lnSpc>
                <a:spcPts val="3200"/>
              </a:lnSpc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o </a:t>
            </a:r>
            <a:br>
              <a:rPr lang="pt-BR"/>
            </a:br>
            <a:r>
              <a:rPr lang="pt-BR"/>
              <a:t>título mestre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49808" y="3969038"/>
            <a:ext cx="5780221" cy="7556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>
          <a:xfrm>
            <a:off x="749300" y="5949284"/>
            <a:ext cx="2546969" cy="365125"/>
          </a:xfrm>
        </p:spPr>
        <p:txBody>
          <a:bodyPr lIns="0" tIns="0" rIns="0" bIns="0" anchor="b" anchorCtr="0"/>
          <a:lstStyle>
            <a:lvl1pPr>
              <a:defRPr lang="en-US" sz="1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D83DBA2-7417-49CF-8724-74847B90DA8E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6419088" y="2727980"/>
            <a:ext cx="5832140" cy="4133286"/>
          </a:xfrm>
          <a:custGeom>
            <a:avLst/>
            <a:gdLst>
              <a:gd name="connsiteX0" fmla="*/ 0 w 5832140"/>
              <a:gd name="connsiteY0" fmla="*/ 0 h 4236450"/>
              <a:gd name="connsiteX1" fmla="*/ 5832140 w 5832140"/>
              <a:gd name="connsiteY1" fmla="*/ 0 h 4236450"/>
              <a:gd name="connsiteX2" fmla="*/ 5832140 w 5832140"/>
              <a:gd name="connsiteY2" fmla="*/ 4236450 h 4236450"/>
              <a:gd name="connsiteX3" fmla="*/ 0 w 5832140"/>
              <a:gd name="connsiteY3" fmla="*/ 4236450 h 4236450"/>
              <a:gd name="connsiteX4" fmla="*/ 0 w 5832140"/>
              <a:gd name="connsiteY4" fmla="*/ 0 h 4236450"/>
              <a:gd name="connsiteX0" fmla="*/ 4302034 w 5832140"/>
              <a:gd name="connsiteY0" fmla="*/ 322217 h 4236450"/>
              <a:gd name="connsiteX1" fmla="*/ 5832140 w 5832140"/>
              <a:gd name="connsiteY1" fmla="*/ 0 h 4236450"/>
              <a:gd name="connsiteX2" fmla="*/ 5832140 w 5832140"/>
              <a:gd name="connsiteY2" fmla="*/ 4236450 h 4236450"/>
              <a:gd name="connsiteX3" fmla="*/ 0 w 5832140"/>
              <a:gd name="connsiteY3" fmla="*/ 4236450 h 4236450"/>
              <a:gd name="connsiteX4" fmla="*/ 4302034 w 5832140"/>
              <a:gd name="connsiteY4" fmla="*/ 322217 h 4236450"/>
              <a:gd name="connsiteX0" fmla="*/ 4251490 w 5832140"/>
              <a:gd name="connsiteY0" fmla="*/ 115443 h 4236450"/>
              <a:gd name="connsiteX1" fmla="*/ 5832140 w 5832140"/>
              <a:gd name="connsiteY1" fmla="*/ 0 h 4236450"/>
              <a:gd name="connsiteX2" fmla="*/ 5832140 w 5832140"/>
              <a:gd name="connsiteY2" fmla="*/ 4236450 h 4236450"/>
              <a:gd name="connsiteX3" fmla="*/ 0 w 5832140"/>
              <a:gd name="connsiteY3" fmla="*/ 4236450 h 4236450"/>
              <a:gd name="connsiteX4" fmla="*/ 4251490 w 5832140"/>
              <a:gd name="connsiteY4" fmla="*/ 115443 h 4236450"/>
              <a:gd name="connsiteX0" fmla="*/ 4320938 w 5832140"/>
              <a:gd name="connsiteY0" fmla="*/ 141486 h 4236450"/>
              <a:gd name="connsiteX1" fmla="*/ 5832140 w 5832140"/>
              <a:gd name="connsiteY1" fmla="*/ 0 h 4236450"/>
              <a:gd name="connsiteX2" fmla="*/ 5832140 w 5832140"/>
              <a:gd name="connsiteY2" fmla="*/ 4236450 h 4236450"/>
              <a:gd name="connsiteX3" fmla="*/ 0 w 5832140"/>
              <a:gd name="connsiteY3" fmla="*/ 4236450 h 4236450"/>
              <a:gd name="connsiteX4" fmla="*/ 4320938 w 5832140"/>
              <a:gd name="connsiteY4" fmla="*/ 141486 h 4236450"/>
              <a:gd name="connsiteX0" fmla="*/ 4251490 w 5832140"/>
              <a:gd name="connsiteY0" fmla="*/ 109655 h 4236450"/>
              <a:gd name="connsiteX1" fmla="*/ 5832140 w 5832140"/>
              <a:gd name="connsiteY1" fmla="*/ 0 h 4236450"/>
              <a:gd name="connsiteX2" fmla="*/ 5832140 w 5832140"/>
              <a:gd name="connsiteY2" fmla="*/ 4236450 h 4236450"/>
              <a:gd name="connsiteX3" fmla="*/ 0 w 5832140"/>
              <a:gd name="connsiteY3" fmla="*/ 4236450 h 4236450"/>
              <a:gd name="connsiteX4" fmla="*/ 4251490 w 5832140"/>
              <a:gd name="connsiteY4" fmla="*/ 109655 h 4236450"/>
              <a:gd name="connsiteX0" fmla="*/ 4251490 w 5832140"/>
              <a:gd name="connsiteY0" fmla="*/ 0 h 4126795"/>
              <a:gd name="connsiteX1" fmla="*/ 5832140 w 5832140"/>
              <a:gd name="connsiteY1" fmla="*/ 1554206 h 4126795"/>
              <a:gd name="connsiteX2" fmla="*/ 5832140 w 5832140"/>
              <a:gd name="connsiteY2" fmla="*/ 4126795 h 4126795"/>
              <a:gd name="connsiteX3" fmla="*/ 0 w 5832140"/>
              <a:gd name="connsiteY3" fmla="*/ 4126795 h 4126795"/>
              <a:gd name="connsiteX4" fmla="*/ 4251490 w 5832140"/>
              <a:gd name="connsiteY4" fmla="*/ 0 h 4126795"/>
              <a:gd name="connsiteX0" fmla="*/ 4251490 w 5832140"/>
              <a:gd name="connsiteY0" fmla="*/ 0 h 4126795"/>
              <a:gd name="connsiteX1" fmla="*/ 5832140 w 5832140"/>
              <a:gd name="connsiteY1" fmla="*/ 1613109 h 4126795"/>
              <a:gd name="connsiteX2" fmla="*/ 5832140 w 5832140"/>
              <a:gd name="connsiteY2" fmla="*/ 4126795 h 4126795"/>
              <a:gd name="connsiteX3" fmla="*/ 0 w 5832140"/>
              <a:gd name="connsiteY3" fmla="*/ 4126795 h 4126795"/>
              <a:gd name="connsiteX4" fmla="*/ 4251490 w 5832140"/>
              <a:gd name="connsiteY4" fmla="*/ 0 h 4126795"/>
              <a:gd name="connsiteX0" fmla="*/ 4251490 w 5832140"/>
              <a:gd name="connsiteY0" fmla="*/ 0 h 4126795"/>
              <a:gd name="connsiteX1" fmla="*/ 5832140 w 5832140"/>
              <a:gd name="connsiteY1" fmla="*/ 1613109 h 4126795"/>
              <a:gd name="connsiteX2" fmla="*/ 5580680 w 5832140"/>
              <a:gd name="connsiteY2" fmla="*/ 3940649 h 4126795"/>
              <a:gd name="connsiteX3" fmla="*/ 0 w 5832140"/>
              <a:gd name="connsiteY3" fmla="*/ 4126795 h 4126795"/>
              <a:gd name="connsiteX4" fmla="*/ 4251490 w 5832140"/>
              <a:gd name="connsiteY4" fmla="*/ 0 h 4126795"/>
              <a:gd name="connsiteX0" fmla="*/ 4251490 w 5832140"/>
              <a:gd name="connsiteY0" fmla="*/ 0 h 4130061"/>
              <a:gd name="connsiteX1" fmla="*/ 5832140 w 5832140"/>
              <a:gd name="connsiteY1" fmla="*/ 1613109 h 4130061"/>
              <a:gd name="connsiteX2" fmla="*/ 5828875 w 5832140"/>
              <a:gd name="connsiteY2" fmla="*/ 4130061 h 4130061"/>
              <a:gd name="connsiteX3" fmla="*/ 0 w 5832140"/>
              <a:gd name="connsiteY3" fmla="*/ 4126795 h 4130061"/>
              <a:gd name="connsiteX4" fmla="*/ 4251490 w 5832140"/>
              <a:gd name="connsiteY4" fmla="*/ 0 h 4130061"/>
              <a:gd name="connsiteX0" fmla="*/ 4234430 w 5832140"/>
              <a:gd name="connsiteY0" fmla="*/ 0 h 4123237"/>
              <a:gd name="connsiteX1" fmla="*/ 5832140 w 5832140"/>
              <a:gd name="connsiteY1" fmla="*/ 1606285 h 4123237"/>
              <a:gd name="connsiteX2" fmla="*/ 5828875 w 5832140"/>
              <a:gd name="connsiteY2" fmla="*/ 4123237 h 4123237"/>
              <a:gd name="connsiteX3" fmla="*/ 0 w 5832140"/>
              <a:gd name="connsiteY3" fmla="*/ 4119971 h 4123237"/>
              <a:gd name="connsiteX4" fmla="*/ 4234430 w 5832140"/>
              <a:gd name="connsiteY4" fmla="*/ 0 h 4123237"/>
              <a:gd name="connsiteX0" fmla="*/ 4329890 w 5832140"/>
              <a:gd name="connsiteY0" fmla="*/ 0 h 4130774"/>
              <a:gd name="connsiteX1" fmla="*/ 5832140 w 5832140"/>
              <a:gd name="connsiteY1" fmla="*/ 1613822 h 4130774"/>
              <a:gd name="connsiteX2" fmla="*/ 5828875 w 5832140"/>
              <a:gd name="connsiteY2" fmla="*/ 4130774 h 4130774"/>
              <a:gd name="connsiteX3" fmla="*/ 0 w 5832140"/>
              <a:gd name="connsiteY3" fmla="*/ 4127508 h 4130774"/>
              <a:gd name="connsiteX4" fmla="*/ 4329890 w 5832140"/>
              <a:gd name="connsiteY4" fmla="*/ 0 h 4130774"/>
              <a:gd name="connsiteX0" fmla="*/ 4236942 w 5832140"/>
              <a:gd name="connsiteY0" fmla="*/ 0 h 4133286"/>
              <a:gd name="connsiteX1" fmla="*/ 5832140 w 5832140"/>
              <a:gd name="connsiteY1" fmla="*/ 1616334 h 4133286"/>
              <a:gd name="connsiteX2" fmla="*/ 5828875 w 5832140"/>
              <a:gd name="connsiteY2" fmla="*/ 4133286 h 4133286"/>
              <a:gd name="connsiteX3" fmla="*/ 0 w 5832140"/>
              <a:gd name="connsiteY3" fmla="*/ 4130020 h 4133286"/>
              <a:gd name="connsiteX4" fmla="*/ 4236942 w 5832140"/>
              <a:gd name="connsiteY4" fmla="*/ 0 h 413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2140" h="4133286">
                <a:moveTo>
                  <a:pt x="4236942" y="0"/>
                </a:moveTo>
                <a:lnTo>
                  <a:pt x="5832140" y="1616334"/>
                </a:lnTo>
                <a:cubicBezTo>
                  <a:pt x="5831052" y="2455318"/>
                  <a:pt x="5829963" y="3294302"/>
                  <a:pt x="5828875" y="4133286"/>
                </a:cubicBezTo>
                <a:lnTo>
                  <a:pt x="0" y="4130020"/>
                </a:lnTo>
                <a:lnTo>
                  <a:pt x="4236942" y="0"/>
                </a:lnTo>
                <a:close/>
              </a:path>
            </a:pathLst>
          </a:custGeom>
          <a:noFill/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pt-BR"/>
              <a:t>Clique no ícone para </a:t>
            </a:r>
            <a:br>
              <a:rPr lang="pt-BR"/>
            </a:br>
            <a:r>
              <a:rPr lang="pt-BR"/>
              <a:t>adicionar uma imagem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49300" y="6400800"/>
            <a:ext cx="4005262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Este </a:t>
            </a:r>
            <a:r>
              <a:rPr lang="en-US" sz="800" dirty="0" err="1"/>
              <a:t>documento</a:t>
            </a:r>
            <a:r>
              <a:rPr lang="en-US" sz="800" dirty="0"/>
              <a:t> e </a:t>
            </a:r>
            <a:r>
              <a:rPr lang="en-US" sz="800" dirty="0" err="1"/>
              <a:t>todas</a:t>
            </a:r>
            <a:r>
              <a:rPr lang="en-US" sz="800" dirty="0"/>
              <a:t> as </a:t>
            </a:r>
            <a:r>
              <a:rPr lang="en-US" sz="800" dirty="0" err="1"/>
              <a:t>informações</a:t>
            </a:r>
            <a:r>
              <a:rPr lang="en-US" sz="800" dirty="0"/>
              <a:t> </a:t>
            </a:r>
            <a:r>
              <a:rPr lang="en-US" sz="800" dirty="0" err="1"/>
              <a:t>nele</a:t>
            </a:r>
            <a:r>
              <a:rPr lang="en-US" sz="800" dirty="0"/>
              <a:t> </a:t>
            </a:r>
            <a:r>
              <a:rPr lang="en-US" sz="800" dirty="0" err="1"/>
              <a:t>contidas</a:t>
            </a:r>
            <a:r>
              <a:rPr lang="en-US" sz="800" dirty="0"/>
              <a:t> </a:t>
            </a:r>
            <a:r>
              <a:rPr lang="en-US" sz="800" dirty="0" err="1"/>
              <a:t>são</a:t>
            </a:r>
            <a:r>
              <a:rPr lang="en-US" sz="800" dirty="0"/>
              <a:t> </a:t>
            </a:r>
            <a:r>
              <a:rPr lang="en-US" sz="800" dirty="0" err="1"/>
              <a:t>confidenciais</a:t>
            </a:r>
            <a:r>
              <a:rPr lang="en-US" sz="800" dirty="0"/>
              <a:t> e </a:t>
            </a:r>
            <a:r>
              <a:rPr lang="en-US" sz="800" dirty="0" err="1"/>
              <a:t>não</a:t>
            </a:r>
            <a:r>
              <a:rPr lang="en-US" sz="800" dirty="0"/>
              <a:t> </a:t>
            </a:r>
            <a:r>
              <a:rPr lang="en-US" sz="800" dirty="0" err="1"/>
              <a:t>podem</a:t>
            </a:r>
            <a:r>
              <a:rPr lang="en-US" sz="800" dirty="0"/>
              <a:t> </a:t>
            </a:r>
            <a:r>
              <a:rPr lang="en-US" sz="800" dirty="0" err="1"/>
              <a:t>ser</a:t>
            </a:r>
            <a:r>
              <a:rPr lang="en-US" sz="800" dirty="0"/>
              <a:t> </a:t>
            </a:r>
            <a:r>
              <a:rPr lang="en-US" sz="800" dirty="0" err="1"/>
              <a:t>usadas</a:t>
            </a:r>
            <a:r>
              <a:rPr lang="en-US" sz="800" dirty="0"/>
              <a:t>, </a:t>
            </a:r>
            <a:r>
              <a:rPr lang="en-US" sz="800" dirty="0" err="1"/>
              <a:t>reproduzidas</a:t>
            </a:r>
            <a:r>
              <a:rPr lang="en-US" sz="800" dirty="0"/>
              <a:t> </a:t>
            </a:r>
            <a:r>
              <a:rPr lang="en-US" sz="800" dirty="0" err="1"/>
              <a:t>ou</a:t>
            </a:r>
            <a:r>
              <a:rPr lang="en-US" sz="800" dirty="0"/>
              <a:t> </a:t>
            </a:r>
            <a:r>
              <a:rPr lang="en-US" sz="800" dirty="0" err="1"/>
              <a:t>distribuída</a:t>
            </a:r>
            <a:r>
              <a:rPr lang="en-US" sz="800" dirty="0"/>
              <a:t> </a:t>
            </a:r>
            <a:r>
              <a:rPr lang="en-US" sz="800" dirty="0" err="1"/>
              <a:t>sem</a:t>
            </a:r>
            <a:r>
              <a:rPr lang="en-US" sz="800" dirty="0"/>
              <a:t> </a:t>
            </a:r>
            <a:r>
              <a:rPr lang="en-US" sz="800" dirty="0" err="1"/>
              <a:t>autorização</a:t>
            </a:r>
            <a:r>
              <a:rPr lang="en-US" sz="800" dirty="0"/>
              <a:t> </a:t>
            </a:r>
            <a:r>
              <a:rPr lang="en-US" sz="800" dirty="0" err="1"/>
              <a:t>prévia</a:t>
            </a:r>
            <a:r>
              <a:rPr lang="en-US" sz="800" dirty="0"/>
              <a:t> da </a:t>
            </a:r>
            <a:r>
              <a:rPr lang="en-US" sz="800" dirty="0" err="1"/>
              <a:t>TechnipFMC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96053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fundo_3 colunas destaqu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9495" y="2098676"/>
            <a:ext cx="3566160" cy="4164965"/>
          </a:xfrm>
          <a:solidFill>
            <a:srgbClr val="512D6D"/>
          </a:solidFill>
        </p:spPr>
        <p:txBody>
          <a:bodyPr lIns="182880" tIns="182880" rIns="182880" bIns="182880"/>
          <a:lstStyle>
            <a:lvl1pPr>
              <a:spcAft>
                <a:spcPts val="0"/>
              </a:spcAft>
              <a:defRPr sz="1400" b="0"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1400">
                <a:solidFill>
                  <a:schemeClr val="bg1"/>
                </a:solidFill>
              </a:defRPr>
            </a:lvl2pPr>
            <a:lvl3pPr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9496" y="274324"/>
            <a:ext cx="11173968" cy="8240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43082" y="2098676"/>
            <a:ext cx="3566160" cy="4164965"/>
          </a:xfrm>
          <a:solidFill>
            <a:srgbClr val="CB2C30"/>
          </a:solidFill>
        </p:spPr>
        <p:txBody>
          <a:bodyPr lIns="182880" tIns="182880" rIns="182880" bIns="182880"/>
          <a:lstStyle>
            <a:lvl1pPr>
              <a:spcAft>
                <a:spcPts val="0"/>
              </a:spcAft>
              <a:defRPr sz="1400" b="0"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1400">
                <a:solidFill>
                  <a:schemeClr val="bg1"/>
                </a:solidFill>
              </a:defRPr>
            </a:lvl2pPr>
            <a:lvl3pPr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146986" y="2098676"/>
            <a:ext cx="3566160" cy="4164965"/>
          </a:xfrm>
          <a:solidFill>
            <a:srgbClr val="00A3E0"/>
          </a:solidFill>
        </p:spPr>
        <p:txBody>
          <a:bodyPr lIns="182880" tIns="182880" rIns="182880" bIns="182880"/>
          <a:lstStyle>
            <a:lvl1pPr>
              <a:spcAft>
                <a:spcPts val="0"/>
              </a:spcAft>
              <a:defRPr sz="1400" b="0"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1400">
                <a:solidFill>
                  <a:schemeClr val="bg1"/>
                </a:solidFill>
              </a:defRPr>
            </a:lvl2pPr>
            <a:lvl3pPr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Picture Placeholder 5" hidden="1"/>
          <p:cNvSpPr>
            <a:spLocks noGrp="1"/>
          </p:cNvSpPr>
          <p:nvPr>
            <p:ph type="pic" sz="quarter" idx="12"/>
          </p:nvPr>
        </p:nvSpPr>
        <p:spPr>
          <a:xfrm>
            <a:off x="0" y="3987"/>
            <a:ext cx="12252325" cy="62596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542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fundo_3 colunas destaque al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539495" y="2743203"/>
            <a:ext cx="3566160" cy="35163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9495" y="2098679"/>
            <a:ext cx="3566160" cy="644525"/>
          </a:xfrm>
          <a:solidFill>
            <a:srgbClr val="512D6D"/>
          </a:solidFill>
        </p:spPr>
        <p:txBody>
          <a:bodyPr lIns="182880" tIns="91440" rIns="182880" bIns="91440"/>
          <a:lstStyle>
            <a:lvl1pPr>
              <a:spcAft>
                <a:spcPts val="0"/>
              </a:spcAft>
              <a:defRPr sz="1400" b="0"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1400">
                <a:solidFill>
                  <a:schemeClr val="bg1"/>
                </a:solidFill>
              </a:defRPr>
            </a:lvl2pPr>
            <a:lvl3pPr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9496" y="274324"/>
            <a:ext cx="11173968" cy="8240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43082" y="2098679"/>
            <a:ext cx="3566160" cy="644525"/>
          </a:xfrm>
          <a:solidFill>
            <a:srgbClr val="512D6D"/>
          </a:solidFill>
        </p:spPr>
        <p:txBody>
          <a:bodyPr lIns="182880" tIns="91440" rIns="182880" bIns="91440"/>
          <a:lstStyle>
            <a:lvl1pPr>
              <a:spcAft>
                <a:spcPts val="0"/>
              </a:spcAft>
              <a:defRPr sz="1400" b="0"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1400">
                <a:solidFill>
                  <a:schemeClr val="bg1"/>
                </a:solidFill>
              </a:defRPr>
            </a:lvl2pPr>
            <a:lvl3pPr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146986" y="2098679"/>
            <a:ext cx="3566160" cy="644525"/>
          </a:xfrm>
          <a:solidFill>
            <a:srgbClr val="512D6D"/>
          </a:solidFill>
        </p:spPr>
        <p:txBody>
          <a:bodyPr lIns="182880" tIns="91440" rIns="182880" bIns="91440"/>
          <a:lstStyle>
            <a:lvl1pPr>
              <a:spcAft>
                <a:spcPts val="0"/>
              </a:spcAft>
              <a:defRPr sz="1400" b="0"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1400">
                <a:solidFill>
                  <a:schemeClr val="bg1"/>
                </a:solidFill>
              </a:defRPr>
            </a:lvl2pPr>
            <a:lvl3pPr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343082" y="2743200"/>
            <a:ext cx="3566160" cy="35204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8146986" y="2743200"/>
            <a:ext cx="3566160" cy="35204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72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 de texto_foto vertical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496" y="274324"/>
            <a:ext cx="5468112" cy="8240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496" y="1509716"/>
            <a:ext cx="5468112" cy="475392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245035" y="-1"/>
            <a:ext cx="6003639" cy="62595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22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cronograma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048875" y="6259516"/>
            <a:ext cx="1668463" cy="34747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1B427C5-C2E3-4C10-899D-ACC0DA09E6A6}" type="slidenum">
              <a: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9496" y="1509717"/>
            <a:ext cx="5468112" cy="2909887"/>
          </a:xfrm>
          <a:prstGeom prst="rect">
            <a:avLst/>
          </a:prstGeom>
        </p:spPr>
        <p:txBody>
          <a:bodyPr lIns="0" tIns="0" rIns="0" bIns="0"/>
          <a:lstStyle>
            <a:lvl1pPr marL="822941" indent="-822941">
              <a:spcAft>
                <a:spcPts val="0"/>
              </a:spcAft>
              <a:buFontTx/>
              <a:buNone/>
              <a:defRPr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45035" y="1509713"/>
            <a:ext cx="5468112" cy="4749800"/>
          </a:xfrm>
          <a:prstGeom prst="rect">
            <a:avLst/>
          </a:prstGeom>
        </p:spPr>
        <p:txBody>
          <a:bodyPr lIns="0" tIns="0" rIns="0" bIns="0"/>
          <a:lstStyle>
            <a:lvl1pPr marL="914378" indent="-914378">
              <a:spcAft>
                <a:spcPts val="0"/>
              </a:spcAft>
              <a:defRPr lang="en-US" sz="20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836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padrão) 2 colun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048875" y="6259516"/>
            <a:ext cx="1664271" cy="34747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1B427C5-C2E3-4C10-899D-ACC0DA09E6A6}" type="slidenum">
              <a: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39496" y="1509713"/>
            <a:ext cx="5468112" cy="2907792"/>
          </a:xfrm>
          <a:prstGeom prst="rect">
            <a:avLst/>
          </a:prstGeom>
        </p:spPr>
        <p:txBody>
          <a:bodyPr lIns="0" tIns="0" rIns="0" bIns="0"/>
          <a:lstStyle>
            <a:lvl1pPr marL="365751" indent="-365751">
              <a:spcAft>
                <a:spcPts val="600"/>
              </a:spcAft>
              <a:buFont typeface="+mj-lt"/>
              <a:buAutoNum type="arabicPeriod"/>
              <a:defRPr/>
            </a:lvl1pPr>
            <a:lvl2pPr marL="731502" indent="-365751">
              <a:spcAft>
                <a:spcPts val="600"/>
              </a:spcAft>
              <a:buFont typeface="+mj-lt"/>
              <a:buAutoNum type="alphaLcParenR"/>
              <a:defRPr/>
            </a:lvl2pPr>
            <a:lvl3pPr marL="1097254" indent="-365751">
              <a:spcAft>
                <a:spcPts val="600"/>
              </a:spcAft>
              <a:buFont typeface="+mj-lt"/>
              <a:buAutoNum type="romanLcPeriod"/>
              <a:defRPr/>
            </a:lvl3pPr>
            <a:lvl4pPr marL="1097254" indent="-365751">
              <a:spcAft>
                <a:spcPts val="600"/>
              </a:spcAft>
              <a:buFont typeface="+mj-lt"/>
              <a:buAutoNum type="romanLcPeriod"/>
              <a:defRPr/>
            </a:lvl4pPr>
            <a:lvl5pPr marL="1097254" indent="-365751">
              <a:spcAft>
                <a:spcPts val="600"/>
              </a:spcAft>
              <a:buFont typeface="+mj-lt"/>
              <a:buAutoNum type="romanLcPeriod"/>
              <a:defRPr/>
            </a:lvl5pPr>
            <a:lvl6pPr marL="1097254" indent="-365751">
              <a:spcAft>
                <a:spcPts val="600"/>
              </a:spcAft>
              <a:buFont typeface="+mj-lt"/>
              <a:buAutoNum type="romanLcPeriod"/>
              <a:defRPr/>
            </a:lvl6pPr>
            <a:lvl7pPr marL="1097254" indent="-365751">
              <a:spcAft>
                <a:spcPts val="600"/>
              </a:spcAft>
              <a:buFont typeface="+mj-lt"/>
              <a:buAutoNum type="romanLcPeriod"/>
              <a:defRPr/>
            </a:lvl7pPr>
            <a:lvl8pPr marL="1097254" indent="-365751">
              <a:spcAft>
                <a:spcPts val="600"/>
              </a:spcAft>
              <a:buFont typeface="+mj-lt"/>
              <a:buAutoNum type="romanLcPeriod"/>
              <a:defRPr/>
            </a:lvl8pPr>
            <a:lvl9pPr marL="1097254" indent="-365751">
              <a:spcAft>
                <a:spcPts val="600"/>
              </a:spcAft>
              <a:buFont typeface="+mj-lt"/>
              <a:buAutoNum type="romanLcPeriod"/>
              <a:defRPr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45035" y="1509713"/>
            <a:ext cx="5468112" cy="4745736"/>
          </a:xfrm>
          <a:prstGeom prst="rect">
            <a:avLst/>
          </a:prstGeom>
        </p:spPr>
        <p:txBody>
          <a:bodyPr lIns="0" tIns="0" rIns="0" bIns="0"/>
          <a:lstStyle>
            <a:lvl1pPr marL="365751" indent="-365751">
              <a:spcAft>
                <a:spcPts val="600"/>
              </a:spcAft>
              <a:buFont typeface="+mj-lt"/>
              <a:buAutoNum type="arabicPeriod"/>
              <a:defRPr/>
            </a:lvl1pPr>
            <a:lvl2pPr marL="731502" indent="-365751">
              <a:spcAft>
                <a:spcPts val="600"/>
              </a:spcAft>
              <a:buFont typeface="+mj-lt"/>
              <a:buAutoNum type="alphaLcParenR"/>
              <a:defRPr/>
            </a:lvl2pPr>
            <a:lvl3pPr marL="1097254" indent="-365751">
              <a:spcAft>
                <a:spcPts val="600"/>
              </a:spcAft>
              <a:buFont typeface="+mj-lt"/>
              <a:buAutoNum type="romanLcPeriod"/>
              <a:defRPr/>
            </a:lvl3pPr>
            <a:lvl4pPr marL="1097254" indent="-365751">
              <a:spcAft>
                <a:spcPts val="600"/>
              </a:spcAft>
              <a:buFont typeface="+mj-lt"/>
              <a:buAutoNum type="romanLcPeriod"/>
              <a:defRPr/>
            </a:lvl4pPr>
            <a:lvl5pPr marL="1097254" indent="-365751">
              <a:spcAft>
                <a:spcPts val="600"/>
              </a:spcAft>
              <a:buFont typeface="+mj-lt"/>
              <a:buAutoNum type="romanLcPeriod"/>
              <a:defRPr/>
            </a:lvl5pPr>
            <a:lvl6pPr marL="1097254" indent="-365751">
              <a:spcAft>
                <a:spcPts val="600"/>
              </a:spcAft>
              <a:buFont typeface="+mj-lt"/>
              <a:buAutoNum type="romanLcPeriod"/>
              <a:defRPr/>
            </a:lvl6pPr>
            <a:lvl7pPr marL="1097254" indent="-365751">
              <a:spcAft>
                <a:spcPts val="600"/>
              </a:spcAft>
              <a:buFont typeface="+mj-lt"/>
              <a:buAutoNum type="romanLcPeriod"/>
              <a:defRPr/>
            </a:lvl7pPr>
            <a:lvl8pPr marL="1097254" indent="-365751">
              <a:spcAft>
                <a:spcPts val="600"/>
              </a:spcAft>
              <a:buFont typeface="+mj-lt"/>
              <a:buAutoNum type="romanLcPeriod"/>
              <a:defRPr/>
            </a:lvl8pPr>
            <a:lvl9pPr marL="1097254" indent="-365751">
              <a:spcAft>
                <a:spcPts val="600"/>
              </a:spcAft>
              <a:buFont typeface="+mj-lt"/>
              <a:buAutoNum type="romanLcPeriod"/>
              <a:defRPr/>
            </a:lvl9pPr>
          </a:lstStyle>
          <a:p>
            <a:pPr lvl="0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805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padrão) 1 colu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048876" y="6259516"/>
            <a:ext cx="1668462" cy="34747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1B427C5-C2E3-4C10-899D-ACC0DA09E6A6}" type="slidenum">
              <a: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441130" y="1509713"/>
            <a:ext cx="9272016" cy="4749800"/>
          </a:xfrm>
          <a:prstGeom prst="rect">
            <a:avLst/>
          </a:prstGeom>
        </p:spPr>
        <p:txBody>
          <a:bodyPr lIns="0" tIns="0" rIns="0" bIns="0"/>
          <a:lstStyle>
            <a:lvl1pPr marL="365751" indent="-365751">
              <a:spcAft>
                <a:spcPts val="600"/>
              </a:spcAft>
              <a:buFont typeface="+mj-lt"/>
              <a:buAutoNum type="arabicPeriod"/>
              <a:defRPr/>
            </a:lvl1pPr>
            <a:lvl2pPr marL="731502" indent="-365751">
              <a:spcAft>
                <a:spcPts val="600"/>
              </a:spcAft>
              <a:buFont typeface="+mj-lt"/>
              <a:buAutoNum type="alphaLcParenR"/>
              <a:defRPr/>
            </a:lvl2pPr>
            <a:lvl3pPr marL="1097254" indent="-365751">
              <a:spcAft>
                <a:spcPts val="600"/>
              </a:spcAft>
              <a:buFont typeface="+mj-lt"/>
              <a:buAutoNum type="romanLcPeriod"/>
              <a:defRPr/>
            </a:lvl3pPr>
            <a:lvl4pPr marL="1097254" indent="-365751">
              <a:spcAft>
                <a:spcPts val="600"/>
              </a:spcAft>
              <a:buFont typeface="+mj-lt"/>
              <a:buAutoNum type="romanLcPeriod"/>
              <a:defRPr/>
            </a:lvl4pPr>
            <a:lvl5pPr marL="1097254" indent="-365751">
              <a:spcAft>
                <a:spcPts val="600"/>
              </a:spcAft>
              <a:buFont typeface="+mj-lt"/>
              <a:buAutoNum type="romanLcPeriod"/>
              <a:defRPr/>
            </a:lvl5pPr>
            <a:lvl6pPr marL="1097254" indent="-365751">
              <a:spcAft>
                <a:spcPts val="600"/>
              </a:spcAft>
              <a:buFont typeface="+mj-lt"/>
              <a:buAutoNum type="romanLcPeriod"/>
              <a:defRPr/>
            </a:lvl6pPr>
            <a:lvl7pPr marL="1097254" indent="-365751">
              <a:spcAft>
                <a:spcPts val="600"/>
              </a:spcAft>
              <a:buFont typeface="+mj-lt"/>
              <a:buAutoNum type="romanLcPeriod"/>
              <a:defRPr/>
            </a:lvl7pPr>
            <a:lvl8pPr marL="1097254" indent="-365751">
              <a:spcAft>
                <a:spcPts val="600"/>
              </a:spcAft>
              <a:buFont typeface="+mj-lt"/>
              <a:buAutoNum type="romanLcPeriod"/>
              <a:defRPr/>
            </a:lvl8pPr>
            <a:lvl9pPr marL="1097254" indent="-365751">
              <a:spcAft>
                <a:spcPts val="600"/>
              </a:spcAft>
              <a:buFont typeface="+mj-lt"/>
              <a:buAutoNum type="romanLcPeriod"/>
              <a:defRPr/>
            </a:lvl9pPr>
          </a:lstStyle>
          <a:p>
            <a:pPr lvl="0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086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fechamento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3444" y="3135492"/>
            <a:ext cx="3840480" cy="70875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white">
          <a:xfrm>
            <a:off x="0" y="6096000"/>
            <a:ext cx="1225232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002568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fechamento com aviso legal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3444" y="3135492"/>
            <a:ext cx="3840480" cy="70875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white">
          <a:xfrm>
            <a:off x="0" y="6096000"/>
            <a:ext cx="1225232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Box 3"/>
          <p:cNvSpPr txBox="1"/>
          <p:nvPr userDrawn="1"/>
        </p:nvSpPr>
        <p:spPr>
          <a:xfrm>
            <a:off x="544513" y="6272784"/>
            <a:ext cx="11172825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Este </a:t>
            </a:r>
            <a:r>
              <a:rPr lang="en-US" sz="800" dirty="0" err="1"/>
              <a:t>documento</a:t>
            </a:r>
            <a:r>
              <a:rPr lang="en-US" sz="800" dirty="0"/>
              <a:t> e </a:t>
            </a:r>
            <a:r>
              <a:rPr lang="en-US" sz="800" dirty="0" err="1"/>
              <a:t>todas</a:t>
            </a:r>
            <a:r>
              <a:rPr lang="en-US" sz="800" dirty="0"/>
              <a:t> as </a:t>
            </a:r>
            <a:r>
              <a:rPr lang="en-US" sz="800" dirty="0" err="1"/>
              <a:t>informações</a:t>
            </a:r>
            <a:r>
              <a:rPr lang="en-US" sz="800" dirty="0"/>
              <a:t> </a:t>
            </a:r>
            <a:r>
              <a:rPr lang="en-US" sz="800" dirty="0" err="1"/>
              <a:t>nele</a:t>
            </a:r>
            <a:r>
              <a:rPr lang="en-US" sz="800" dirty="0"/>
              <a:t> </a:t>
            </a:r>
            <a:r>
              <a:rPr lang="en-US" sz="800" dirty="0" err="1"/>
              <a:t>contidas</a:t>
            </a:r>
            <a:r>
              <a:rPr lang="en-US" sz="800" dirty="0"/>
              <a:t> </a:t>
            </a:r>
            <a:r>
              <a:rPr lang="en-US" sz="800" dirty="0" err="1"/>
              <a:t>são</a:t>
            </a:r>
            <a:r>
              <a:rPr lang="en-US" sz="800" dirty="0"/>
              <a:t> </a:t>
            </a:r>
            <a:r>
              <a:rPr lang="en-US" sz="800" dirty="0" err="1"/>
              <a:t>confidenciais</a:t>
            </a:r>
            <a:r>
              <a:rPr lang="en-US" sz="800" dirty="0"/>
              <a:t> e </a:t>
            </a:r>
            <a:r>
              <a:rPr lang="en-US" sz="800" dirty="0" err="1"/>
              <a:t>não</a:t>
            </a:r>
            <a:r>
              <a:rPr lang="en-US" sz="800" dirty="0"/>
              <a:t> </a:t>
            </a:r>
            <a:r>
              <a:rPr lang="en-US" sz="800" dirty="0" err="1"/>
              <a:t>podem</a:t>
            </a:r>
            <a:r>
              <a:rPr lang="en-US" sz="800" dirty="0"/>
              <a:t> </a:t>
            </a:r>
            <a:r>
              <a:rPr lang="en-US" sz="800" dirty="0" err="1"/>
              <a:t>ser</a:t>
            </a:r>
            <a:r>
              <a:rPr lang="en-US" sz="800" dirty="0"/>
              <a:t> </a:t>
            </a:r>
            <a:r>
              <a:rPr lang="en-US" sz="800" dirty="0" err="1"/>
              <a:t>usadas</a:t>
            </a:r>
            <a:r>
              <a:rPr lang="en-US" sz="800" dirty="0"/>
              <a:t>, </a:t>
            </a:r>
            <a:r>
              <a:rPr lang="en-US" sz="800" dirty="0" err="1"/>
              <a:t>reproduzidas</a:t>
            </a:r>
            <a:r>
              <a:rPr lang="en-US" sz="800" dirty="0"/>
              <a:t> </a:t>
            </a:r>
            <a:r>
              <a:rPr lang="en-US" sz="800" dirty="0" err="1"/>
              <a:t>ou</a:t>
            </a:r>
            <a:r>
              <a:rPr lang="en-US" sz="800" dirty="0"/>
              <a:t> </a:t>
            </a:r>
            <a:r>
              <a:rPr lang="en-US" sz="800" dirty="0" err="1"/>
              <a:t>distribuída</a:t>
            </a:r>
            <a:r>
              <a:rPr lang="en-US" sz="800" dirty="0"/>
              <a:t> </a:t>
            </a:r>
            <a:r>
              <a:rPr lang="en-US" sz="800" dirty="0" err="1"/>
              <a:t>sem</a:t>
            </a:r>
            <a:r>
              <a:rPr lang="en-US" sz="800" dirty="0"/>
              <a:t> </a:t>
            </a:r>
            <a:r>
              <a:rPr lang="en-US" sz="800" dirty="0" err="1"/>
              <a:t>autorização</a:t>
            </a:r>
            <a:r>
              <a:rPr lang="en-US" sz="800" dirty="0"/>
              <a:t> </a:t>
            </a:r>
            <a:r>
              <a:rPr lang="en-US" sz="800" dirty="0" err="1"/>
              <a:t>prévia</a:t>
            </a:r>
            <a:r>
              <a:rPr lang="en-US" sz="800" dirty="0"/>
              <a:t> da </a:t>
            </a:r>
            <a:r>
              <a:rPr lang="en-US" sz="800" dirty="0" err="1"/>
              <a:t>TechnipFMC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126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sem foto">
    <p:bg bwMode="ltGray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49300" y="3968496"/>
            <a:ext cx="5780221" cy="7556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>
          <a:xfrm>
            <a:off x="749300" y="5949284"/>
            <a:ext cx="2546969" cy="365125"/>
          </a:xfrm>
        </p:spPr>
        <p:txBody>
          <a:bodyPr lIns="0" tIns="0" rIns="0" bIns="0" anchor="b" anchorCtr="0"/>
          <a:lstStyle>
            <a:lvl1pPr>
              <a:defRPr lang="en-US" sz="1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63E321F-85DB-4753-A515-3AC2953AB314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49300" y="2651764"/>
            <a:ext cx="5781583" cy="1307465"/>
          </a:xfrm>
        </p:spPr>
        <p:txBody>
          <a:bodyPr/>
          <a:lstStyle>
            <a:lvl1pPr>
              <a:lnSpc>
                <a:spcPts val="3200"/>
              </a:lnSpc>
              <a:defRPr/>
            </a:lvl1pPr>
          </a:lstStyle>
          <a:p>
            <a:r>
              <a:rPr lang="pt-BR"/>
              <a:t>Clique para editar o </a:t>
            </a:r>
            <a:br>
              <a:rPr lang="pt-BR"/>
            </a:br>
            <a:r>
              <a:rPr lang="pt-BR"/>
              <a:t>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6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sem foto/com aviso legal">
    <p:bg bwMode="ltGray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49300" y="3968496"/>
            <a:ext cx="5780221" cy="7556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>
          <a:xfrm>
            <a:off x="749300" y="5949284"/>
            <a:ext cx="2546969" cy="365125"/>
          </a:xfrm>
        </p:spPr>
        <p:txBody>
          <a:bodyPr lIns="0" tIns="0" rIns="0" bIns="0" anchor="b" anchorCtr="0"/>
          <a:lstStyle>
            <a:lvl1pPr>
              <a:defRPr lang="en-US" sz="1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7317C2FD-2D4D-412B-B6BC-7CFB7965FABA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49300" y="2651764"/>
            <a:ext cx="5781583" cy="1307465"/>
          </a:xfrm>
        </p:spPr>
        <p:txBody>
          <a:bodyPr/>
          <a:lstStyle>
            <a:lvl1pPr>
              <a:lnSpc>
                <a:spcPts val="3200"/>
              </a:lnSpc>
              <a:defRPr/>
            </a:lvl1pPr>
          </a:lstStyle>
          <a:p>
            <a:r>
              <a:rPr lang="pt-BR"/>
              <a:t>Clique para editar o </a:t>
            </a:r>
            <a:br>
              <a:rPr lang="pt-BR"/>
            </a:br>
            <a:r>
              <a:rPr lang="pt-BR"/>
              <a:t>título mestre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49300" y="6400800"/>
            <a:ext cx="3929062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Este </a:t>
            </a:r>
            <a:r>
              <a:rPr lang="en-US" sz="800" dirty="0" err="1"/>
              <a:t>documento</a:t>
            </a:r>
            <a:r>
              <a:rPr lang="en-US" sz="800" dirty="0"/>
              <a:t> e </a:t>
            </a:r>
            <a:r>
              <a:rPr lang="en-US" sz="800" dirty="0" err="1"/>
              <a:t>todas</a:t>
            </a:r>
            <a:r>
              <a:rPr lang="en-US" sz="800" dirty="0"/>
              <a:t> as </a:t>
            </a:r>
            <a:r>
              <a:rPr lang="en-US" sz="800" dirty="0" err="1"/>
              <a:t>informações</a:t>
            </a:r>
            <a:r>
              <a:rPr lang="en-US" sz="800" dirty="0"/>
              <a:t> </a:t>
            </a:r>
            <a:r>
              <a:rPr lang="en-US" sz="800" dirty="0" err="1"/>
              <a:t>nele</a:t>
            </a:r>
            <a:r>
              <a:rPr lang="en-US" sz="800" dirty="0"/>
              <a:t> </a:t>
            </a:r>
            <a:r>
              <a:rPr lang="en-US" sz="800" dirty="0" err="1"/>
              <a:t>contidas</a:t>
            </a:r>
            <a:r>
              <a:rPr lang="en-US" sz="800" dirty="0"/>
              <a:t> </a:t>
            </a:r>
            <a:r>
              <a:rPr lang="en-US" sz="800" dirty="0" err="1"/>
              <a:t>são</a:t>
            </a:r>
            <a:r>
              <a:rPr lang="en-US" sz="800" dirty="0"/>
              <a:t> </a:t>
            </a:r>
            <a:r>
              <a:rPr lang="en-US" sz="800" dirty="0" err="1"/>
              <a:t>confidenciais</a:t>
            </a:r>
            <a:r>
              <a:rPr lang="en-US" sz="800" dirty="0"/>
              <a:t> e </a:t>
            </a:r>
            <a:r>
              <a:rPr lang="en-US" sz="800" dirty="0" err="1"/>
              <a:t>não</a:t>
            </a:r>
            <a:r>
              <a:rPr lang="en-US" sz="800" dirty="0"/>
              <a:t> </a:t>
            </a:r>
            <a:r>
              <a:rPr lang="en-US" sz="800" dirty="0" err="1"/>
              <a:t>podem</a:t>
            </a:r>
            <a:r>
              <a:rPr lang="en-US" sz="800" dirty="0"/>
              <a:t> </a:t>
            </a:r>
            <a:r>
              <a:rPr lang="en-US" sz="800" dirty="0" err="1"/>
              <a:t>ser</a:t>
            </a:r>
            <a:r>
              <a:rPr lang="en-US" sz="800" dirty="0"/>
              <a:t> </a:t>
            </a:r>
            <a:r>
              <a:rPr lang="en-US" sz="800" dirty="0" err="1"/>
              <a:t>usadas</a:t>
            </a:r>
            <a:r>
              <a:rPr lang="en-US" sz="800" dirty="0"/>
              <a:t>, </a:t>
            </a:r>
            <a:r>
              <a:rPr lang="en-US" sz="800" dirty="0" err="1"/>
              <a:t>reproduzidas</a:t>
            </a:r>
            <a:r>
              <a:rPr lang="en-US" sz="800" dirty="0"/>
              <a:t> </a:t>
            </a:r>
            <a:r>
              <a:rPr lang="en-US" sz="800" dirty="0" err="1"/>
              <a:t>ou</a:t>
            </a:r>
            <a:r>
              <a:rPr lang="en-US" sz="800" dirty="0"/>
              <a:t> </a:t>
            </a:r>
            <a:r>
              <a:rPr lang="en-US" sz="800" dirty="0" err="1"/>
              <a:t>distribuída</a:t>
            </a:r>
            <a:r>
              <a:rPr lang="en-US" sz="800" dirty="0"/>
              <a:t> </a:t>
            </a:r>
            <a:r>
              <a:rPr lang="en-US" sz="800" dirty="0" err="1"/>
              <a:t>sem</a:t>
            </a:r>
            <a:r>
              <a:rPr lang="en-US" sz="800" dirty="0"/>
              <a:t> </a:t>
            </a:r>
            <a:r>
              <a:rPr lang="en-US" sz="800" dirty="0" err="1"/>
              <a:t>autorização</a:t>
            </a:r>
            <a:r>
              <a:rPr lang="en-US" sz="800" dirty="0"/>
              <a:t> </a:t>
            </a:r>
            <a:r>
              <a:rPr lang="en-US" sz="800" dirty="0" err="1"/>
              <a:t>prévia</a:t>
            </a:r>
            <a:r>
              <a:rPr lang="en-US" sz="800" dirty="0"/>
              <a:t> da </a:t>
            </a:r>
            <a:r>
              <a:rPr lang="en-US" sz="800" dirty="0" err="1"/>
              <a:t>TechnipFMC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540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539496" y="1509716"/>
            <a:ext cx="11173968" cy="475392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566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539496" y="1509714"/>
            <a:ext cx="5468112" cy="4752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6245035" y="1509712"/>
            <a:ext cx="5468112" cy="47529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742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39496" y="1509712"/>
            <a:ext cx="3566160" cy="475392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343083" y="1509712"/>
            <a:ext cx="3566160" cy="475392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145464" y="1509716"/>
            <a:ext cx="3566160" cy="475392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427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eira coluna lar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539496" y="1509716"/>
            <a:ext cx="7370064" cy="475392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8146987" y="1509712"/>
            <a:ext cx="3566160" cy="475392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987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eira coluna est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539496" y="1509716"/>
            <a:ext cx="3566160" cy="475392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343083" y="1509712"/>
            <a:ext cx="7370064" cy="475392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1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9808" y="5952748"/>
            <a:ext cx="2756773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38A15C67-9E80-4CC7-BEC6-F32001A1EFA0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749808" y="2944976"/>
            <a:ext cx="5991387" cy="2011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24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739" r:id="rId2"/>
    <p:sldLayoutId id="2147483726" r:id="rId3"/>
    <p:sldLayoutId id="2147483740" r:id="rId4"/>
  </p:sldLayoutIdLst>
  <p:hf hdr="0"/>
  <p:txStyles>
    <p:titleStyle>
      <a:lvl1pPr algn="l" defTabSz="914378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5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4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9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7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5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72" userDrawn="1">
          <p15:clr>
            <a:srgbClr val="F26B43"/>
          </p15:clr>
        </p15:guide>
        <p15:guide id="3" orient="horz" pos="1866" userDrawn="1">
          <p15:clr>
            <a:srgbClr val="F26B43"/>
          </p15:clr>
        </p15:guide>
        <p15:guide id="4" orient="horz" pos="249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39496" y="274324"/>
            <a:ext cx="11173968" cy="8240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10049256" y="6259706"/>
            <a:ext cx="1673352" cy="34747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1B427C5-C2E3-4C10-899D-ACC0DA09E6A6}" type="slidenum">
              <a:rPr lang="en-US" sz="90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39496" y="1508760"/>
            <a:ext cx="11173968" cy="475488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146987" y="6263640"/>
            <a:ext cx="1660525" cy="338328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l">
              <a:defRPr sz="900">
                <a:solidFill>
                  <a:srgbClr val="53565A"/>
                </a:solidFill>
              </a:defRPr>
            </a:lvl1pPr>
          </a:lstStyle>
          <a:p>
            <a:r>
              <a:rPr lang="en-US"/>
              <a:t>CONFIDENCIAL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7" t="19725" r="7458" b="22905"/>
          <a:stretch/>
        </p:blipFill>
        <p:spPr>
          <a:xfrm>
            <a:off x="523876" y="6421472"/>
            <a:ext cx="1447800" cy="32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7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9" r:id="rId2"/>
    <p:sldLayoutId id="2147483690" r:id="rId3"/>
    <p:sldLayoutId id="2147483693" r:id="rId4"/>
    <p:sldLayoutId id="2147483694" r:id="rId5"/>
    <p:sldLayoutId id="2147483695" r:id="rId6"/>
    <p:sldLayoutId id="2147483691" r:id="rId7"/>
  </p:sldLayoutIdLst>
  <p:hf hdr="0"/>
  <p:txStyles>
    <p:titleStyle>
      <a:lvl1pPr algn="l" defTabSz="914378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b="1" kern="1200">
          <a:solidFill>
            <a:srgbClr val="512D6D"/>
          </a:solidFill>
          <a:latin typeface="+mn-lt"/>
          <a:ea typeface="+mn-ea"/>
          <a:cs typeface="+mn-cs"/>
        </a:defRPr>
      </a:lvl1pPr>
      <a:lvl2pPr marL="0" indent="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2000" kern="1200">
          <a:solidFill>
            <a:srgbClr val="53565A"/>
          </a:solidFill>
          <a:latin typeface="+mn-lt"/>
          <a:ea typeface="+mn-ea"/>
          <a:cs typeface="+mn-cs"/>
        </a:defRPr>
      </a:lvl2pPr>
      <a:lvl3pPr marL="182875" indent="-182875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53565A"/>
          </a:solidFill>
          <a:latin typeface="+mn-lt"/>
          <a:ea typeface="+mn-ea"/>
          <a:cs typeface="+mn-cs"/>
        </a:defRPr>
      </a:lvl3pPr>
      <a:lvl4pPr marL="365751" indent="-182875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-"/>
        <a:defRPr sz="1600" kern="1200">
          <a:solidFill>
            <a:srgbClr val="53565A"/>
          </a:solidFill>
          <a:latin typeface="+mn-lt"/>
          <a:ea typeface="+mn-ea"/>
          <a:cs typeface="+mn-cs"/>
        </a:defRPr>
      </a:lvl4pPr>
      <a:lvl5pPr marL="548626" indent="-182875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rgbClr val="53565A"/>
          </a:solidFill>
          <a:latin typeface="+mn-lt"/>
          <a:ea typeface="+mn-ea"/>
          <a:cs typeface="+mn-cs"/>
        </a:defRPr>
      </a:lvl5pPr>
      <a:lvl6pPr marL="548626" indent="-182875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rgbClr val="53565A"/>
          </a:solidFill>
          <a:latin typeface="+mn-lt"/>
          <a:ea typeface="+mn-ea"/>
          <a:cs typeface="+mn-cs"/>
        </a:defRPr>
      </a:lvl6pPr>
      <a:lvl7pPr marL="548626" indent="-182875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rgbClr val="53565A"/>
          </a:solidFill>
          <a:latin typeface="+mn-lt"/>
          <a:ea typeface="+mn-ea"/>
          <a:cs typeface="+mn-cs"/>
        </a:defRPr>
      </a:lvl7pPr>
      <a:lvl8pPr marL="548626" indent="-182875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rgbClr val="53565A"/>
          </a:solidFill>
          <a:latin typeface="+mn-lt"/>
          <a:ea typeface="+mn-ea"/>
          <a:cs typeface="+mn-cs"/>
        </a:defRPr>
      </a:lvl8pPr>
      <a:lvl9pPr marL="548626" indent="-182875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7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5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777" userDrawn="1">
          <p15:clr>
            <a:srgbClr val="F26B43"/>
          </p15:clr>
        </p15:guide>
        <p15:guide id="8" orient="horz" pos="3943" userDrawn="1">
          <p15:clr>
            <a:srgbClr val="F26B43"/>
          </p15:clr>
        </p15:guide>
        <p15:guide id="11" pos="342" userDrawn="1">
          <p15:clr>
            <a:srgbClr val="F26B43"/>
          </p15:clr>
        </p15:guide>
        <p15:guide id="12" pos="1390" userDrawn="1">
          <p15:clr>
            <a:srgbClr val="F26B43"/>
          </p15:clr>
        </p15:guide>
        <p15:guide id="13" pos="1538" userDrawn="1">
          <p15:clr>
            <a:srgbClr val="F26B43"/>
          </p15:clr>
        </p15:guide>
        <p15:guide id="14" pos="2585" userDrawn="1">
          <p15:clr>
            <a:srgbClr val="F26B43"/>
          </p15:clr>
        </p15:guide>
        <p15:guide id="15" pos="2736" userDrawn="1">
          <p15:clr>
            <a:srgbClr val="F26B43"/>
          </p15:clr>
        </p15:guide>
        <p15:guide id="16" pos="3785" userDrawn="1">
          <p15:clr>
            <a:srgbClr val="F26B43"/>
          </p15:clr>
        </p15:guide>
        <p15:guide id="17" pos="3931" userDrawn="1">
          <p15:clr>
            <a:srgbClr val="F26B43"/>
          </p15:clr>
        </p15:guide>
        <p15:guide id="18" pos="4982" userDrawn="1">
          <p15:clr>
            <a:srgbClr val="F26B43"/>
          </p15:clr>
        </p15:guide>
        <p15:guide id="19" pos="5132" userDrawn="1">
          <p15:clr>
            <a:srgbClr val="F26B43"/>
          </p15:clr>
        </p15:guide>
        <p15:guide id="20" pos="6178" userDrawn="1">
          <p15:clr>
            <a:srgbClr val="F26B43"/>
          </p15:clr>
        </p15:guide>
        <p15:guide id="21" pos="6330" userDrawn="1">
          <p15:clr>
            <a:srgbClr val="F26B43"/>
          </p15:clr>
        </p15:guide>
        <p15:guide id="22" pos="7378" userDrawn="1">
          <p15:clr>
            <a:srgbClr val="F26B43"/>
          </p15:clr>
        </p15:guide>
        <p15:guide id="23" orient="horz" pos="170" userDrawn="1">
          <p15:clr>
            <a:srgbClr val="F26B43"/>
          </p15:clr>
        </p15:guide>
        <p15:guide id="24" orient="horz" pos="951" userDrawn="1">
          <p15:clr>
            <a:srgbClr val="F26B43"/>
          </p15:clr>
        </p15:guide>
        <p15:guide id="25" orient="horz" pos="1872" userDrawn="1">
          <p15:clr>
            <a:srgbClr val="F26B43"/>
          </p15:clr>
        </p15:guide>
        <p15:guide id="26" orient="horz" pos="3021" userDrawn="1">
          <p15:clr>
            <a:srgbClr val="F26B43"/>
          </p15:clr>
        </p15:guide>
        <p15:guide id="27" orient="horz" pos="2907" userDrawn="1">
          <p15:clr>
            <a:srgbClr val="F26B43"/>
          </p15:clr>
        </p15:guide>
        <p15:guide id="28" orient="horz" pos="1989" userDrawn="1">
          <p15:clr>
            <a:srgbClr val="F26B43"/>
          </p15:clr>
        </p15:guide>
        <p15:guide id="29" orient="horz" pos="2391" userDrawn="1">
          <p15:clr>
            <a:srgbClr val="F26B43"/>
          </p15:clr>
        </p15:guide>
        <p15:guide id="30" orient="horz" pos="2505" userDrawn="1">
          <p15:clr>
            <a:srgbClr val="F26B43"/>
          </p15:clr>
        </p15:guide>
        <p15:guide id="31" orient="horz" pos="414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146987" y="6263640"/>
            <a:ext cx="1660525" cy="338328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CONFIDENCIAL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7" t="19725" r="7458" b="22905"/>
          <a:stretch/>
        </p:blipFill>
        <p:spPr>
          <a:xfrm>
            <a:off x="523876" y="6421472"/>
            <a:ext cx="1447800" cy="32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8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</p:sldLayoutIdLst>
  <p:hf hdr="0"/>
  <p:txStyles>
    <p:titleStyle>
      <a:lvl1pPr algn="l" defTabSz="914378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2000" b="1" kern="1200">
          <a:solidFill>
            <a:srgbClr val="512D6D"/>
          </a:solidFill>
          <a:latin typeface="+mn-lt"/>
          <a:ea typeface="+mn-ea"/>
          <a:cs typeface="+mn-cs"/>
        </a:defRPr>
      </a:lvl1pPr>
      <a:lvl2pPr marL="0" indent="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2000" kern="1200">
          <a:solidFill>
            <a:srgbClr val="53565A"/>
          </a:solidFill>
          <a:latin typeface="+mn-lt"/>
          <a:ea typeface="+mn-ea"/>
          <a:cs typeface="+mn-cs"/>
        </a:defRPr>
      </a:lvl2pPr>
      <a:lvl3pPr marL="0" indent="-182875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rgbClr val="53565A"/>
          </a:solidFill>
          <a:latin typeface="+mn-lt"/>
          <a:ea typeface="+mn-ea"/>
          <a:cs typeface="+mn-cs"/>
        </a:defRPr>
      </a:lvl3pPr>
      <a:lvl4pPr marL="365751" indent="-182875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-"/>
        <a:defRPr sz="1600" kern="1200">
          <a:solidFill>
            <a:srgbClr val="53565A"/>
          </a:solidFill>
          <a:latin typeface="+mn-lt"/>
          <a:ea typeface="+mn-ea"/>
          <a:cs typeface="+mn-cs"/>
        </a:defRPr>
      </a:lvl4pPr>
      <a:lvl5pPr marL="548626" indent="-182875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rgbClr val="53565A"/>
          </a:solidFill>
          <a:latin typeface="+mn-lt"/>
          <a:ea typeface="+mn-ea"/>
          <a:cs typeface="+mn-cs"/>
        </a:defRPr>
      </a:lvl5pPr>
      <a:lvl6pPr marL="251454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9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7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5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624" userDrawn="1">
          <p15:clr>
            <a:srgbClr val="F26B43"/>
          </p15:clr>
        </p15:guide>
        <p15:guide id="8" orient="horz" pos="3943" userDrawn="1">
          <p15:clr>
            <a:srgbClr val="F26B43"/>
          </p15:clr>
        </p15:guide>
        <p15:guide id="9" orient="horz" pos="2296" userDrawn="1">
          <p15:clr>
            <a:srgbClr val="F26B43"/>
          </p15:clr>
        </p15:guide>
        <p15:guide id="11" pos="342" userDrawn="1">
          <p15:clr>
            <a:srgbClr val="F26B43"/>
          </p15:clr>
        </p15:guide>
        <p15:guide id="18" pos="4984" userDrawn="1">
          <p15:clr>
            <a:srgbClr val="F26B43"/>
          </p15:clr>
        </p15:guide>
        <p15:guide id="22" pos="7380" userDrawn="1">
          <p15:clr>
            <a:srgbClr val="F26B43"/>
          </p15:clr>
        </p15:guide>
        <p15:guide id="23" orient="horz" pos="1391" userDrawn="1">
          <p15:clr>
            <a:srgbClr val="F26B43"/>
          </p15:clr>
        </p15:guide>
        <p15:guide id="24" orient="horz" pos="4143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39496" y="274324"/>
            <a:ext cx="11173968" cy="8240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10048875" y="6259516"/>
            <a:ext cx="1665287" cy="34747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1B427C5-C2E3-4C10-899D-ACC0DA09E6A6}" type="slidenum">
              <a:rPr lang="en-US" sz="90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39496" y="1508760"/>
            <a:ext cx="11173968" cy="475488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146987" y="6263640"/>
            <a:ext cx="1660525" cy="338328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l">
              <a:defRPr sz="900">
                <a:solidFill>
                  <a:srgbClr val="53565A"/>
                </a:solidFill>
              </a:defRPr>
            </a:lvl1pPr>
          </a:lstStyle>
          <a:p>
            <a:r>
              <a:rPr lang="en-US"/>
              <a:t>CONFIDENCIAL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7" t="19725" r="7458" b="22905"/>
          <a:stretch/>
        </p:blipFill>
        <p:spPr>
          <a:xfrm>
            <a:off x="523876" y="6421472"/>
            <a:ext cx="1447800" cy="32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4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2" r:id="rId3"/>
    <p:sldLayoutId id="2147483723" r:id="rId4"/>
    <p:sldLayoutId id="2147483724" r:id="rId5"/>
    <p:sldLayoutId id="2147483725" r:id="rId6"/>
    <p:sldLayoutId id="2147483720" r:id="rId7"/>
  </p:sldLayoutIdLst>
  <p:hf hdr="0"/>
  <p:txStyles>
    <p:titleStyle>
      <a:lvl1pPr algn="l" defTabSz="914378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b="1" kern="1200">
          <a:solidFill>
            <a:srgbClr val="512D6D"/>
          </a:solidFill>
          <a:latin typeface="+mn-lt"/>
          <a:ea typeface="+mn-ea"/>
          <a:cs typeface="+mn-cs"/>
        </a:defRPr>
      </a:lvl1pPr>
      <a:lvl2pPr marL="0" indent="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2000" kern="1200">
          <a:solidFill>
            <a:srgbClr val="53565A"/>
          </a:solidFill>
          <a:latin typeface="+mn-lt"/>
          <a:ea typeface="+mn-ea"/>
          <a:cs typeface="+mn-cs"/>
        </a:defRPr>
      </a:lvl2pPr>
      <a:lvl3pPr marL="182875" indent="-182875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53565A"/>
          </a:solidFill>
          <a:latin typeface="+mn-lt"/>
          <a:ea typeface="+mn-ea"/>
          <a:cs typeface="+mn-cs"/>
        </a:defRPr>
      </a:lvl3pPr>
      <a:lvl4pPr marL="365751" indent="-182875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-"/>
        <a:defRPr sz="1600" kern="1200">
          <a:solidFill>
            <a:srgbClr val="53565A"/>
          </a:solidFill>
          <a:latin typeface="+mn-lt"/>
          <a:ea typeface="+mn-ea"/>
          <a:cs typeface="+mn-cs"/>
        </a:defRPr>
      </a:lvl4pPr>
      <a:lvl5pPr marL="548626" indent="-182875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rgbClr val="53565A"/>
          </a:solidFill>
          <a:latin typeface="+mn-lt"/>
          <a:ea typeface="+mn-ea"/>
          <a:cs typeface="+mn-cs"/>
        </a:defRPr>
      </a:lvl5pPr>
      <a:lvl6pPr marL="548626" indent="-182875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rgbClr val="53565A"/>
          </a:solidFill>
          <a:latin typeface="+mn-lt"/>
          <a:ea typeface="+mn-ea"/>
          <a:cs typeface="+mn-cs"/>
        </a:defRPr>
      </a:lvl6pPr>
      <a:lvl7pPr marL="548626" indent="-182875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rgbClr val="53565A"/>
          </a:solidFill>
          <a:latin typeface="+mn-lt"/>
          <a:ea typeface="+mn-ea"/>
          <a:cs typeface="+mn-cs"/>
        </a:defRPr>
      </a:lvl7pPr>
      <a:lvl8pPr marL="548626" indent="-182875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rgbClr val="53565A"/>
          </a:solidFill>
          <a:latin typeface="+mn-lt"/>
          <a:ea typeface="+mn-ea"/>
          <a:cs typeface="+mn-cs"/>
        </a:defRPr>
      </a:lvl8pPr>
      <a:lvl9pPr marL="548626" indent="-182875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7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5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777" userDrawn="1">
          <p15:clr>
            <a:srgbClr val="F26B43"/>
          </p15:clr>
        </p15:guide>
        <p15:guide id="8" orient="horz" pos="3943" userDrawn="1">
          <p15:clr>
            <a:srgbClr val="F26B43"/>
          </p15:clr>
        </p15:guide>
        <p15:guide id="11" pos="338" userDrawn="1">
          <p15:clr>
            <a:srgbClr val="F26B43"/>
          </p15:clr>
        </p15:guide>
        <p15:guide id="12" pos="1390" userDrawn="1">
          <p15:clr>
            <a:srgbClr val="F26B43"/>
          </p15:clr>
        </p15:guide>
        <p15:guide id="13" pos="1537" userDrawn="1">
          <p15:clr>
            <a:srgbClr val="F26B43"/>
          </p15:clr>
        </p15:guide>
        <p15:guide id="14" pos="2588" userDrawn="1">
          <p15:clr>
            <a:srgbClr val="F26B43"/>
          </p15:clr>
        </p15:guide>
        <p15:guide id="15" pos="2733" userDrawn="1">
          <p15:clr>
            <a:srgbClr val="F26B43"/>
          </p15:clr>
        </p15:guide>
        <p15:guide id="16" pos="3782" userDrawn="1">
          <p15:clr>
            <a:srgbClr val="F26B43"/>
          </p15:clr>
        </p15:guide>
        <p15:guide id="17" pos="3931" userDrawn="1">
          <p15:clr>
            <a:srgbClr val="F26B43"/>
          </p15:clr>
        </p15:guide>
        <p15:guide id="18" pos="4984" userDrawn="1">
          <p15:clr>
            <a:srgbClr val="F26B43"/>
          </p15:clr>
        </p15:guide>
        <p15:guide id="19" pos="5134" userDrawn="1">
          <p15:clr>
            <a:srgbClr val="F26B43"/>
          </p15:clr>
        </p15:guide>
        <p15:guide id="20" pos="6178" userDrawn="1">
          <p15:clr>
            <a:srgbClr val="F26B43"/>
          </p15:clr>
        </p15:guide>
        <p15:guide id="21" pos="6330" userDrawn="1">
          <p15:clr>
            <a:srgbClr val="F26B43"/>
          </p15:clr>
        </p15:guide>
        <p15:guide id="22" pos="7379" userDrawn="1">
          <p15:clr>
            <a:srgbClr val="F26B43"/>
          </p15:clr>
        </p15:guide>
        <p15:guide id="23" orient="horz" pos="170" userDrawn="1">
          <p15:clr>
            <a:srgbClr val="F26B43"/>
          </p15:clr>
        </p15:guide>
        <p15:guide id="24" orient="horz" pos="951" userDrawn="1">
          <p15:clr>
            <a:srgbClr val="F26B43"/>
          </p15:clr>
        </p15:guide>
        <p15:guide id="25" orient="horz" pos="1872" userDrawn="1">
          <p15:clr>
            <a:srgbClr val="F26B43"/>
          </p15:clr>
        </p15:guide>
        <p15:guide id="26" orient="horz" pos="3021" userDrawn="1">
          <p15:clr>
            <a:srgbClr val="F26B43"/>
          </p15:clr>
        </p15:guide>
        <p15:guide id="27" orient="horz" pos="2907" userDrawn="1">
          <p15:clr>
            <a:srgbClr val="F26B43"/>
          </p15:clr>
        </p15:guide>
        <p15:guide id="28" orient="horz" pos="1989" userDrawn="1">
          <p15:clr>
            <a:srgbClr val="F26B43"/>
          </p15:clr>
        </p15:guide>
        <p15:guide id="29" orient="horz" pos="2391" userDrawn="1">
          <p15:clr>
            <a:srgbClr val="F26B43"/>
          </p15:clr>
        </p15:guide>
        <p15:guide id="30" orient="horz" pos="2505" userDrawn="1">
          <p15:clr>
            <a:srgbClr val="F26B43"/>
          </p15:clr>
        </p15:guide>
        <p15:guide id="31" orient="horz" pos="4143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39496" y="274324"/>
            <a:ext cx="11173968" cy="8240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284424120" y="6259517"/>
            <a:ext cx="1595355" cy="338771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1B427C5-C2E3-4C10-899D-ACC0DA09E6A6}" type="slidenum">
              <a:rPr lang="en-US" sz="90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146987" y="6263640"/>
            <a:ext cx="1660525" cy="338328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CONFIDENCIAL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7" t="19725" r="7458" b="22905"/>
          <a:stretch/>
        </p:blipFill>
        <p:spPr>
          <a:xfrm>
            <a:off x="523876" y="6421472"/>
            <a:ext cx="1447800" cy="32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6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7" r:id="rId3"/>
    <p:sldLayoutId id="2147483686" r:id="rId4"/>
    <p:sldLayoutId id="2147483741" r:id="rId5"/>
  </p:sldLayoutIdLst>
  <p:hf hdr="0"/>
  <p:txStyles>
    <p:titleStyle>
      <a:lvl1pPr algn="l" defTabSz="914378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822941" indent="-822941" algn="l" defTabSz="914378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822941" indent="-822941" algn="l" defTabSz="914378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22941" indent="-822941" algn="l" defTabSz="914378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822941" indent="-822941" algn="l" defTabSz="914378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822941" indent="-822941" algn="l" defTabSz="914378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822941" indent="-822941" algn="l" defTabSz="914378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6pPr>
      <a:lvl7pPr marL="822941" indent="-822941" algn="l" defTabSz="914378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7pPr>
      <a:lvl8pPr marL="822941" indent="-822941" algn="l" defTabSz="914378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8pPr>
      <a:lvl9pPr marL="822941" indent="-822941" algn="l" defTabSz="914378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7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5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777" userDrawn="1">
          <p15:clr>
            <a:srgbClr val="F26B43"/>
          </p15:clr>
        </p15:guide>
        <p15:guide id="8" orient="horz" pos="3943" userDrawn="1">
          <p15:clr>
            <a:srgbClr val="F26B43"/>
          </p15:clr>
        </p15:guide>
        <p15:guide id="11" pos="342" userDrawn="1">
          <p15:clr>
            <a:srgbClr val="F26B43"/>
          </p15:clr>
        </p15:guide>
        <p15:guide id="12" pos="1388" userDrawn="1">
          <p15:clr>
            <a:srgbClr val="F26B43"/>
          </p15:clr>
        </p15:guide>
        <p15:guide id="13" pos="1539" userDrawn="1">
          <p15:clr>
            <a:srgbClr val="F26B43"/>
          </p15:clr>
        </p15:guide>
        <p15:guide id="14" pos="2588" userDrawn="1">
          <p15:clr>
            <a:srgbClr val="F26B43"/>
          </p15:clr>
        </p15:guide>
        <p15:guide id="15" pos="2734" userDrawn="1">
          <p15:clr>
            <a:srgbClr val="F26B43"/>
          </p15:clr>
        </p15:guide>
        <p15:guide id="16" pos="3785" userDrawn="1">
          <p15:clr>
            <a:srgbClr val="F26B43"/>
          </p15:clr>
        </p15:guide>
        <p15:guide id="17" pos="3935" userDrawn="1">
          <p15:clr>
            <a:srgbClr val="F26B43"/>
          </p15:clr>
        </p15:guide>
        <p15:guide id="18" pos="4984" userDrawn="1">
          <p15:clr>
            <a:srgbClr val="F26B43"/>
          </p15:clr>
        </p15:guide>
        <p15:guide id="19" pos="5132" userDrawn="1">
          <p15:clr>
            <a:srgbClr val="F26B43"/>
          </p15:clr>
        </p15:guide>
        <p15:guide id="20" pos="6181" userDrawn="1">
          <p15:clr>
            <a:srgbClr val="F26B43"/>
          </p15:clr>
        </p15:guide>
        <p15:guide id="21" pos="6330" userDrawn="1">
          <p15:clr>
            <a:srgbClr val="F26B43"/>
          </p15:clr>
        </p15:guide>
        <p15:guide id="22" pos="7381" userDrawn="1">
          <p15:clr>
            <a:srgbClr val="F26B43"/>
          </p15:clr>
        </p15:guide>
        <p15:guide id="23" orient="horz" pos="170" userDrawn="1">
          <p15:clr>
            <a:srgbClr val="F26B43"/>
          </p15:clr>
        </p15:guide>
        <p15:guide id="24" orient="horz" pos="951" userDrawn="1">
          <p15:clr>
            <a:srgbClr val="F26B43"/>
          </p15:clr>
        </p15:guide>
        <p15:guide id="25" orient="horz" pos="1872" userDrawn="1">
          <p15:clr>
            <a:srgbClr val="F26B43"/>
          </p15:clr>
        </p15:guide>
        <p15:guide id="26" orient="horz" pos="3021" userDrawn="1">
          <p15:clr>
            <a:srgbClr val="F26B43"/>
          </p15:clr>
        </p15:guide>
        <p15:guide id="27" orient="horz" pos="2907" userDrawn="1">
          <p15:clr>
            <a:srgbClr val="F26B43"/>
          </p15:clr>
        </p15:guide>
        <p15:guide id="28" orient="horz" pos="1989" userDrawn="1">
          <p15:clr>
            <a:srgbClr val="F26B43"/>
          </p15:clr>
        </p15:guide>
        <p15:guide id="29" orient="horz" pos="2391" userDrawn="1">
          <p15:clr>
            <a:srgbClr val="F26B43"/>
          </p15:clr>
        </p15:guide>
        <p15:guide id="30" orient="horz" pos="2505" userDrawn="1">
          <p15:clr>
            <a:srgbClr val="F26B43"/>
          </p15:clr>
        </p15:guide>
        <p15:guide id="31" orient="horz" pos="41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749300" y="2651764"/>
            <a:ext cx="8401198" cy="1307465"/>
          </a:xfrm>
        </p:spPr>
        <p:txBody>
          <a:bodyPr/>
          <a:lstStyle/>
          <a:p>
            <a:r>
              <a:rPr lang="pt-BR" dirty="0"/>
              <a:t>HISTÓRICO CONTINGÊNCIA CVD</a:t>
            </a:r>
            <a:br>
              <a:rPr lang="en-US" dirty="0"/>
            </a:b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D5F3219-3300-4D67-B5AB-AC94709D0FE9}" type="datetime1">
              <a:rPr lang="en-US" smtClean="0"/>
              <a:t>10/19/2022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496" y="156701"/>
            <a:ext cx="11173968" cy="824027"/>
          </a:xfrm>
        </p:spPr>
        <p:txBody>
          <a:bodyPr/>
          <a:lstStyle/>
          <a:p>
            <a:r>
              <a:rPr lang="pt-BR" dirty="0"/>
              <a:t>ET-3000.00-1500-951-PMU-001 </a:t>
            </a:r>
            <a:r>
              <a:rPr lang="pt-BR" dirty="0" err="1"/>
              <a:t>Rev.F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7BA41B-BC28-4F65-95BA-151537D2E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818" y="686337"/>
            <a:ext cx="5559712" cy="5760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2585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496" y="156701"/>
            <a:ext cx="11173968" cy="824027"/>
          </a:xfrm>
        </p:spPr>
        <p:txBody>
          <a:bodyPr/>
          <a:lstStyle/>
          <a:p>
            <a:r>
              <a:rPr lang="pt-BR" dirty="0"/>
              <a:t>RL exemplo do IAS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476346-56EF-4665-A80F-7D27C34CD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770" y="568714"/>
            <a:ext cx="6066467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22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C6E13B-EEC5-4404-8439-95DFD7DF1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46" y="753127"/>
            <a:ext cx="10800000" cy="1955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70567B-1C2D-435D-BB00-D3C07E842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46" y="2739358"/>
            <a:ext cx="10800000" cy="356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9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AÇÕES / BENEFÍCIOS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647CFD-FDB1-471F-BB82-2E67E580BB12}"/>
              </a:ext>
            </a:extLst>
          </p:cNvPr>
          <p:cNvSpPr txBox="1">
            <a:spLocks/>
          </p:cNvSpPr>
          <p:nvPr/>
        </p:nvSpPr>
        <p:spPr>
          <a:xfrm>
            <a:off x="532175" y="804451"/>
            <a:ext cx="11173968" cy="23365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8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BR" sz="1200" dirty="0"/>
              <a:t>1 – Fazer interface com a Petrobras sobre a aplicabilidade deste item (Paulo Tavares);</a:t>
            </a:r>
          </a:p>
          <a:p>
            <a:r>
              <a:rPr lang="pt-BR" sz="1200" dirty="0"/>
              <a:t>2 – Verificar com os coordenadores se esta manobra é aplicável;</a:t>
            </a:r>
          </a:p>
          <a:p>
            <a:r>
              <a:rPr lang="pt-BR" sz="1200" dirty="0"/>
              <a:t>3 – Verificar com o time offshore se esta manobra é aplicável;</a:t>
            </a:r>
          </a:p>
          <a:p>
            <a:endParaRPr lang="pt-BR" sz="1200" dirty="0"/>
          </a:p>
          <a:p>
            <a:r>
              <a:rPr lang="pt-BR" sz="1200" dirty="0"/>
              <a:t>O benefício de parar de realizar essa análise é eliminar uma etapa na elaboração da análise e deixar o novo padrão de apresentação da CVD mais limpo.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828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623304"/>
      </p:ext>
    </p:extLst>
  </p:cSld>
  <p:clrMapOvr>
    <a:masterClrMapping/>
  </p:clrMapOvr>
</p:sld>
</file>

<file path=ppt/theme/theme1.xml><?xml version="1.0" encoding="utf-8"?>
<a:theme xmlns:a="http://schemas.openxmlformats.org/drawingml/2006/main" name="1. Capas">
  <a:themeElements>
    <a:clrScheme name="TechnipFMC_colors">
      <a:dk1>
        <a:srgbClr val="53565A"/>
      </a:dk1>
      <a:lt1>
        <a:sysClr val="window" lastClr="FFFFFF"/>
      </a:lt1>
      <a:dk2>
        <a:srgbClr val="512D6D"/>
      </a:dk2>
      <a:lt2>
        <a:srgbClr val="53565A"/>
      </a:lt2>
      <a:accent1>
        <a:srgbClr val="CB2C30"/>
      </a:accent1>
      <a:accent2>
        <a:srgbClr val="00A3E0"/>
      </a:accent2>
      <a:accent3>
        <a:srgbClr val="FFCD00"/>
      </a:accent3>
      <a:accent4>
        <a:srgbClr val="3A913F"/>
      </a:accent4>
      <a:accent5>
        <a:srgbClr val="EA7600"/>
      </a:accent5>
      <a:accent6>
        <a:srgbClr val="D0D0CE"/>
      </a:accent6>
      <a:hlink>
        <a:srgbClr val="A7A8AA"/>
      </a:hlink>
      <a:folHlink>
        <a:srgbClr val="75787B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chnipFMC_16x9_pt_170511" id="{8DD25E91-7116-4997-8CC6-8699871756B5}" vid="{2F09B05B-C5B7-4B90-8747-19C0509EA352}"/>
    </a:ext>
  </a:extLst>
</a:theme>
</file>

<file path=ppt/theme/theme2.xml><?xml version="1.0" encoding="utf-8"?>
<a:theme xmlns:a="http://schemas.openxmlformats.org/drawingml/2006/main" name="2. Slides de conteúdo">
  <a:themeElements>
    <a:clrScheme name="TechnipFMC_colors">
      <a:dk1>
        <a:srgbClr val="53565A"/>
      </a:dk1>
      <a:lt1>
        <a:sysClr val="window" lastClr="FFFFFF"/>
      </a:lt1>
      <a:dk2>
        <a:srgbClr val="512D6D"/>
      </a:dk2>
      <a:lt2>
        <a:srgbClr val="53565A"/>
      </a:lt2>
      <a:accent1>
        <a:srgbClr val="512D6D"/>
      </a:accent1>
      <a:accent2>
        <a:srgbClr val="CB2C30"/>
      </a:accent2>
      <a:accent3>
        <a:srgbClr val="00A3E0"/>
      </a:accent3>
      <a:accent4>
        <a:srgbClr val="75787B"/>
      </a:accent4>
      <a:accent5>
        <a:srgbClr val="A7A8AA"/>
      </a:accent5>
      <a:accent6>
        <a:srgbClr val="D0D0CE"/>
      </a:accent6>
      <a:hlink>
        <a:srgbClr val="E62C30"/>
      </a:hlink>
      <a:folHlink>
        <a:srgbClr val="75787B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chnipFMC_16x9_pt_170511" id="{8DD25E91-7116-4997-8CC6-8699871756B5}" vid="{D421ECB5-F9CC-4EAB-BC63-D441F3B2F721}"/>
    </a:ext>
  </a:extLst>
</a:theme>
</file>

<file path=ppt/theme/theme3.xml><?xml version="1.0" encoding="utf-8"?>
<a:theme xmlns:a="http://schemas.openxmlformats.org/drawingml/2006/main" name="3. Divisores">
  <a:themeElements>
    <a:clrScheme name="TechnipFMC_colors">
      <a:dk1>
        <a:srgbClr val="53565A"/>
      </a:dk1>
      <a:lt1>
        <a:sysClr val="window" lastClr="FFFFFF"/>
      </a:lt1>
      <a:dk2>
        <a:srgbClr val="512D6D"/>
      </a:dk2>
      <a:lt2>
        <a:srgbClr val="53565A"/>
      </a:lt2>
      <a:accent1>
        <a:srgbClr val="512D6D"/>
      </a:accent1>
      <a:accent2>
        <a:srgbClr val="CB2C30"/>
      </a:accent2>
      <a:accent3>
        <a:srgbClr val="00A3E0"/>
      </a:accent3>
      <a:accent4>
        <a:srgbClr val="75787B"/>
      </a:accent4>
      <a:accent5>
        <a:srgbClr val="A7A8AA"/>
      </a:accent5>
      <a:accent6>
        <a:srgbClr val="D0D0CE"/>
      </a:accent6>
      <a:hlink>
        <a:srgbClr val="A7A8AA"/>
      </a:hlink>
      <a:folHlink>
        <a:srgbClr val="75787B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nipFMC_16x9_pt_170511" id="{8DD25E91-7116-4997-8CC6-8699871756B5}" vid="{82B3068D-2822-4924-AAFD-AD0B13398906}"/>
    </a:ext>
  </a:extLst>
</a:theme>
</file>

<file path=ppt/theme/theme4.xml><?xml version="1.0" encoding="utf-8"?>
<a:theme xmlns:a="http://schemas.openxmlformats.org/drawingml/2006/main" name="4. Foto de fundo">
  <a:themeElements>
    <a:clrScheme name="TechnipFMC_colors">
      <a:dk1>
        <a:srgbClr val="53565A"/>
      </a:dk1>
      <a:lt1>
        <a:sysClr val="window" lastClr="FFFFFF"/>
      </a:lt1>
      <a:dk2>
        <a:srgbClr val="512D6D"/>
      </a:dk2>
      <a:lt2>
        <a:srgbClr val="53565A"/>
      </a:lt2>
      <a:accent1>
        <a:srgbClr val="512D6D"/>
      </a:accent1>
      <a:accent2>
        <a:srgbClr val="CB2C30"/>
      </a:accent2>
      <a:accent3>
        <a:srgbClr val="00A3E0"/>
      </a:accent3>
      <a:accent4>
        <a:srgbClr val="75787B"/>
      </a:accent4>
      <a:accent5>
        <a:srgbClr val="A7A8AA"/>
      </a:accent5>
      <a:accent6>
        <a:srgbClr val="D0D0CE"/>
      </a:accent6>
      <a:hlink>
        <a:srgbClr val="A7A8AA"/>
      </a:hlink>
      <a:folHlink>
        <a:srgbClr val="75787B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chnipFMC_16x9_pt_170511" id="{8DD25E91-7116-4997-8CC6-8699871756B5}" vid="{7967FE9E-9EC1-43A4-B44D-D3FFCB48796D}"/>
    </a:ext>
  </a:extLst>
</a:theme>
</file>

<file path=ppt/theme/theme5.xml><?xml version="1.0" encoding="utf-8"?>
<a:theme xmlns:a="http://schemas.openxmlformats.org/drawingml/2006/main" name="5. Agenda e outros mestres">
  <a:themeElements>
    <a:clrScheme name="TechnipFMC_colors">
      <a:dk1>
        <a:srgbClr val="53565A"/>
      </a:dk1>
      <a:lt1>
        <a:sysClr val="window" lastClr="FFFFFF"/>
      </a:lt1>
      <a:dk2>
        <a:srgbClr val="512D6D"/>
      </a:dk2>
      <a:lt2>
        <a:srgbClr val="53565A"/>
      </a:lt2>
      <a:accent1>
        <a:srgbClr val="512D6D"/>
      </a:accent1>
      <a:accent2>
        <a:srgbClr val="CB2C30"/>
      </a:accent2>
      <a:accent3>
        <a:srgbClr val="00A3E0"/>
      </a:accent3>
      <a:accent4>
        <a:srgbClr val="75787B"/>
      </a:accent4>
      <a:accent5>
        <a:srgbClr val="A7A8AA"/>
      </a:accent5>
      <a:accent6>
        <a:srgbClr val="D0D0CE"/>
      </a:accent6>
      <a:hlink>
        <a:srgbClr val="A7A8AA"/>
      </a:hlink>
      <a:folHlink>
        <a:srgbClr val="75787B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chnipFMC_16x9_pt_170511" id="{8DD25E91-7116-4997-8CC6-8699871756B5}" vid="{C85ADB45-972A-4ECC-B790-5D1390E1B198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MASTER_16-9_PT</Template>
  <TotalTime>0</TotalTime>
  <Words>90</Words>
  <Application>Microsoft Office PowerPoint</Application>
  <PresentationFormat>Custom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1. Capas</vt:lpstr>
      <vt:lpstr>2. Slides de conteúdo</vt:lpstr>
      <vt:lpstr>3. Divisores</vt:lpstr>
      <vt:lpstr>4. Foto de fundo</vt:lpstr>
      <vt:lpstr>5. Agenda e outros mestres</vt:lpstr>
      <vt:lpstr>HISTÓRICO CONTINGÊNCIA CVD </vt:lpstr>
      <vt:lpstr>ET-3000.00-1500-951-PMU-001 Rev.F</vt:lpstr>
      <vt:lpstr>RL exemplo do IAS</vt:lpstr>
      <vt:lpstr>HISTÓRICO</vt:lpstr>
      <vt:lpstr>AÇÕES / BENEFÍCIOS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Título, Arial 32pt,  Cinza 1 Até três linhas</dc:title>
  <dc:creator>Eduardo Carvalho</dc:creator>
  <cp:lastModifiedBy>Eduardo Carvalho</cp:lastModifiedBy>
  <cp:revision>44</cp:revision>
  <cp:lastPrinted>2017-02-27T20:53:19Z</cp:lastPrinted>
  <dcterms:created xsi:type="dcterms:W3CDTF">2022-08-12T14:03:38Z</dcterms:created>
  <dcterms:modified xsi:type="dcterms:W3CDTF">2022-10-19T19:53:59Z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aabacf-b917-4a45-9a5f-ed3a53d2eeb7_Enabled">
    <vt:lpwstr>true</vt:lpwstr>
  </property>
  <property fmtid="{D5CDD505-2E9C-101B-9397-08002B2CF9AE}" pid="3" name="MSIP_Label_8caabacf-b917-4a45-9a5f-ed3a53d2eeb7_SetDate">
    <vt:lpwstr>2022-08-12T14:03:39Z</vt:lpwstr>
  </property>
  <property fmtid="{D5CDD505-2E9C-101B-9397-08002B2CF9AE}" pid="4" name="MSIP_Label_8caabacf-b917-4a45-9a5f-ed3a53d2eeb7_Method">
    <vt:lpwstr>Standard</vt:lpwstr>
  </property>
  <property fmtid="{D5CDD505-2E9C-101B-9397-08002B2CF9AE}" pid="5" name="MSIP_Label_8caabacf-b917-4a45-9a5f-ed3a53d2eeb7_Name">
    <vt:lpwstr>Anyone - No Protection</vt:lpwstr>
  </property>
  <property fmtid="{D5CDD505-2E9C-101B-9397-08002B2CF9AE}" pid="6" name="MSIP_Label_8caabacf-b917-4a45-9a5f-ed3a53d2eeb7_SiteId">
    <vt:lpwstr>0804c951-93a0-405d-80e4-fa87c7551d6a</vt:lpwstr>
  </property>
  <property fmtid="{D5CDD505-2E9C-101B-9397-08002B2CF9AE}" pid="7" name="MSIP_Label_8caabacf-b917-4a45-9a5f-ed3a53d2eeb7_ActionId">
    <vt:lpwstr>e0c1bd9e-14e5-4bd3-a60c-1f857adff467</vt:lpwstr>
  </property>
  <property fmtid="{D5CDD505-2E9C-101B-9397-08002B2CF9AE}" pid="8" name="MSIP_Label_8caabacf-b917-4a45-9a5f-ed3a53d2eeb7_ContentBits">
    <vt:lpwstr>0</vt:lpwstr>
  </property>
</Properties>
</file>