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4" r:id="rId5"/>
    <p:sldId id="260" r:id="rId6"/>
    <p:sldId id="273" r:id="rId7"/>
    <p:sldId id="27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1BD"/>
    <a:srgbClr val="3B1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ábio de Oliveira Braga" userId="bb16e8ce5586e149" providerId="LiveId" clId="{859733C4-B5CC-4877-AF56-742FBA397F0C}"/>
    <pc:docChg chg="custSel modSld">
      <pc:chgData name="Fábio de Oliveira Braga" userId="bb16e8ce5586e149" providerId="LiveId" clId="{859733C4-B5CC-4877-AF56-742FBA397F0C}" dt="2022-03-21T17:14:12.242" v="1" actId="27636"/>
      <pc:docMkLst>
        <pc:docMk/>
      </pc:docMkLst>
      <pc:sldChg chg="modSp mod">
        <pc:chgData name="Fábio de Oliveira Braga" userId="bb16e8ce5586e149" providerId="LiveId" clId="{859733C4-B5CC-4877-AF56-742FBA397F0C}" dt="2022-03-21T17:14:12.242" v="1" actId="27636"/>
        <pc:sldMkLst>
          <pc:docMk/>
          <pc:sldMk cId="1725128727" sldId="256"/>
        </pc:sldMkLst>
        <pc:spChg chg="mod">
          <ac:chgData name="Fábio de Oliveira Braga" userId="bb16e8ce5586e149" providerId="LiveId" clId="{859733C4-B5CC-4877-AF56-742FBA397F0C}" dt="2022-03-21T17:14:12.242" v="1" actId="27636"/>
          <ac:spMkLst>
            <pc:docMk/>
            <pc:sldMk cId="1725128727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08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8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69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29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8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93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21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9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93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27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2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accent1">
                <a:lumMod val="5000"/>
                <a:lumOff val="9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02/02/2025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69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306896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Automatização da análise de operação de CVD de 1ª extremidade com integração python-OrcaFlex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5229200"/>
            <a:ext cx="6400800" cy="1152128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Autor: Daniel Teixeira Wanderley</a:t>
            </a:r>
          </a:p>
          <a:p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Orientador: Gabriel de Carvalho Nascimento</a:t>
            </a:r>
          </a:p>
        </p:txBody>
      </p:sp>
      <p:pic>
        <p:nvPicPr>
          <p:cNvPr id="1026" name="Picture 2" descr="Resultado de imagem para uff logotip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45460"/>
            <a:ext cx="4655535" cy="119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logo_da_escola_de_engenhar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48680"/>
            <a:ext cx="1444649" cy="1187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2" t="-4213" r="58142" b="63713"/>
          <a:stretch/>
        </p:blipFill>
        <p:spPr bwMode="auto">
          <a:xfrm>
            <a:off x="467544" y="337665"/>
            <a:ext cx="1620688" cy="150715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512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2924944"/>
            <a:ext cx="6768752" cy="1296144"/>
          </a:xfrm>
        </p:spPr>
        <p:txBody>
          <a:bodyPr>
            <a:noAutofit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Primeira seção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18534"/>
            <a:ext cx="2304256" cy="66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30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675506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Primeira Seção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18534"/>
            <a:ext cx="2304256" cy="66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755576" y="1124744"/>
            <a:ext cx="7560840" cy="5328592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Subseção 1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Tópico 1;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Tópico 2;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Tópico 3;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Tópico 4;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Tópico 5;</a:t>
            </a:r>
          </a:p>
        </p:txBody>
      </p:sp>
    </p:spTree>
    <p:extLst>
      <p:ext uri="{BB962C8B-B14F-4D97-AF65-F5344CB8AC3E}">
        <p14:creationId xmlns:p14="http://schemas.microsoft.com/office/powerpoint/2010/main" val="147571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675506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Primeira Seção</a:t>
            </a:r>
            <a:endParaRPr lang="pt-BR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18534"/>
            <a:ext cx="2304256" cy="66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F7C3B10A-ECF7-4384-8794-6DFE7CBF2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576" y="1124744"/>
            <a:ext cx="7560840" cy="5328592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dicas para sua apresentação: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Evite textos longos, use tópicos curtos para guiar a apresentação;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Evite a leitura do slide, dinamizando a apresentação e mantendo constante o interesse do público;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Faça associação com questões práticas, que atraiam a atenção do público;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 as seções de maneira que mantenha a linha de raciocínio;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Organize-se para respeitar o tempo de 20 minutos;</a:t>
            </a:r>
          </a:p>
        </p:txBody>
      </p:sp>
    </p:spTree>
    <p:extLst>
      <p:ext uri="{BB962C8B-B14F-4D97-AF65-F5344CB8AC3E}">
        <p14:creationId xmlns:p14="http://schemas.microsoft.com/office/powerpoint/2010/main" val="129217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1"/>
          <p:cNvSpPr txBox="1">
            <a:spLocks noChangeArrowheads="1"/>
          </p:cNvSpPr>
          <p:nvPr/>
        </p:nvSpPr>
        <p:spPr bwMode="auto">
          <a:xfrm>
            <a:off x="395288" y="5949280"/>
            <a:ext cx="84978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pt-BR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Legenda da imagem</a:t>
            </a:r>
            <a:r>
              <a:rPr lang="de-DE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18534"/>
            <a:ext cx="2304256" cy="66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320824" y="1565863"/>
            <a:ext cx="8497887" cy="4032448"/>
            <a:chOff x="320824" y="1565863"/>
            <a:chExt cx="8497887" cy="4032448"/>
          </a:xfrm>
        </p:grpSpPr>
        <p:sp>
          <p:nvSpPr>
            <p:cNvPr id="3" name="Retângulo 2"/>
            <p:cNvSpPr/>
            <p:nvPr/>
          </p:nvSpPr>
          <p:spPr>
            <a:xfrm>
              <a:off x="1149388" y="1565863"/>
              <a:ext cx="6840760" cy="4032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1"/>
            <p:cNvSpPr txBox="1">
              <a:spLocks noChangeArrowheads="1"/>
            </p:cNvSpPr>
            <p:nvPr/>
          </p:nvSpPr>
          <p:spPr bwMode="auto">
            <a:xfrm>
              <a:off x="320824" y="3351254"/>
              <a:ext cx="84978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r>
                <a:rPr lang="pt-BR" altLang="pt-BR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Imagem</a:t>
              </a:r>
              <a:endParaRPr lang="de-DE" alt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ítulo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675506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Primeira Seção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1726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2924944"/>
            <a:ext cx="6768752" cy="1296144"/>
          </a:xfrm>
        </p:spPr>
        <p:txBody>
          <a:bodyPr>
            <a:noAutofit/>
          </a:bodyPr>
          <a:lstStyle/>
          <a:p>
            <a:r>
              <a:rPr lang="pt-B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Segunda seção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18534"/>
            <a:ext cx="2304256" cy="66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42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675506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Segunda Seção</a:t>
            </a:r>
            <a:endParaRPr lang="pt-BR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18534"/>
            <a:ext cx="2304256" cy="66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755576" y="1124744"/>
            <a:ext cx="7560840" cy="5328592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Subseção 1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Tópico 1;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Tópico 2;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Tópico 3;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Tópico 4;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Tópico 5;</a:t>
            </a:r>
          </a:p>
        </p:txBody>
      </p:sp>
    </p:spTree>
    <p:extLst>
      <p:ext uri="{BB962C8B-B14F-4D97-AF65-F5344CB8AC3E}">
        <p14:creationId xmlns:p14="http://schemas.microsoft.com/office/powerpoint/2010/main" val="2273498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156</Words>
  <Application>Microsoft Office PowerPoint</Application>
  <PresentationFormat>Apresentação na tela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Tema do Office</vt:lpstr>
      <vt:lpstr>Automatização da análise de operação de CVD de 1ª extremidade com integração python-OrcaFlex</vt:lpstr>
      <vt:lpstr>1. Primeira seção</vt:lpstr>
      <vt:lpstr>1. Primeira Seção</vt:lpstr>
      <vt:lpstr>1. Primeira Seção</vt:lpstr>
      <vt:lpstr>1. Primeira Seção</vt:lpstr>
      <vt:lpstr>2. Segunda seção</vt:lpstr>
      <vt:lpstr>1. Segunda Seção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Ciência dos Materiais</dc:title>
  <dc:creator>Professor</dc:creator>
  <cp:lastModifiedBy>Daniel Wanderley</cp:lastModifiedBy>
  <cp:revision>45</cp:revision>
  <dcterms:modified xsi:type="dcterms:W3CDTF">2025-02-02T22:45:15Z</dcterms:modified>
</cp:coreProperties>
</file>