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3F9E-25F4-4B99-A68B-4CC4D2406A7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23DC24C-126B-4B02-9A87-28C313483C1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7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3F9E-25F4-4B99-A68B-4CC4D2406A7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C24C-126B-4B02-9A87-28C313483C1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0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3F9E-25F4-4B99-A68B-4CC4D2406A7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C24C-126B-4B02-9A87-28C313483C1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59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3F9E-25F4-4B99-A68B-4CC4D2406A7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C24C-126B-4B02-9A87-28C313483C1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81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3F9E-25F4-4B99-A68B-4CC4D2406A7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C24C-126B-4B02-9A87-28C313483C1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91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3F9E-25F4-4B99-A68B-4CC4D2406A7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C24C-126B-4B02-9A87-28C313483C1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0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3F9E-25F4-4B99-A68B-4CC4D2406A7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C24C-126B-4B02-9A87-28C313483C1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05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3F9E-25F4-4B99-A68B-4CC4D2406A7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C24C-126B-4B02-9A87-28C313483C1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3F9E-25F4-4B99-A68B-4CC4D2406A7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C24C-126B-4B02-9A87-28C31348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3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3F9E-25F4-4B99-A68B-4CC4D2406A7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C24C-126B-4B02-9A87-28C313483C1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CBD3F9E-25F4-4B99-A68B-4CC4D2406A7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C24C-126B-4B02-9A87-28C313483C1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2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D3F9E-25F4-4B99-A68B-4CC4D2406A7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23DC24C-126B-4B02-9A87-28C313483C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81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2404-02F0-4AD6-C909-F5B25340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Top 3 existing LMS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30E75-EEA3-6464-ADD8-95E228C0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Moodle learning management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Blackboard learning management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Canvas learning management system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FC90-DDB3-A0AB-8016-C99664E9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Moodle </a:t>
            </a:r>
            <a:r>
              <a:rPr lang="en-US" dirty="0" err="1">
                <a:latin typeface="Arial Black" panose="020B0A04020102020204" pitchFamily="34" charset="0"/>
              </a:rPr>
              <a:t>lms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201D-FABE-604C-2269-9B40FC1E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           Moodle </a:t>
            </a:r>
            <a:r>
              <a:rPr lang="en-US" dirty="0" err="1"/>
              <a:t>lms</a:t>
            </a:r>
            <a:r>
              <a:rPr lang="en-US" dirty="0"/>
              <a:t> is an online learning management system designed to provide educators, administrators and learners with a single, secure and integrated system for creating a personalized learning environment. Technology used is PHP.</a:t>
            </a:r>
          </a:p>
          <a:p>
            <a:endParaRPr lang="en-US" dirty="0"/>
          </a:p>
          <a:p>
            <a:r>
              <a:rPr lang="en-US" dirty="0"/>
              <a:t>It is an open source system under the GNU general public license.</a:t>
            </a:r>
          </a:p>
          <a:p>
            <a:r>
              <a:rPr lang="en-US" dirty="0"/>
              <a:t>Moodle is multilingual, as it supports multiple languages ensuring no linguistic limitations to learning online.</a:t>
            </a:r>
          </a:p>
          <a:p>
            <a:r>
              <a:rPr lang="en-US" dirty="0"/>
              <a:t>Available both online and offline, for mobile and desktop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8685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57CD-ECD5-5301-94C0-42884FBA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3043-CB8D-D37B-36FE-F8D46717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Features</a:t>
            </a:r>
            <a:r>
              <a:rPr lang="en-US" dirty="0"/>
              <a:t>;</a:t>
            </a:r>
          </a:p>
          <a:p>
            <a:r>
              <a:rPr lang="en-US" sz="2000" dirty="0"/>
              <a:t>Course creation/management.</a:t>
            </a:r>
          </a:p>
          <a:p>
            <a:r>
              <a:rPr lang="en-US" sz="2000" dirty="0"/>
              <a:t>Videoconferencing.</a:t>
            </a:r>
          </a:p>
          <a:p>
            <a:r>
              <a:rPr lang="en-US" sz="2000" dirty="0"/>
              <a:t>Progress tracking, grading and language support.</a:t>
            </a:r>
          </a:p>
          <a:p>
            <a:pPr marL="0" indent="0">
              <a:buNone/>
            </a:pPr>
            <a:r>
              <a:rPr lang="en-US" b="1" dirty="0"/>
              <a:t>Limitations</a:t>
            </a:r>
          </a:p>
          <a:p>
            <a:r>
              <a:rPr lang="en-US" sz="2000" dirty="0"/>
              <a:t>Complex user interface.</a:t>
            </a:r>
          </a:p>
          <a:p>
            <a:r>
              <a:rPr lang="en-US" dirty="0"/>
              <a:t>Mobile optimization.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968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DE0E-D956-303B-D4CB-C985ECAC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BD4D-8F94-D1BA-D723-1172D1D48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issues.</a:t>
            </a:r>
          </a:p>
          <a:p>
            <a:pPr marL="0" indent="0">
              <a:buNone/>
            </a:pPr>
            <a:r>
              <a:rPr lang="en-US" b="1" dirty="0"/>
              <a:t>Strengths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Strong community support.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Multimedia support.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Cost effective.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Highly customizable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Gamification and interactive interface.</a:t>
            </a:r>
          </a:p>
        </p:txBody>
      </p:sp>
    </p:spTree>
    <p:extLst>
      <p:ext uri="{BB962C8B-B14F-4D97-AF65-F5344CB8AC3E}">
        <p14:creationId xmlns:p14="http://schemas.microsoft.com/office/powerpoint/2010/main" val="79599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319D-D9D0-C5F3-DE9E-55B28CE2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BLACKBOARD 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B424D-A2AD-4079-A5DD-B30D3F231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Blackboard is a course management system that allows you to provide content to students in a central location, communicate with students quickly, give quizzes and provide grades . It is a web based online system. </a:t>
            </a:r>
          </a:p>
          <a:p>
            <a:r>
              <a:rPr lang="en-US" dirty="0"/>
              <a:t>This system can be used offline as offline content features provide a continuous access to the course content regardless of your Internet connection.</a:t>
            </a:r>
          </a:p>
          <a:p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It is a general purpose learning system and allows users to create and customize courses with lessons, topics, quizzes and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4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D42A-9D01-D17B-1F10-D53F75E3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4E16-EC47-01D8-43A8-51C88ED12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Blackboard LMS uses both Desktop and mobile devices but are mostly bent on laptops and PCs. Concerning their programming languages they used Java technology with long term support.</a:t>
            </a:r>
          </a:p>
          <a:p>
            <a:pPr marL="0" indent="0">
              <a:buNone/>
            </a:pPr>
            <a:r>
              <a:rPr lang="en-US" b="1" dirty="0"/>
              <a:t>Features</a:t>
            </a:r>
          </a:p>
          <a:p>
            <a:r>
              <a:rPr lang="en-US" dirty="0"/>
              <a:t> Assessments </a:t>
            </a:r>
          </a:p>
          <a:p>
            <a:r>
              <a:rPr lang="en-US" dirty="0"/>
              <a:t>Activity grading </a:t>
            </a:r>
          </a:p>
          <a:p>
            <a:r>
              <a:rPr lang="en-US" dirty="0"/>
              <a:t>Assignment management </a:t>
            </a:r>
          </a:p>
        </p:txBody>
      </p:sp>
    </p:spTree>
    <p:extLst>
      <p:ext uri="{BB962C8B-B14F-4D97-AF65-F5344CB8AC3E}">
        <p14:creationId xmlns:p14="http://schemas.microsoft.com/office/powerpoint/2010/main" val="290705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6527-E3D8-5EB5-5678-75375A27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12F6-FB6E-FD39-F500-09E5DE6E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860"/>
              </a:spcAft>
              <a:buNone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Gill Sans MT (body)"/>
                <a:ea typeface="Calibri" panose="020F0502020204030204" pitchFamily="34" charset="0"/>
              </a:rPr>
              <a:t>Strengths</a:t>
            </a:r>
          </a:p>
          <a:p>
            <a:pPr marL="6350" marR="0" indent="-6350">
              <a:lnSpc>
                <a:spcPct val="112000"/>
              </a:lnSpc>
              <a:spcBef>
                <a:spcPts val="0"/>
              </a:spcBef>
              <a:spcAft>
                <a:spcPts val="86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It makes submitting assignments very simple and provides a variety of built in web based tools like e-portfolios. </a:t>
            </a:r>
          </a:p>
          <a:p>
            <a:pPr marL="6350" marR="0" indent="-6350">
              <a:lnSpc>
                <a:spcPct val="112000"/>
              </a:lnSpc>
              <a:spcBef>
                <a:spcPts val="0"/>
              </a:spcBef>
              <a:spcAft>
                <a:spcPts val="86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Directs messaging and discussion forums.  </a:t>
            </a:r>
          </a:p>
          <a:p>
            <a:pPr marL="6350" marR="0" indent="-6350">
              <a:lnSpc>
                <a:spcPct val="112000"/>
              </a:lnSpc>
              <a:spcBef>
                <a:spcPts val="0"/>
              </a:spcBef>
              <a:spcAft>
                <a:spcPts val="86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Easy to navigate from student perspective.  </a:t>
            </a:r>
          </a:p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860"/>
              </a:spcAft>
              <a:buNone/>
            </a:pPr>
            <a:r>
              <a:rPr lang="en-US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Limitations</a:t>
            </a:r>
          </a:p>
          <a:p>
            <a:pPr marL="6350" marR="0" indent="-6350">
              <a:lnSpc>
                <a:spcPct val="112000"/>
              </a:lnSpc>
              <a:spcBef>
                <a:spcPts val="0"/>
              </a:spcBef>
              <a:spcAft>
                <a:spcPts val="860"/>
              </a:spcAft>
            </a:pPr>
            <a:r>
              <a:rPr lang="en-US" sz="18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Do not allow users to create multiple branches with different designs.  </a:t>
            </a:r>
          </a:p>
          <a:p>
            <a:pPr marL="6350" marR="0" indent="-6350">
              <a:lnSpc>
                <a:spcPct val="112000"/>
              </a:lnSpc>
              <a:spcBef>
                <a:spcPts val="0"/>
              </a:spcBef>
              <a:spcAft>
                <a:spcPts val="860"/>
              </a:spcAft>
            </a:pPr>
            <a:r>
              <a:rPr lang="en-US" sz="1800" u="none" strike="noStrike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Calibri" panose="020F0502020204030204" pitchFamily="34" charset="0"/>
                <a:cs typeface="Calibri" panose="020F0502020204030204" pitchFamily="34" charset="0"/>
              </a:rPr>
              <a:t>Not enough training automaton functions</a:t>
            </a:r>
            <a:r>
              <a:rPr lang="en-U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860"/>
              </a:spcAft>
              <a:buNone/>
            </a:pPr>
            <a:endParaRPr lang="en-US" sz="1800" kern="1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425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135</TotalTime>
  <Words>334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Gill Sans MT</vt:lpstr>
      <vt:lpstr>Gill Sans MT (body)</vt:lpstr>
      <vt:lpstr>Wingdings</vt:lpstr>
      <vt:lpstr>Gallery</vt:lpstr>
      <vt:lpstr>Top 3 existing LMS REVIEW</vt:lpstr>
      <vt:lpstr>Moodle lms</vt:lpstr>
      <vt:lpstr>Continuation…</vt:lpstr>
      <vt:lpstr>Con…</vt:lpstr>
      <vt:lpstr>BLACKBOARD LMS</vt:lpstr>
      <vt:lpstr>CONTINUATION…</vt:lpstr>
      <vt:lpstr>Con…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Ndzana Marie</dc:creator>
  <cp:lastModifiedBy>Ndzana Marie</cp:lastModifiedBy>
  <cp:revision>1</cp:revision>
  <dcterms:created xsi:type="dcterms:W3CDTF">2024-08-01T08:17:45Z</dcterms:created>
  <dcterms:modified xsi:type="dcterms:W3CDTF">2024-08-01T10:33:17Z</dcterms:modified>
</cp:coreProperties>
</file>