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D69CC1F-376E-435D-9E58-4D853D360BD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Temario - definiciones - api reflection - ejemplos - mini-framework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Otros lenguajes tienen reflection (Ruby)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Solo podemos interactuar con lo que está programado 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Metaprogramacion - escribir y modificar un programa en runtime (class reloading, modificar bytecode, etc)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Ej. powermock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 de los frameworks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Encapsulamiento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Complejidad código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Efectos secundarios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DDB808A-D884-45C2-9B6A-BC347DEA5D9C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891E199-8E38-451D-953D-306CF9758B95}" type="slidenum">
              <a:rPr b="0" lang="en-US" sz="10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github.com/endava-java-nights" TargetMode="External"/><Relationship Id="rId3" Type="http://schemas.openxmlformats.org/officeDocument/2006/relationships/hyperlink" Target="https://github.com/LandoLucas" TargetMode="External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54;p13" descr=""/>
          <p:cNvPicPr/>
          <p:nvPr/>
        </p:nvPicPr>
        <p:blipFill>
          <a:blip r:embed="rId1"/>
          <a:srcRect l="3266" t="0" r="3179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-28440" y="140760"/>
            <a:ext cx="2506680" cy="705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adadad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¡Bienvenidos!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oogle Shape;56;p13" descr=""/>
          <p:cNvPicPr/>
          <p:nvPr/>
        </p:nvPicPr>
        <p:blipFill>
          <a:blip r:embed="rId2"/>
          <a:stretch/>
        </p:blipFill>
        <p:spPr>
          <a:xfrm>
            <a:off x="303120" y="4339800"/>
            <a:ext cx="1452960" cy="47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0;p23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643320" y="353520"/>
            <a:ext cx="7857000" cy="391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Annotations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Retention: source | class | runtime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Target:  Donde puede aplicarse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26;p24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110" name="TextShape 1"/>
          <p:cNvSpPr txBox="1"/>
          <p:nvPr/>
        </p:nvSpPr>
        <p:spPr>
          <a:xfrm>
            <a:off x="643320" y="353520"/>
            <a:ext cx="7857000" cy="391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Repeatable Annotations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@Repeatable sobre una anotación para permitir usarla más de una vez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32;p25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112" name="TextShape 1"/>
          <p:cNvSpPr txBox="1"/>
          <p:nvPr/>
        </p:nvSpPr>
        <p:spPr>
          <a:xfrm>
            <a:off x="643320" y="353520"/>
            <a:ext cx="7857000" cy="391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¿Preguntas?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hlinkClick r:id="rId2"/>
              </a:rPr>
              <a:t>https://github.com/endava-java-nights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4dd0e1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hlinkClick r:id="rId3"/>
              </a:rPr>
              <a:t>https://github.com/LandoLucas</a:t>
            </a: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1611360"/>
            <a:ext cx="8520120" cy="1257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¡Muchas gracias!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01000" y="282960"/>
            <a:ext cx="19112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lucas-emanuel-lando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Google Shape;140;p26" descr=""/>
          <p:cNvPicPr/>
          <p:nvPr/>
        </p:nvPicPr>
        <p:blipFill>
          <a:blip r:embed="rId1"/>
          <a:stretch/>
        </p:blipFill>
        <p:spPr>
          <a:xfrm>
            <a:off x="222480" y="202320"/>
            <a:ext cx="479880" cy="47988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41;p26" descr=""/>
          <p:cNvPicPr/>
          <p:nvPr/>
        </p:nvPicPr>
        <p:blipFill>
          <a:blip r:embed="rId2"/>
          <a:stretch/>
        </p:blipFill>
        <p:spPr>
          <a:xfrm>
            <a:off x="3845160" y="4353120"/>
            <a:ext cx="1452960" cy="47988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42;p26" descr=""/>
          <p:cNvPicPr/>
          <p:nvPr/>
        </p:nvPicPr>
        <p:blipFill>
          <a:blip r:embed="rId3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1611360"/>
            <a:ext cx="8520120" cy="1257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Reflection y annotations en Java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01000" y="282960"/>
            <a:ext cx="191124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lucas-emanuel-lando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Google Shape;63;p14" descr=""/>
          <p:cNvPicPr/>
          <p:nvPr/>
        </p:nvPicPr>
        <p:blipFill>
          <a:blip r:embed="rId1"/>
          <a:stretch/>
        </p:blipFill>
        <p:spPr>
          <a:xfrm>
            <a:off x="222480" y="202320"/>
            <a:ext cx="479880" cy="479880"/>
          </a:xfrm>
          <a:prstGeom prst="rect">
            <a:avLst/>
          </a:prstGeom>
          <a:ln>
            <a:noFill/>
          </a:ln>
        </p:spPr>
      </p:pic>
      <p:pic>
        <p:nvPicPr>
          <p:cNvPr id="90" name="Google Shape;64;p14" descr=""/>
          <p:cNvPicPr/>
          <p:nvPr/>
        </p:nvPicPr>
        <p:blipFill>
          <a:blip r:embed="rId2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76;p16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376560" y="294120"/>
            <a:ext cx="8332920" cy="40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2"/>
          <p:cNvSpPr txBox="1"/>
          <p:nvPr/>
        </p:nvSpPr>
        <p:spPr>
          <a:xfrm>
            <a:off x="643320" y="353520"/>
            <a:ext cx="7857000" cy="391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Reflection:  capacidad de un lenguaje orientado a objetos para inspeccionar su metamodelo (tipos, clases, métodos, etc), e interactuar con ellos en tiempo de ejecución, ejecutando métodos, instanciando objetos, obteniendo valores, etc.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83;p17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76560" y="294120"/>
            <a:ext cx="8332920" cy="40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oogle Shape;85;p17" descr=""/>
          <p:cNvPicPr/>
          <p:nvPr/>
        </p:nvPicPr>
        <p:blipFill>
          <a:blip r:embed="rId2"/>
          <a:stretch/>
        </p:blipFill>
        <p:spPr>
          <a:xfrm>
            <a:off x="1906920" y="57240"/>
            <a:ext cx="5609880" cy="50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0;p18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pic>
        <p:nvPicPr>
          <p:cNvPr id="98" name="Google Shape;91;p18" descr=""/>
          <p:cNvPicPr/>
          <p:nvPr/>
        </p:nvPicPr>
        <p:blipFill>
          <a:blip r:embed="rId2"/>
          <a:stretch/>
        </p:blipFill>
        <p:spPr>
          <a:xfrm>
            <a:off x="1255320" y="152280"/>
            <a:ext cx="6633360" cy="48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6;p19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643320" y="353520"/>
            <a:ext cx="7857000" cy="391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API Reflection Java: java.lang.reflect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Modelado del metamodelo a partir de clases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Obtener clase, constructores, métodos, variables de instancia/clase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Obtener paquetes, interfaces, superclases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Obtener modificadores de acceso (private, protected, public, 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Construir instancias de objetos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Ejecutar métodos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Modificar estado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2;p20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643320" y="353520"/>
            <a:ext cx="7857000" cy="391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   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    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¿Desventajas del uso de reflection?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8;p21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104" name="TextShape 1"/>
          <p:cNvSpPr txBox="1"/>
          <p:nvPr/>
        </p:nvSpPr>
        <p:spPr>
          <a:xfrm>
            <a:off x="643320" y="353520"/>
            <a:ext cx="7857000" cy="391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Annotations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También llamados “decorators”. Una forma de Metadata aplicada al código para proveer información adicional.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14;p22" descr=""/>
          <p:cNvPicPr/>
          <p:nvPr/>
        </p:nvPicPr>
        <p:blipFill>
          <a:blip r:embed="rId1"/>
          <a:stretch/>
        </p:blipFill>
        <p:spPr>
          <a:xfrm>
            <a:off x="8311680" y="4386600"/>
            <a:ext cx="584280" cy="58428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643320" y="353520"/>
            <a:ext cx="7857000" cy="3917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   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	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   </a:t>
            </a:r>
            <a:r>
              <a:rPr b="1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Annotations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1" lang="en-US" sz="2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No tienen ningún efecto sobre el código al que se aplican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Proveen información útil para compiladores o frameworks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Pueden tener parametros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ffffff"/>
              </a:buClr>
              <a:buFont typeface="Roboto Condensed"/>
              <a:buChar char="●"/>
            </a:pPr>
            <a:r>
              <a:rPr b="1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</a:rPr>
              <a:t>Se aplican a clases, métodos, variables, parámetros, etc...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LibreOffice/5.3.6.1$Windows_X86_64 LibreOffice_project/686f202eff87ef707079aeb7f485847613344eb7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2018-09-13T22:44:12Z</dcterms:modified>
  <cp:revision>1</cp:revision>
  <dc:subject/>
  <dc:title/>
</cp:coreProperties>
</file>