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>
      <p:cViewPr>
        <p:scale>
          <a:sx n="110" d="100"/>
          <a:sy n="110" d="100"/>
        </p:scale>
        <p:origin x="416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D94C-F829-3142-9F0F-5F424903A780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63F7-CE60-824A-8F49-E503AFDF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D87C8F-C697-91CF-BE60-B1269E71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630773"/>
            <a:ext cx="64008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1CD74-5797-FC4B-928A-39D290C9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0800" y="2630773"/>
            <a:ext cx="6400800" cy="36576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321409A-D249-9B90-44F5-0CC7432FE185}"/>
              </a:ext>
            </a:extLst>
          </p:cNvPr>
          <p:cNvSpPr txBox="1">
            <a:spLocks/>
          </p:cNvSpPr>
          <p:nvPr/>
        </p:nvSpPr>
        <p:spPr>
          <a:xfrm>
            <a:off x="278226" y="600195"/>
            <a:ext cx="9849622" cy="159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Method 2 – Structural benchmarks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40675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6FA-CE71-B601-3B87-1C3929E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– Functional thresholds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7AD6E-094D-2C83-5056-2A28B367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4344"/>
            <a:ext cx="64008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CEA73-28F7-88F0-109F-2763BFC6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0800" y="2465407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6FA-CE71-B601-3B87-1C3929E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– Functional thresholds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0E092-D9C9-94F4-498B-ACC2C9C5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884"/>
            <a:ext cx="64008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07105-11A6-F19B-8AAE-28268098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0800" y="2887884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9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6FA-CE71-B601-3B87-1C3929E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benchmarks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6A88-3DEB-233D-B9BA-E091E497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57" y="1832870"/>
            <a:ext cx="9363485" cy="595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27BC9-144F-416B-73D6-53CCF09B6585}"/>
              </a:ext>
            </a:extLst>
          </p:cNvPr>
          <p:cNvSpPr txBox="1"/>
          <p:nvPr/>
        </p:nvSpPr>
        <p:spPr>
          <a:xfrm>
            <a:off x="9993889" y="5741042"/>
            <a:ext cx="24025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Highest – Magnitude changes followed by literature, gap functional threshold and 67</a:t>
            </a:r>
            <a:r>
              <a:rPr lang="en-US" sz="1100" baseline="30000" dirty="0"/>
              <a:t>th</a:t>
            </a:r>
            <a:r>
              <a:rPr lang="en-US" sz="1100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39302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6FA-CE71-B601-3B87-1C3929E4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benchmarks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6A88-3DEB-233D-B9BA-E091E497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9058" y="1832870"/>
            <a:ext cx="9363482" cy="5958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0F7EF-9F26-64AD-EE82-7AAF0AE7D2BE}"/>
              </a:ext>
            </a:extLst>
          </p:cNvPr>
          <p:cNvSpPr txBox="1"/>
          <p:nvPr/>
        </p:nvSpPr>
        <p:spPr>
          <a:xfrm>
            <a:off x="9993889" y="5741042"/>
            <a:ext cx="24025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Highest – Magnitude changes followed by literature, gap functional threshold and 67</a:t>
            </a:r>
            <a:r>
              <a:rPr lang="en-US" sz="1100" baseline="30000" dirty="0"/>
              <a:t>th</a:t>
            </a:r>
            <a:r>
              <a:rPr lang="en-US" sz="1100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6376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49</Words>
  <Application>Microsoft Macintosh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Method 3 – Functional thresholds</vt:lpstr>
      <vt:lpstr>Method 3 – Functional thresholds</vt:lpstr>
      <vt:lpstr>All benchmarks</vt:lpstr>
      <vt:lpstr>All 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 Wheeler</dc:creator>
  <cp:lastModifiedBy>Brandi Wheeler</cp:lastModifiedBy>
  <cp:revision>13</cp:revision>
  <dcterms:created xsi:type="dcterms:W3CDTF">2022-09-10T05:36:51Z</dcterms:created>
  <dcterms:modified xsi:type="dcterms:W3CDTF">2022-09-10T14:04:47Z</dcterms:modified>
</cp:coreProperties>
</file>