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7FFF2-0BFF-4B3D-B6FF-EE5732DEB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523F5-BCCC-496C-B31B-E3F887A9E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97EF4-91E5-4118-84EF-3000881B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06330-9422-47CB-9EC4-784E1C44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66859-2EE5-48F8-B28B-B9F8563E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3E1FC-2986-4953-8F4B-CF497A2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7B2651-0BD3-4A68-AA80-E01F96EE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6CE5B1-C871-47FF-AC70-97A8169B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E0F7F-884C-4F91-A6EB-A788CFDA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3975A-B5BD-4649-BEF9-D9C73211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4AEE13-6583-4108-A802-2C541D8EB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57D32-4555-4B57-BE52-E0A1F992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9C02E-1F60-4BA1-A078-AB0B4CFE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7CE2F-B9DF-4ED0-9326-43942B3A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9CA9F-E644-42BB-9D60-423014D9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15BBF-B8BC-47A7-8180-A639D1EB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3DB2C-500B-4FF4-B88B-9D8B0A69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48E71-0783-491C-8E0C-76C300C7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A4B87-BC47-4673-8C4B-55D74C72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50BB5-68BD-4056-8196-8C2903C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323B8-A944-4A26-B7E5-1419004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7A731-D59E-4A4D-9CEB-5FB207AC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1DEC0-34DE-44A5-B441-671F8AD6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EF78A-2B77-4583-9521-4D23A8B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1235A-B42C-43E1-9E6B-BC258407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C1B6-49AD-4E05-9812-32AFA8A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685B6-8E8E-40E9-81DF-EAF3211E6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D2BFE-3147-4F80-90C8-0B27166F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357CD-1ABB-4BE2-A141-9B5A6944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1E0091-F47E-4303-813D-D76470C7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F32891-5AE4-4BAD-A2C1-A6B2AE2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22C8-2767-4AE6-90AA-32955E2B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17506E-B006-450C-BFDF-92EFC371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CBFAF7-6C52-445F-A238-2FD4EE3D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FB389C-EEAF-4D7F-80CF-ECCF0EB90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911D83-84BB-4E69-96E9-DBE7309D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7BC937-517F-4816-A362-E075B8DB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E717B9-97F9-4E82-AA31-9D2C7EED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673E7C-B691-4355-B7A9-7EBB558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1D1D3-1B89-4289-BA42-3284C528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4193E3-810B-4045-A2D2-799CCA87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833154-E831-4FD7-A724-FC6E8C23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056B48-5236-4A5E-A7E7-8FA9AC2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4DA4D2-EDC2-438D-B678-4B35E390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2647A1-3678-4298-801A-5FBD3284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F1CC73-F056-47B4-9886-2887829F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E34C2-6B41-4D9D-9E83-B347EC5A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825D4-10E1-44B7-A05A-D68ACCFF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FB8C9F-BF70-4C1F-8179-77D66F36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45827-FBC0-4BBE-B7EB-ACC0A5D7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5B943-B08B-44D0-BCFC-6F3C4B88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3F103-A916-41C7-BAF9-76BA0C6B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0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5216-5725-421D-ADEF-2860E60A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38AFBA-43CA-428F-916D-62E73CFBD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12D2CF-586E-4593-8111-1C6D1D08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93130-A1D1-4846-BF1C-4856A88D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36703-1206-4C6B-9FE9-E003078E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125AB-54B2-4102-96E8-BC3AAFDA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619ED1-A548-4A9D-9A12-781CDCAC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D95B9-C1B7-450F-8690-F454A3BF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D7C76-C4FC-49AF-AEB0-1474253F2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EF94-3B5D-4352-A260-3353E9603B4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EF45A-3EC4-4C9D-92A8-3E99CD19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64950-6AFC-498F-AAEF-50AE6D6A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0995-87C9-4716-9787-A7A1906D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1E03C-5CB2-45F1-B3DD-099DCA8B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5843"/>
            <a:ext cx="9144000" cy="2387600"/>
          </a:xfrm>
        </p:spPr>
        <p:txBody>
          <a:bodyPr/>
          <a:lstStyle/>
          <a:p>
            <a:r>
              <a:rPr lang="en-US" dirty="0"/>
              <a:t>Workshop: Trend analysis on</a:t>
            </a:r>
            <a:br>
              <a:rPr lang="en-US" dirty="0"/>
            </a:br>
            <a:r>
              <a:rPr lang="en-US" dirty="0"/>
              <a:t>spatial climate data using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97" y="5847675"/>
            <a:ext cx="1220666" cy="9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1754-95C0-488F-BC37-450DEBE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491F-EE0B-4752-82B2-82B89F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precipitation and temperature raster data (maybe using R)</a:t>
            </a:r>
          </a:p>
          <a:p>
            <a:endParaRPr lang="en-US" dirty="0"/>
          </a:p>
          <a:p>
            <a:r>
              <a:rPr lang="en-US" dirty="0"/>
              <a:t>Crop and mask both raster data for a study region</a:t>
            </a:r>
          </a:p>
          <a:p>
            <a:pPr lvl="1"/>
            <a:r>
              <a:rPr lang="en-US" dirty="0"/>
              <a:t>For looping</a:t>
            </a:r>
          </a:p>
          <a:p>
            <a:pPr lvl="1"/>
            <a:r>
              <a:rPr lang="en-US" dirty="0"/>
              <a:t>Conversion in case of different units (e.g. from K to Celsius)</a:t>
            </a:r>
          </a:p>
          <a:p>
            <a:pPr lvl="1"/>
            <a:r>
              <a:rPr lang="en-US" dirty="0"/>
              <a:t>Save multiple raster files with specific names</a:t>
            </a:r>
          </a:p>
          <a:p>
            <a:pPr lvl="1"/>
            <a:endParaRPr lang="en-US" dirty="0"/>
          </a:p>
          <a:p>
            <a:r>
              <a:rPr lang="en-US" dirty="0"/>
              <a:t>Data check (e.g. NA values or outliers)</a:t>
            </a:r>
          </a:p>
          <a:p>
            <a:pPr lvl="1"/>
            <a:r>
              <a:rPr lang="en-US" dirty="0"/>
              <a:t>Find raster with NA values</a:t>
            </a:r>
          </a:p>
          <a:p>
            <a:pPr lvl="1"/>
            <a:r>
              <a:rPr lang="en-US" dirty="0"/>
              <a:t>Boxplot/histograms</a:t>
            </a:r>
          </a:p>
          <a:p>
            <a:pPr lvl="1"/>
            <a:r>
              <a:rPr lang="en-US" dirty="0"/>
              <a:t>Reclassify in case of “weird” values</a:t>
            </a:r>
          </a:p>
          <a:p>
            <a:pPr lvl="1"/>
            <a:r>
              <a:rPr lang="en-US" dirty="0"/>
              <a:t>Plot raster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97" y="5847675"/>
            <a:ext cx="1220666" cy="9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1754-95C0-488F-BC37-450DEBE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491F-EE0B-4752-82B2-82B89F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>
            <a:normAutofit/>
          </a:bodyPr>
          <a:lstStyle/>
          <a:p>
            <a:r>
              <a:rPr lang="en-US" dirty="0"/>
              <a:t>Convert the raster files into polygons shapefiles </a:t>
            </a:r>
          </a:p>
          <a:p>
            <a:pPr lvl="1"/>
            <a:r>
              <a:rPr lang="en-US" dirty="0"/>
              <a:t>Use one shapefile as reference for join further results</a:t>
            </a:r>
          </a:p>
          <a:p>
            <a:pPr lvl="1"/>
            <a:r>
              <a:rPr lang="en-US" dirty="0"/>
              <a:t>Create an “id” for each polygon</a:t>
            </a:r>
          </a:p>
          <a:p>
            <a:pPr lvl="1"/>
            <a:endParaRPr lang="en-US" dirty="0"/>
          </a:p>
          <a:p>
            <a:r>
              <a:rPr lang="en-US" dirty="0"/>
              <a:t>Convert the shapefiles into data frames </a:t>
            </a:r>
          </a:p>
          <a:p>
            <a:pPr lvl="1"/>
            <a:r>
              <a:rPr lang="en-US" dirty="0"/>
              <a:t>Create an “id” column to later merge with the reference shapefile</a:t>
            </a:r>
          </a:p>
          <a:p>
            <a:pPr lvl="1"/>
            <a:endParaRPr lang="en-US" dirty="0"/>
          </a:p>
          <a:p>
            <a:r>
              <a:rPr lang="en-US" dirty="0"/>
              <a:t>Organizing the data frame structure in order to calculate the Mann Kendall trend analysis </a:t>
            </a:r>
          </a:p>
          <a:p>
            <a:pPr lvl="1"/>
            <a:r>
              <a:rPr lang="en-US" dirty="0"/>
              <a:t>Convert columns in rows </a:t>
            </a:r>
          </a:p>
          <a:p>
            <a:pPr lvl="1"/>
            <a:r>
              <a:rPr lang="en-US" dirty="0"/>
              <a:t>Define a “date” column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97" y="5847675"/>
            <a:ext cx="1220666" cy="9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1754-95C0-488F-BC37-450DEBE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491F-EE0B-4752-82B2-82B89F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0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function to calculate the Mann Kendall trend and return the result as data frame</a:t>
            </a:r>
          </a:p>
          <a:p>
            <a:endParaRPr lang="en-US" dirty="0"/>
          </a:p>
          <a:p>
            <a:r>
              <a:rPr lang="en-US" dirty="0"/>
              <a:t>Apply the created function for each polygon (by “id”)</a:t>
            </a:r>
          </a:p>
          <a:p>
            <a:endParaRPr lang="en-US" dirty="0"/>
          </a:p>
          <a:p>
            <a:r>
              <a:rPr lang="en-US" dirty="0"/>
              <a:t>Categorize the results in positive, negative or no-trend based on the slope and the P-values.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Using the “</a:t>
            </a:r>
            <a:r>
              <a:rPr lang="en-US" dirty="0" err="1"/>
              <a:t>ifelse</a:t>
            </a:r>
            <a:r>
              <a:rPr lang="en-US" dirty="0"/>
              <a:t>” statements conditions. </a:t>
            </a:r>
          </a:p>
          <a:p>
            <a:r>
              <a:rPr lang="en-US" dirty="0"/>
              <a:t>Merge the categorization results with the reference shapefile created previously and save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97" y="5847675"/>
            <a:ext cx="1220666" cy="9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1754-95C0-488F-BC37-450DEBE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491F-EE0B-4752-82B2-82B89F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>
            <a:normAutofit/>
          </a:bodyPr>
          <a:lstStyle/>
          <a:p>
            <a:r>
              <a:rPr lang="en-US" dirty="0"/>
              <a:t>Create a map showing the significant trends of precipitation and temperature </a:t>
            </a:r>
          </a:p>
          <a:p>
            <a:endParaRPr lang="en-US" dirty="0"/>
          </a:p>
          <a:p>
            <a:r>
              <a:rPr lang="en-US" dirty="0"/>
              <a:t>Create a bivariate map of precipitation and temperature </a:t>
            </a:r>
          </a:p>
          <a:p>
            <a:endParaRPr lang="en-US" dirty="0"/>
          </a:p>
          <a:p>
            <a:r>
              <a:rPr lang="en-US" dirty="0"/>
              <a:t>Export the map as figure (e.g. </a:t>
            </a:r>
            <a:r>
              <a:rPr lang="en-US" dirty="0" err="1"/>
              <a:t>png</a:t>
            </a:r>
            <a:r>
              <a:rPr lang="en-US" dirty="0"/>
              <a:t> or pdf format)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97" y="5847675"/>
            <a:ext cx="1220666" cy="9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8291" r="198" b="7779"/>
          <a:stretch/>
        </p:blipFill>
        <p:spPr>
          <a:xfrm>
            <a:off x="1735015" y="568569"/>
            <a:ext cx="8745416" cy="575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997" y="5847675"/>
            <a:ext cx="1220666" cy="9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Workshop: Trend analysis on spatial climate data using R</vt:lpstr>
      <vt:lpstr>Schedule</vt:lpstr>
      <vt:lpstr>Schedule</vt:lpstr>
      <vt:lpstr>Schedule</vt:lpstr>
      <vt:lpstr>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Trend analysis on spatial climate data using R</dc:title>
  <dc:creator>brunomontibeller93@gmail.com</dc:creator>
  <cp:lastModifiedBy>Bruno Montibeller</cp:lastModifiedBy>
  <cp:revision>13</cp:revision>
  <dcterms:created xsi:type="dcterms:W3CDTF">2020-03-01T07:52:23Z</dcterms:created>
  <dcterms:modified xsi:type="dcterms:W3CDTF">2020-03-02T10:15:04Z</dcterms:modified>
</cp:coreProperties>
</file>