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68" r:id="rId2"/>
    <p:sldId id="256" r:id="rId3"/>
    <p:sldId id="257" r:id="rId4"/>
    <p:sldId id="258" r:id="rId5"/>
    <p:sldId id="261" r:id="rId6"/>
    <p:sldId id="263" r:id="rId7"/>
    <p:sldId id="264" r:id="rId8"/>
    <p:sldId id="259" r:id="rId9"/>
    <p:sldId id="260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2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77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3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93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80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50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22" y="2760373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LAB 1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6802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3" y="180304"/>
            <a:ext cx="5176881" cy="1047279"/>
          </a:xfrm>
        </p:spPr>
        <p:txBody>
          <a:bodyPr/>
          <a:lstStyle/>
          <a:p>
            <a:r>
              <a:rPr lang="en-US" dirty="0" smtClean="0"/>
              <a:t>Withdrawal Locking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0" y="1465589"/>
            <a:ext cx="5805819" cy="489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9133" y="1880316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Masukan</a:t>
            </a:r>
            <a:r>
              <a:rPr lang="en-US" dirty="0" smtClean="0"/>
              <a:t> Coding </a:t>
            </a:r>
            <a:r>
              <a:rPr lang="en-US" dirty="0" err="1" smtClean="0"/>
              <a:t>ini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</a:t>
            </a:r>
            <a:r>
              <a:rPr lang="en-US" dirty="0" err="1" smtClean="0"/>
              <a:t>lalu</a:t>
            </a:r>
            <a:r>
              <a:rPr lang="en-US" dirty="0" smtClean="0"/>
              <a:t> Deploy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04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3" y="314329"/>
            <a:ext cx="3391373" cy="2829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2" y="3309870"/>
            <a:ext cx="2794755" cy="338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6351" y="2155708"/>
            <a:ext cx="4057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Fitur</a:t>
            </a:r>
            <a:r>
              <a:rPr lang="en-US" dirty="0" smtClean="0"/>
              <a:t> Locked Until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menjeda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repetisi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ether </a:t>
            </a:r>
            <a:r>
              <a:rPr lang="en-US" dirty="0" err="1" smtClean="0"/>
              <a:t>pada</a:t>
            </a:r>
            <a:r>
              <a:rPr lang="en-US" dirty="0" smtClean="0"/>
              <a:t> account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886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522" y="2760373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LAB 2</a:t>
            </a:r>
            <a:br>
              <a:rPr lang="en-US" sz="4400" dirty="0" smtClean="0"/>
            </a:br>
            <a:r>
              <a:rPr lang="en-US" sz="4400" dirty="0" smtClean="0"/>
              <a:t>Shared Wallet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55142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Smart Contract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235" y="2392278"/>
            <a:ext cx="3271839" cy="3695136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75" y="2564064"/>
            <a:ext cx="697327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8793" y="2134701"/>
            <a:ext cx="3271839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“</a:t>
            </a:r>
            <a:r>
              <a:rPr lang="en-US" dirty="0" err="1" smtClean="0"/>
              <a:t>hanya</a:t>
            </a:r>
            <a:r>
              <a:rPr lang="en-US" dirty="0" smtClean="0"/>
              <a:t> owner” </a:t>
            </a:r>
            <a:r>
              <a:rPr lang="en-US" dirty="0" err="1" smtClean="0"/>
              <a:t>kedalam</a:t>
            </a:r>
            <a:r>
              <a:rPr lang="en-US" dirty="0" smtClean="0"/>
              <a:t> coding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5 </a:t>
            </a:r>
            <a:r>
              <a:rPr lang="en-US" dirty="0" err="1" smtClean="0"/>
              <a:t>hingga</a:t>
            </a:r>
            <a:r>
              <a:rPr lang="en-US" dirty="0" smtClean="0"/>
              <a:t> 13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2" y="1295982"/>
            <a:ext cx="663032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2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79" y="1983346"/>
            <a:ext cx="7182118" cy="308653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3183" y="1983346"/>
            <a:ext cx="4121240" cy="4005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import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OpenZeppeli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OpenZeppeli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logic </a:t>
            </a:r>
            <a:r>
              <a:rPr lang="en-US" dirty="0" err="1" smtClean="0"/>
              <a:t>owneronly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memecahnya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OpenZeppeli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owneronly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menambahkannya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743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38" y="1292647"/>
            <a:ext cx="8707065" cy="483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882" y="2292439"/>
            <a:ext cx="255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Mapping </a:t>
            </a:r>
            <a:r>
              <a:rPr lang="en-US" dirty="0" err="1" smtClean="0"/>
              <a:t>untuk</a:t>
            </a:r>
            <a:r>
              <a:rPr lang="en-US" dirty="0" smtClean="0"/>
              <a:t> roles </a:t>
            </a:r>
            <a:r>
              <a:rPr lang="en-US" dirty="0" err="1" smtClean="0"/>
              <a:t>selain</a:t>
            </a:r>
            <a:r>
              <a:rPr lang="en-US" dirty="0" smtClean="0"/>
              <a:t> Owner </a:t>
            </a:r>
            <a:r>
              <a:rPr lang="en-US" dirty="0" err="1" smtClean="0"/>
              <a:t>seperti</a:t>
            </a:r>
            <a:r>
              <a:rPr lang="en-US" dirty="0" smtClean="0"/>
              <a:t> coding line 33 </a:t>
            </a:r>
            <a:r>
              <a:rPr lang="en-US" dirty="0" err="1" smtClean="0"/>
              <a:t>hingga</a:t>
            </a:r>
            <a:r>
              <a:rPr lang="en-US" dirty="0" smtClean="0"/>
              <a:t> 41</a:t>
            </a:r>
          </a:p>
          <a:p>
            <a:endParaRPr lang="en-US" dirty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uint</a:t>
            </a:r>
            <a:r>
              <a:rPr lang="en-US" dirty="0" smtClean="0"/>
              <a:t> _amount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array </a:t>
            </a:r>
            <a:r>
              <a:rPr lang="en-US" dirty="0" err="1" smtClean="0"/>
              <a:t>penyimpanan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073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19" y="1782774"/>
            <a:ext cx="3529416" cy="4321811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line 43-45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allowance </a:t>
            </a:r>
            <a:r>
              <a:rPr lang="en-US" dirty="0" err="1" smtClean="0"/>
              <a:t>menghindari</a:t>
            </a:r>
            <a:r>
              <a:rPr lang="en-US" dirty="0" smtClean="0"/>
              <a:t> double spending </a:t>
            </a:r>
            <a:r>
              <a:rPr lang="en-US" dirty="0" err="1" smtClean="0"/>
              <a:t>dan</a:t>
            </a:r>
            <a:r>
              <a:rPr lang="en-US" dirty="0" smtClean="0"/>
              <a:t> if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withdrawMoney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line 50-53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935" y="1782774"/>
            <a:ext cx="793543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22" y="178994"/>
            <a:ext cx="6982799" cy="8899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smart contract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56" y="732788"/>
            <a:ext cx="6891467" cy="3416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2" y="4327230"/>
            <a:ext cx="6038945" cy="22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9" y="1401486"/>
            <a:ext cx="8125959" cy="4286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28090" y="669701"/>
            <a:ext cx="3000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Contract </a:t>
            </a:r>
            <a:r>
              <a:rPr lang="en-US" dirty="0" err="1" smtClean="0"/>
              <a:t>SharedWallet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err="1" smtClean="0"/>
              <a:t>Ownable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event </a:t>
            </a:r>
            <a:r>
              <a:rPr lang="en-US" dirty="0" err="1" smtClean="0"/>
              <a:t>dan</a:t>
            </a:r>
            <a:r>
              <a:rPr lang="en-US" dirty="0" smtClean="0"/>
              <a:t> emit </a:t>
            </a:r>
            <a:r>
              <a:rPr lang="en-US" dirty="0" err="1" smtClean="0"/>
              <a:t>seperti</a:t>
            </a:r>
            <a:r>
              <a:rPr lang="en-US" dirty="0" smtClean="0"/>
              <a:t> line 33, 37, </a:t>
            </a:r>
            <a:r>
              <a:rPr lang="en-US" dirty="0" err="1" smtClean="0"/>
              <a:t>dan</a:t>
            </a:r>
            <a:r>
              <a:rPr lang="en-US" dirty="0" smtClean="0"/>
              <a:t> 47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168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13" y="1747790"/>
            <a:ext cx="7079087" cy="3980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3195" y="1030310"/>
            <a:ext cx="100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remix.ethereum.org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folder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67425" y="1614154"/>
            <a:ext cx="4752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pragma solidity ^0.8.13;</a:t>
            </a:r>
          </a:p>
          <a:p>
            <a:r>
              <a:rPr lang="id-ID" dirty="0"/>
              <a:t>contract SendMoneyExample {</a:t>
            </a:r>
          </a:p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>    uint public balanceReceived;</a:t>
            </a:r>
          </a:p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>    function receiveMoney() public payable {</a:t>
            </a:r>
          </a:p>
          <a:p>
            <a:r>
              <a:rPr lang="id-ID" dirty="0"/>
              <a:t>        balanceReceived += msg.value;</a:t>
            </a:r>
          </a:p>
          <a:p>
            <a:r>
              <a:rPr lang="id-ID" dirty="0"/>
              <a:t>        }</a:t>
            </a:r>
          </a:p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>    function getBalance() public view returns(uint) {</a:t>
            </a:r>
          </a:p>
          <a:p>
            <a:r>
              <a:rPr lang="id-ID" dirty="0"/>
              <a:t>        return address(this).balance;</a:t>
            </a:r>
          </a:p>
          <a:p>
            <a:r>
              <a:rPr lang="id-ID" dirty="0"/>
              <a:t>        }</a:t>
            </a:r>
          </a:p>
          <a:p>
            <a:r>
              <a:rPr lang="id-ID" dirty="0"/>
              <a:t>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425" y="282080"/>
            <a:ext cx="3658205" cy="41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Transaksi</a:t>
            </a:r>
            <a:r>
              <a:rPr lang="en-US" sz="2400" dirty="0" smtClean="0"/>
              <a:t> Ether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9127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7" y="1079844"/>
            <a:ext cx="6868484" cy="3410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65961" y="1777284"/>
            <a:ext cx="3000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Contract </a:t>
            </a:r>
            <a:r>
              <a:rPr lang="en-US" dirty="0" err="1" smtClean="0"/>
              <a:t>SharedWallet</a:t>
            </a:r>
            <a:r>
              <a:rPr lang="en-US" dirty="0"/>
              <a:t> </a:t>
            </a:r>
            <a:r>
              <a:rPr lang="en-US" dirty="0" smtClean="0"/>
              <a:t>is Allowance </a:t>
            </a:r>
            <a:r>
              <a:rPr lang="en-US" dirty="0" err="1" smtClean="0"/>
              <a:t>masukan</a:t>
            </a:r>
            <a:r>
              <a:rPr lang="en-US" dirty="0" smtClean="0"/>
              <a:t> event </a:t>
            </a:r>
            <a:r>
              <a:rPr lang="en-US" dirty="0" err="1" smtClean="0"/>
              <a:t>dan</a:t>
            </a:r>
            <a:r>
              <a:rPr lang="en-US" dirty="0" smtClean="0"/>
              <a:t> emit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5525037" y="4919730"/>
            <a:ext cx="315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contract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529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89" y="1781577"/>
            <a:ext cx="10353761" cy="1326321"/>
          </a:xfrm>
        </p:spPr>
        <p:txBody>
          <a:bodyPr/>
          <a:lstStyle/>
          <a:p>
            <a:r>
              <a:rPr lang="en-US" dirty="0" smtClean="0"/>
              <a:t>Lab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052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" y="160991"/>
            <a:ext cx="7544853" cy="400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0" y="4162049"/>
            <a:ext cx="9145276" cy="2695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22782" y="1004552"/>
            <a:ext cx="282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kodingan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Item Manager contract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88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511" y="379982"/>
            <a:ext cx="2975625" cy="12169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contract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item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9" y="2005912"/>
            <a:ext cx="1068854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335" y="888642"/>
            <a:ext cx="2355376" cy="1167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Ubah</a:t>
            </a:r>
            <a:r>
              <a:rPr lang="en-US" dirty="0" smtClean="0"/>
              <a:t> Contract Item Manager 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contract item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4" y="238248"/>
            <a:ext cx="5395836" cy="3636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4170561"/>
            <a:ext cx="6878677" cy="24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0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9454" y="811369"/>
            <a:ext cx="2677348" cy="1287888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ownable.sol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4" y="2348513"/>
            <a:ext cx="800211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99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91247" y="1265563"/>
            <a:ext cx="7174714" cy="4555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2783" y="1094704"/>
            <a:ext cx="334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rubah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smartcontract</a:t>
            </a:r>
            <a:r>
              <a:rPr lang="en-US" dirty="0"/>
              <a:t> “</a:t>
            </a:r>
            <a:r>
              <a:rPr lang="en-US" dirty="0" err="1"/>
              <a:t>ItemManager</a:t>
            </a:r>
            <a:r>
              <a:rPr lang="en-US" dirty="0"/>
              <a:t>”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set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eksekusi</a:t>
            </a:r>
            <a:r>
              <a:rPr lang="en-US" dirty="0"/>
              <a:t> 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3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315028" cy="32357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Compile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compiler yang </a:t>
            </a:r>
            <a:r>
              <a:rPr lang="en-US" dirty="0" err="1" smtClean="0"/>
              <a:t>kita</a:t>
            </a:r>
            <a:r>
              <a:rPr lang="en-US" dirty="0" smtClean="0"/>
              <a:t> input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pragma solidity ^0.8.13;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8" y="1199008"/>
            <a:ext cx="374384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7" y="1967275"/>
            <a:ext cx="3941540" cy="3695136"/>
          </a:xfrm>
        </p:spPr>
        <p:txBody>
          <a:bodyPr/>
          <a:lstStyle/>
          <a:p>
            <a:r>
              <a:rPr lang="en-US" dirty="0" smtClean="0"/>
              <a:t>Deploy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r>
              <a:rPr lang="en-US" dirty="0" smtClean="0"/>
              <a:t> value 1</a:t>
            </a:r>
          </a:p>
          <a:p>
            <a:endParaRPr lang="en-US" dirty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scroll </a:t>
            </a:r>
            <a:r>
              <a:rPr lang="en-US" dirty="0" err="1" smtClean="0"/>
              <a:t>kebawah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account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ether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79" y="1528340"/>
            <a:ext cx="3600953" cy="4315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004" y="1371339"/>
            <a:ext cx="345805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6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96" y="2028648"/>
            <a:ext cx="8430802" cy="3496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498" y="1184857"/>
            <a:ext cx="100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remix.ethereum.org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folder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425" y="282080"/>
            <a:ext cx="4340181" cy="645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Withdraw Ether From Smart Contract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4270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315028" cy="32357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Compile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compiler yang </a:t>
            </a:r>
            <a:r>
              <a:rPr lang="en-US" dirty="0" err="1" smtClean="0"/>
              <a:t>kita</a:t>
            </a:r>
            <a:r>
              <a:rPr lang="en-US" dirty="0" smtClean="0"/>
              <a:t> input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pragma solidity ^0.8.13;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8" y="1199008"/>
            <a:ext cx="374384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52" y="1212573"/>
            <a:ext cx="3181794" cy="2924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5" y="1707942"/>
            <a:ext cx="3439005" cy="485842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152" y="194568"/>
            <a:ext cx="3505978" cy="11705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Isi value 1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account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r>
              <a:rPr lang="en-US" dirty="0" err="1" smtClean="0"/>
              <a:t>Lalu</a:t>
            </a:r>
            <a:r>
              <a:rPr lang="en-US" dirty="0" smtClean="0"/>
              <a:t> Deploy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931" y="3409967"/>
            <a:ext cx="2718568" cy="27559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21499" y="264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scroll </a:t>
            </a:r>
            <a:r>
              <a:rPr lang="en-US" dirty="0" err="1"/>
              <a:t>kebawah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account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ether</a:t>
            </a:r>
            <a:endParaRPr lang="id-ID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1718" y="2163651"/>
            <a:ext cx="1056068" cy="92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8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336" y="261871"/>
            <a:ext cx="3658205" cy="83283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Transaksi</a:t>
            </a:r>
            <a:r>
              <a:rPr lang="en-US" sz="2400" dirty="0" smtClean="0"/>
              <a:t> Ether specific location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4498" y="1184857"/>
            <a:ext cx="100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remix.ethereum.org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folder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73" y="1850403"/>
            <a:ext cx="5098381" cy="4344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4808" y="565168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Lalu</a:t>
            </a:r>
            <a:r>
              <a:rPr lang="en-US" dirty="0" smtClean="0"/>
              <a:t> Compile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441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6" y="1481071"/>
            <a:ext cx="3534268" cy="449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446" y="83712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account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ether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93" y="2797661"/>
            <a:ext cx="2972215" cy="2962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52" y="1481071"/>
            <a:ext cx="4378797" cy="42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</TotalTime>
  <Words>366</Words>
  <Application>Microsoft Office PowerPoint</Application>
  <PresentationFormat>Widescreen</PresentationFormat>
  <Paragraphs>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Bookman Old Style</vt:lpstr>
      <vt:lpstr>Rockwell</vt:lpstr>
      <vt:lpstr>Damask</vt:lpstr>
      <vt:lpstr>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Transaksi Ether specific location</vt:lpstr>
      <vt:lpstr>PowerPoint Presentation</vt:lpstr>
      <vt:lpstr>Withdrawal Locking</vt:lpstr>
      <vt:lpstr>PowerPoint Presentation</vt:lpstr>
      <vt:lpstr>LAB 2 Shared Wallet</vt:lpstr>
      <vt:lpstr>Buat Dahulu Smart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TAUFIQ GILANG ADHITAMA</dc:creator>
  <cp:lastModifiedBy>TAUFIQ GILANG ADHITAMA</cp:lastModifiedBy>
  <cp:revision>17</cp:revision>
  <dcterms:created xsi:type="dcterms:W3CDTF">2022-04-21T16:11:14Z</dcterms:created>
  <dcterms:modified xsi:type="dcterms:W3CDTF">2022-04-22T14:59:32Z</dcterms:modified>
</cp:coreProperties>
</file>