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Abel" panose="020B0604020202020204" charset="0"/>
      <p:regular r:id="rId10"/>
    </p:embeddedFont>
    <p:embeddedFont>
      <p:font typeface="Wingdings 3" panose="05040102010807070707" pitchFamily="18" charset="2"/>
      <p:regular r:id="rId11"/>
    </p:embeddedFont>
    <p:embeddedFont>
      <p:font typeface="Vig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05459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92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bb42c9584_2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3bb42c958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17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b42c958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b42c958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0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1814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0157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5705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35575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0602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30194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7302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79288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72818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2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20145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10222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36592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41020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26691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802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3824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761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l="-18266" t="-71341" r="-18252" b="-71317"/>
          <a:stretch/>
        </p:blipFill>
        <p:spPr>
          <a:xfrm>
            <a:off x="5276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 l="-27232" t="-31111" r="-27232" b="-31094"/>
          <a:stretch/>
        </p:blipFill>
        <p:spPr>
          <a:xfrm>
            <a:off x="25850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5">
            <a:alphaModFix/>
          </a:blip>
          <a:srcRect l="-27688" t="-27688" r="-27688" b="-27688"/>
          <a:stretch/>
        </p:blipFill>
        <p:spPr>
          <a:xfrm>
            <a:off x="46424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6">
            <a:alphaModFix/>
          </a:blip>
          <a:srcRect l="-29597" t="-29597" r="-29613" b="-29613"/>
          <a:stretch/>
        </p:blipFill>
        <p:spPr>
          <a:xfrm>
            <a:off x="6699822" y="1386441"/>
            <a:ext cx="1916556" cy="1916556"/>
          </a:xfrm>
          <a:custGeom>
            <a:avLst/>
            <a:gdLst/>
            <a:ahLst/>
            <a:cxnLst/>
            <a:rect l="l" t="t" r="r" b="b"/>
            <a:pathLst>
              <a:path w="2555408" h="2555408" extrusionOk="0">
                <a:moveTo>
                  <a:pt x="1278421" y="0"/>
                </a:moveTo>
                <a:lnTo>
                  <a:pt x="2555408" y="1277704"/>
                </a:lnTo>
                <a:lnTo>
                  <a:pt x="1278421" y="2555408"/>
                </a:lnTo>
                <a:lnTo>
                  <a:pt x="0" y="12777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79" name="Google Shape;79;p17"/>
          <p:cNvGrpSpPr/>
          <p:nvPr/>
        </p:nvGrpSpPr>
        <p:grpSpPr>
          <a:xfrm>
            <a:off x="628650" y="431827"/>
            <a:ext cx="7886700" cy="789851"/>
            <a:chOff x="838200" y="575769"/>
            <a:chExt cx="10515600" cy="1053134"/>
          </a:xfrm>
        </p:grpSpPr>
        <p:sp>
          <p:nvSpPr>
            <p:cNvPr id="80" name="Google Shape;80;p17"/>
            <p:cNvSpPr txBox="1"/>
            <p:nvPr/>
          </p:nvSpPr>
          <p:spPr>
            <a:xfrm>
              <a:off x="838200" y="575769"/>
              <a:ext cx="10515600" cy="7680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b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dirty="0">
                  <a:solidFill>
                    <a:schemeClr val="bg2">
                      <a:lumMod val="90000"/>
                    </a:schemeClr>
                  </a:solidFill>
                  <a:latin typeface="Viga"/>
                  <a:ea typeface="Viga"/>
                  <a:cs typeface="Viga"/>
                  <a:sym typeface="Viga"/>
                </a:rPr>
                <a:t>Preparing Tools</a:t>
              </a:r>
              <a:endParaRPr sz="2700" dirty="0">
                <a:solidFill>
                  <a:schemeClr val="bg2">
                    <a:lumMod val="90000"/>
                  </a:schemeClr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>
              <a:off x="838200" y="1216482"/>
              <a:ext cx="10515600" cy="4124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bg2">
                      <a:lumMod val="90000"/>
                    </a:schemeClr>
                  </a:solidFill>
                  <a:latin typeface="Abel"/>
                  <a:ea typeface="Abel"/>
                  <a:cs typeface="Abel"/>
                  <a:sym typeface="Abel"/>
                </a:rPr>
                <a:t>Apa saja yang akan digunakan pada lesson ke-3 ini</a:t>
              </a:r>
              <a:endParaRPr sz="110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82" name="Google Shape;82;p17"/>
          <p:cNvGrpSpPr/>
          <p:nvPr/>
        </p:nvGrpSpPr>
        <p:grpSpPr>
          <a:xfrm>
            <a:off x="628650" y="3467761"/>
            <a:ext cx="1714500" cy="1028885"/>
            <a:chOff x="838200" y="4623681"/>
            <a:chExt cx="2286000" cy="1371846"/>
          </a:xfrm>
        </p:grpSpPr>
        <p:sp>
          <p:nvSpPr>
            <p:cNvPr id="83" name="Google Shape;83;p17"/>
            <p:cNvSpPr/>
            <p:nvPr/>
          </p:nvSpPr>
          <p:spPr>
            <a:xfrm>
              <a:off x="8382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Github digunakan untuk kepentingan menyimpan code kita dan dokumentasi code kita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838200" y="4623681"/>
              <a:ext cx="2286000" cy="452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Github</a:t>
              </a:r>
              <a:endParaRPr sz="1100"/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2686050" y="3467761"/>
            <a:ext cx="1714500" cy="1028885"/>
            <a:chOff x="3581400" y="4623681"/>
            <a:chExt cx="2286000" cy="1371846"/>
          </a:xfrm>
        </p:grpSpPr>
        <p:sp>
          <p:nvSpPr>
            <p:cNvPr id="86" name="Google Shape;86;p17"/>
            <p:cNvSpPr/>
            <p:nvPr/>
          </p:nvSpPr>
          <p:spPr>
            <a:xfrm>
              <a:off x="35814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Remix IDE akan digunakan selama lesson 3 sebagai code editor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35814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Remix IDE</a:t>
              </a:r>
              <a:endParaRPr sz="1100"/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4743450" y="3467761"/>
            <a:ext cx="1714500" cy="1028885"/>
            <a:chOff x="6324600" y="4623681"/>
            <a:chExt cx="2286000" cy="1371846"/>
          </a:xfrm>
        </p:grpSpPr>
        <p:sp>
          <p:nvSpPr>
            <p:cNvPr id="89" name="Google Shape;89;p17"/>
            <p:cNvSpPr/>
            <p:nvPr/>
          </p:nvSpPr>
          <p:spPr>
            <a:xfrm>
              <a:off x="63246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Bahasa Solidity akan digunakan selama kita belajar blockchain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63246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Solidity</a:t>
              </a:r>
              <a:endParaRPr sz="1400">
                <a:solidFill>
                  <a:schemeClr val="dk2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6800850" y="3467761"/>
            <a:ext cx="1714500" cy="1028885"/>
            <a:chOff x="9067800" y="4623681"/>
            <a:chExt cx="2286000" cy="1371846"/>
          </a:xfrm>
        </p:grpSpPr>
        <p:sp>
          <p:nvSpPr>
            <p:cNvPr id="92" name="Google Shape;92;p17"/>
            <p:cNvSpPr/>
            <p:nvPr/>
          </p:nvSpPr>
          <p:spPr>
            <a:xfrm>
              <a:off x="9067800" y="5062964"/>
              <a:ext cx="2286000" cy="932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262626"/>
                  </a:solidFill>
                  <a:latin typeface="Abel"/>
                  <a:ea typeface="Abel"/>
                  <a:cs typeface="Abel"/>
                  <a:sym typeface="Abel"/>
                </a:rPr>
                <a:t>Pada pembelajaran blockchain akan memakan waktu jadi siapkan waktu</a:t>
              </a:r>
              <a:endParaRPr sz="1100">
                <a:solidFill>
                  <a:srgbClr val="262626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9067800" y="4623681"/>
              <a:ext cx="2286000" cy="43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2"/>
                  </a:solidFill>
                  <a:latin typeface="Viga"/>
                  <a:ea typeface="Viga"/>
                  <a:cs typeface="Viga"/>
                  <a:sym typeface="Viga"/>
                </a:rPr>
                <a:t>Waktu</a:t>
              </a:r>
              <a:endParaRPr sz="1100"/>
            </a:p>
          </p:txBody>
        </p:sp>
      </p:grpSp>
      <p:sp>
        <p:nvSpPr>
          <p:cNvPr id="94" name="Google Shape;94;p17"/>
          <p:cNvSpPr/>
          <p:nvPr/>
        </p:nvSpPr>
        <p:spPr>
          <a:xfrm>
            <a:off x="628649" y="1487469"/>
            <a:ext cx="1714501" cy="1714501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686049" y="1487469"/>
            <a:ext cx="1714501" cy="1714500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743449" y="1487469"/>
            <a:ext cx="1714501" cy="1714500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800849" y="1487469"/>
            <a:ext cx="1714501" cy="1714500"/>
          </a:xfrm>
          <a:custGeom>
            <a:avLst/>
            <a:gdLst/>
            <a:ahLst/>
            <a:cxnLst/>
            <a:rect l="l" t="t" r="r" b="b"/>
            <a:pathLst>
              <a:path w="1604" h="1604" extrusionOk="0">
                <a:moveTo>
                  <a:pt x="0" y="803"/>
                </a:moveTo>
                <a:lnTo>
                  <a:pt x="802" y="0"/>
                </a:lnTo>
                <a:lnTo>
                  <a:pt x="1604" y="803"/>
                </a:lnTo>
                <a:lnTo>
                  <a:pt x="802" y="1604"/>
                </a:lnTo>
                <a:lnTo>
                  <a:pt x="0" y="803"/>
                </a:lnTo>
                <a:close/>
              </a:path>
            </a:pathLst>
          </a:custGeom>
          <a:noFill/>
          <a:ln w="9525" cap="flat" cmpd="sng">
            <a:solidFill>
              <a:srgbClr val="7191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69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58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Century Gothic</vt:lpstr>
      <vt:lpstr>Abel</vt:lpstr>
      <vt:lpstr>Wingdings 3</vt:lpstr>
      <vt:lpstr>Viga</vt:lpstr>
      <vt:lpstr>Arial</vt:lpstr>
      <vt:lpstr>Ion Boardroom</vt:lpstr>
      <vt:lpstr>Lesson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user</cp:lastModifiedBy>
  <cp:revision>1</cp:revision>
  <dcterms:modified xsi:type="dcterms:W3CDTF">2022-07-09T14:04:12Z</dcterms:modified>
</cp:coreProperties>
</file>