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E3B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151" y="-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36CF-B292-F6A9-31CD-54B9BF0A0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494CE-0D38-925F-098A-9DD10C965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4A5D-296E-4544-C2DC-9E909D28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2D4B-DBB4-FBCC-1C15-8CCE51A9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606B7-96CE-196C-7C4B-EA6CBED2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2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44FD-7FC7-DF7B-29AC-5E9680F8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522BF-B379-556D-72B6-27AE5EB21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A71FD-DC2D-0E08-7257-FD91D463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1AB2E-3943-8D78-D5EA-C95CC1E4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F9710-D69A-E7D4-65FB-333F911A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6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7CD82-4E47-EB2E-8201-A28544B93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6FD79-C604-92D9-3EB1-164E335DA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FCA16-D5EA-5DDC-DA7C-2FD1D722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C325F-D646-0D57-497C-CECDD008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A41B-9386-0895-ADC8-2553C354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0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92C2-7E55-95F3-E764-F2C0DDE4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3E3B-580B-AE3C-D7A2-8BD7F92D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FB55-5E6C-A4BF-E3B9-A746359C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9B3A4-CEC7-F981-969D-3AA0FA56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8C545-F3C0-7DDA-8F21-178F8F84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8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18B0-4745-4B79-EBB1-96E3C08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AD472-AE31-AFB4-2756-363228FD6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2574-33AA-9616-1968-E71197B6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8D2DE-B1D1-EC8B-75EB-C9923EA1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34D53-A385-0B9B-1C43-BE7017DA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8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070C-4971-CEFB-5B7D-E50CD310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8610-456B-C3C1-98FA-2B8C9E068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17777-A4C8-1A41-30D1-C962A5BC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D08D5-8F60-50A8-EF9C-B9998180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D9008-E910-630E-7376-9A3D78A5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379C-EDF1-EF0B-FB9B-CB9FB3BA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C1B7-5AF6-EC46-87D6-3C92FC9E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0485F-6912-B1F0-9592-B405F3DC1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C5858-D483-7794-52A5-D4C655DBA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2B01C-9701-06CF-C06D-A82EA5F4B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C806A-E2EA-DBF6-131E-FC035F4A9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E2D36-4AE3-5DA0-3713-5E510E4F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CE995-4A4F-8852-DAC3-7AA82796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3B039-28E2-6FF6-F38F-200920F2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BE3C-2B8E-1290-62F0-50BC2FB6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84B15-7EF5-80A2-8864-60C7BA25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6552D-CA8E-03FB-4AEE-2A407351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0A0CA-FF8D-1F13-FDE5-14147EFC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00828-6A67-4012-0F53-2A01F137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76E6A-DFDA-49EA-F82F-1B705CA5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CE794-B284-7367-ADC2-14E5374D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3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1378-65AE-2090-E3C1-53D011EB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A906-76AE-98A1-50F3-EA51888EC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5E16-A0CB-5704-ADD7-6078248BC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F958F-823E-C73C-CBD2-83AA0A8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B9E34-F6EE-82D7-168A-20F37B2E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D237E-07E1-B4AE-F861-4FE5CEB2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F49A-0D46-AD34-287F-A9C56266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4C24C-A437-3696-F099-185B7ACD5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A3C46-3057-1F68-1F04-1CB68F165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837DC-E001-832E-9592-730DF88D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D173F-287C-AE9B-8E83-AB48F5F9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4822B-67CF-C60C-7F23-577AF501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CF724-ACA1-9540-400D-A655D01E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34E7A-6BFB-5BC4-E0E6-EE9638626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9CD2C-B3DF-B92E-56D6-E26C9339A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4305D-806E-4D9C-9B71-C341374C4185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DF22-7190-B42E-EEF8-F7A83E239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13BE0-F598-FE8D-4F07-565A1C170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6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63C997D-DB04-C701-369B-5848A68D5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4034" b="32938"/>
          <a:stretch/>
        </p:blipFill>
        <p:spPr>
          <a:xfrm>
            <a:off x="0" y="1971675"/>
            <a:ext cx="12192000" cy="29146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55798A-F239-FA85-09B8-5979B4296398}"/>
              </a:ext>
            </a:extLst>
          </p:cNvPr>
          <p:cNvSpPr/>
          <p:nvPr/>
        </p:nvSpPr>
        <p:spPr>
          <a:xfrm>
            <a:off x="681038" y="2601119"/>
            <a:ext cx="10829925" cy="1655763"/>
          </a:xfrm>
          <a:prstGeom prst="roundRect">
            <a:avLst>
              <a:gd name="adj" fmla="val 14637"/>
            </a:avLst>
          </a:prstGeom>
          <a:solidFill>
            <a:srgbClr val="FFFFFF">
              <a:alpha val="74902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B3097-6C4E-68DD-276F-762B25AEB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8464" y="2771206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r>
              <a:rPr lang="en-US" sz="11500" b="1" dirty="0">
                <a:latin typeface="Aptos" panose="020B0004020202020204" pitchFamily="34" charset="0"/>
              </a:rPr>
              <a:t>L</a:t>
            </a:r>
            <a:r>
              <a:rPr lang="en-US" altLang="zh-CN" sz="11500" b="1" dirty="0">
                <a:latin typeface="Aptos" panose="020B0004020202020204" pitchFamily="34" charset="0"/>
              </a:rPr>
              <a:t>andslideSIM</a:t>
            </a:r>
            <a:endParaRPr lang="en-US" sz="11500" b="1" dirty="0">
              <a:latin typeface="Aptos" panose="020B00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4CE23AD-69F7-6A21-BA90-31B641188C3E}"/>
              </a:ext>
            </a:extLst>
          </p:cNvPr>
          <p:cNvGrpSpPr/>
          <p:nvPr/>
        </p:nvGrpSpPr>
        <p:grpSpPr>
          <a:xfrm>
            <a:off x="1171853" y="2887300"/>
            <a:ext cx="1256744" cy="1083400"/>
            <a:chOff x="1171853" y="2887300"/>
            <a:chExt cx="1256744" cy="108340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A5B7847-3BAF-A64A-F1A1-0DD901FE239E}"/>
                </a:ext>
              </a:extLst>
            </p:cNvPr>
            <p:cNvSpPr/>
            <p:nvPr/>
          </p:nvSpPr>
          <p:spPr>
            <a:xfrm>
              <a:off x="1178223" y="2887300"/>
              <a:ext cx="1206383" cy="103998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76200" cap="rnd">
              <a:noFill/>
              <a:round/>
            </a:ln>
            <a:effectLst>
              <a:glow rad="25400">
                <a:schemeClr val="tx1">
                  <a:alpha val="25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673109F0-75DB-DCC9-BB8B-95E6DCF12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45445" y="3208489"/>
              <a:ext cx="382504" cy="718796"/>
            </a:xfrm>
            <a:prstGeom prst="rect">
              <a:avLst/>
            </a:prstGeom>
          </p:spPr>
        </p:pic>
        <p:sp>
          <p:nvSpPr>
            <p:cNvPr id="32" name="Graphic 29">
              <a:extLst>
                <a:ext uri="{FF2B5EF4-FFF2-40B4-BE49-F238E27FC236}">
                  <a16:creationId xmlns:a16="http://schemas.microsoft.com/office/drawing/2014/main" id="{51EBC972-B371-FB62-8671-962E2A39E79F}"/>
                </a:ext>
              </a:extLst>
            </p:cNvPr>
            <p:cNvSpPr/>
            <p:nvPr/>
          </p:nvSpPr>
          <p:spPr>
            <a:xfrm>
              <a:off x="1367281" y="3645904"/>
              <a:ext cx="455349" cy="291824"/>
            </a:xfrm>
            <a:custGeom>
              <a:avLst/>
              <a:gdLst>
                <a:gd name="connsiteX0" fmla="*/ 0 w 455348"/>
                <a:gd name="connsiteY0" fmla="*/ 713188 h 718327"/>
                <a:gd name="connsiteX1" fmla="*/ 452784 w 455348"/>
                <a:gd name="connsiteY1" fmla="*/ 718328 h 718327"/>
                <a:gd name="connsiteX2" fmla="*/ 455349 w 455348"/>
                <a:gd name="connsiteY2" fmla="*/ 0 h 718327"/>
                <a:gd name="connsiteX3" fmla="*/ 385252 w 455348"/>
                <a:gd name="connsiteY3" fmla="*/ 38756 h 718327"/>
                <a:gd name="connsiteX4" fmla="*/ 135264 w 455348"/>
                <a:gd name="connsiteY4" fmla="*/ 492998 h 718327"/>
                <a:gd name="connsiteX5" fmla="*/ 34026 w 455348"/>
                <a:gd name="connsiteY5" fmla="*/ 630535 h 718327"/>
                <a:gd name="connsiteX6" fmla="*/ 0 w 455348"/>
                <a:gd name="connsiteY6" fmla="*/ 713168 h 718327"/>
                <a:gd name="connsiteX7" fmla="*/ 0 w 455348"/>
                <a:gd name="connsiteY7" fmla="*/ 713168 h 718327"/>
                <a:gd name="connsiteX0" fmla="*/ 0 w 455349"/>
                <a:gd name="connsiteY0" fmla="*/ 713188 h 718328"/>
                <a:gd name="connsiteX1" fmla="*/ 452784 w 455349"/>
                <a:gd name="connsiteY1" fmla="*/ 718328 h 718328"/>
                <a:gd name="connsiteX2" fmla="*/ 455349 w 455349"/>
                <a:gd name="connsiteY2" fmla="*/ 0 h 718328"/>
                <a:gd name="connsiteX3" fmla="*/ 385252 w 455349"/>
                <a:gd name="connsiteY3" fmla="*/ 38756 h 718328"/>
                <a:gd name="connsiteX4" fmla="*/ 135264 w 455349"/>
                <a:gd name="connsiteY4" fmla="*/ 492998 h 718328"/>
                <a:gd name="connsiteX5" fmla="*/ 34026 w 455349"/>
                <a:gd name="connsiteY5" fmla="*/ 630535 h 718328"/>
                <a:gd name="connsiteX6" fmla="*/ 0 w 455349"/>
                <a:gd name="connsiteY6" fmla="*/ 713168 h 718328"/>
                <a:gd name="connsiteX7" fmla="*/ 0 w 455349"/>
                <a:gd name="connsiteY7" fmla="*/ 713168 h 718328"/>
                <a:gd name="connsiteX8" fmla="*/ 0 w 455349"/>
                <a:gd name="connsiteY8" fmla="*/ 713188 h 718328"/>
                <a:gd name="connsiteX0" fmla="*/ 0 w 455349"/>
                <a:gd name="connsiteY0" fmla="*/ 713188 h 718328"/>
                <a:gd name="connsiteX1" fmla="*/ 452784 w 455349"/>
                <a:gd name="connsiteY1" fmla="*/ 718328 h 718328"/>
                <a:gd name="connsiteX2" fmla="*/ 455349 w 455349"/>
                <a:gd name="connsiteY2" fmla="*/ 0 h 718328"/>
                <a:gd name="connsiteX3" fmla="*/ 385252 w 455349"/>
                <a:gd name="connsiteY3" fmla="*/ 38756 h 718328"/>
                <a:gd name="connsiteX4" fmla="*/ 135264 w 455349"/>
                <a:gd name="connsiteY4" fmla="*/ 492998 h 718328"/>
                <a:gd name="connsiteX5" fmla="*/ 116179 w 455349"/>
                <a:gd name="connsiteY5" fmla="*/ 622201 h 718328"/>
                <a:gd name="connsiteX6" fmla="*/ 0 w 455349"/>
                <a:gd name="connsiteY6" fmla="*/ 713168 h 718328"/>
                <a:gd name="connsiteX7" fmla="*/ 0 w 455349"/>
                <a:gd name="connsiteY7" fmla="*/ 713168 h 718328"/>
                <a:gd name="connsiteX8" fmla="*/ 0 w 455349"/>
                <a:gd name="connsiteY8" fmla="*/ 713188 h 718328"/>
                <a:gd name="connsiteX0" fmla="*/ 0 w 455349"/>
                <a:gd name="connsiteY0" fmla="*/ 713188 h 718328"/>
                <a:gd name="connsiteX1" fmla="*/ 452784 w 455349"/>
                <a:gd name="connsiteY1" fmla="*/ 718328 h 718328"/>
                <a:gd name="connsiteX2" fmla="*/ 455349 w 455349"/>
                <a:gd name="connsiteY2" fmla="*/ 0 h 718328"/>
                <a:gd name="connsiteX3" fmla="*/ 385252 w 455349"/>
                <a:gd name="connsiteY3" fmla="*/ 38756 h 718328"/>
                <a:gd name="connsiteX4" fmla="*/ 135264 w 455349"/>
                <a:gd name="connsiteY4" fmla="*/ 492998 h 718328"/>
                <a:gd name="connsiteX5" fmla="*/ 47123 w 455349"/>
                <a:gd name="connsiteY5" fmla="*/ 550778 h 718328"/>
                <a:gd name="connsiteX6" fmla="*/ 0 w 455349"/>
                <a:gd name="connsiteY6" fmla="*/ 713168 h 718328"/>
                <a:gd name="connsiteX7" fmla="*/ 0 w 455349"/>
                <a:gd name="connsiteY7" fmla="*/ 713168 h 718328"/>
                <a:gd name="connsiteX8" fmla="*/ 0 w 455349"/>
                <a:gd name="connsiteY8" fmla="*/ 713188 h 718328"/>
                <a:gd name="connsiteX0" fmla="*/ 0 w 455349"/>
                <a:gd name="connsiteY0" fmla="*/ 724266 h 729406"/>
                <a:gd name="connsiteX1" fmla="*/ 452784 w 455349"/>
                <a:gd name="connsiteY1" fmla="*/ 729406 h 729406"/>
                <a:gd name="connsiteX2" fmla="*/ 455349 w 455349"/>
                <a:gd name="connsiteY2" fmla="*/ 11078 h 729406"/>
                <a:gd name="connsiteX3" fmla="*/ 385252 w 455349"/>
                <a:gd name="connsiteY3" fmla="*/ 49834 h 729406"/>
                <a:gd name="connsiteX4" fmla="*/ 135264 w 455349"/>
                <a:gd name="connsiteY4" fmla="*/ 498125 h 729406"/>
                <a:gd name="connsiteX5" fmla="*/ 47123 w 455349"/>
                <a:gd name="connsiteY5" fmla="*/ 561856 h 729406"/>
                <a:gd name="connsiteX6" fmla="*/ 0 w 455349"/>
                <a:gd name="connsiteY6" fmla="*/ 724246 h 729406"/>
                <a:gd name="connsiteX7" fmla="*/ 0 w 455349"/>
                <a:gd name="connsiteY7" fmla="*/ 724246 h 729406"/>
                <a:gd name="connsiteX8" fmla="*/ 0 w 455349"/>
                <a:gd name="connsiteY8" fmla="*/ 724266 h 729406"/>
                <a:gd name="connsiteX0" fmla="*/ 0 w 455349"/>
                <a:gd name="connsiteY0" fmla="*/ 724266 h 729406"/>
                <a:gd name="connsiteX1" fmla="*/ 452784 w 455349"/>
                <a:gd name="connsiteY1" fmla="*/ 729406 h 729406"/>
                <a:gd name="connsiteX2" fmla="*/ 455349 w 455349"/>
                <a:gd name="connsiteY2" fmla="*/ 11078 h 729406"/>
                <a:gd name="connsiteX3" fmla="*/ 385252 w 455349"/>
                <a:gd name="connsiteY3" fmla="*/ 49834 h 729406"/>
                <a:gd name="connsiteX4" fmla="*/ 135264 w 455349"/>
                <a:gd name="connsiteY4" fmla="*/ 498125 h 729406"/>
                <a:gd name="connsiteX5" fmla="*/ 47123 w 455349"/>
                <a:gd name="connsiteY5" fmla="*/ 561856 h 729406"/>
                <a:gd name="connsiteX6" fmla="*/ 0 w 455349"/>
                <a:gd name="connsiteY6" fmla="*/ 724246 h 729406"/>
                <a:gd name="connsiteX7" fmla="*/ 0 w 455349"/>
                <a:gd name="connsiteY7" fmla="*/ 724246 h 729406"/>
                <a:gd name="connsiteX8" fmla="*/ 0 w 455349"/>
                <a:gd name="connsiteY8" fmla="*/ 724266 h 729406"/>
                <a:gd name="connsiteX0" fmla="*/ 0 w 455349"/>
                <a:gd name="connsiteY0" fmla="*/ 724266 h 729406"/>
                <a:gd name="connsiteX1" fmla="*/ 452784 w 455349"/>
                <a:gd name="connsiteY1" fmla="*/ 729406 h 729406"/>
                <a:gd name="connsiteX2" fmla="*/ 455349 w 455349"/>
                <a:gd name="connsiteY2" fmla="*/ 11078 h 729406"/>
                <a:gd name="connsiteX3" fmla="*/ 385252 w 455349"/>
                <a:gd name="connsiteY3" fmla="*/ 49834 h 729406"/>
                <a:gd name="connsiteX4" fmla="*/ 135264 w 455349"/>
                <a:gd name="connsiteY4" fmla="*/ 498125 h 729406"/>
                <a:gd name="connsiteX5" fmla="*/ 47123 w 455349"/>
                <a:gd name="connsiteY5" fmla="*/ 561856 h 729406"/>
                <a:gd name="connsiteX6" fmla="*/ 0 w 455349"/>
                <a:gd name="connsiteY6" fmla="*/ 724246 h 729406"/>
                <a:gd name="connsiteX7" fmla="*/ 0 w 455349"/>
                <a:gd name="connsiteY7" fmla="*/ 724246 h 729406"/>
                <a:gd name="connsiteX8" fmla="*/ 0 w 455349"/>
                <a:gd name="connsiteY8" fmla="*/ 724266 h 729406"/>
                <a:gd name="connsiteX0" fmla="*/ 0 w 455349"/>
                <a:gd name="connsiteY0" fmla="*/ 724266 h 729406"/>
                <a:gd name="connsiteX1" fmla="*/ 452784 w 455349"/>
                <a:gd name="connsiteY1" fmla="*/ 729406 h 729406"/>
                <a:gd name="connsiteX2" fmla="*/ 455349 w 455349"/>
                <a:gd name="connsiteY2" fmla="*/ 11078 h 729406"/>
                <a:gd name="connsiteX3" fmla="*/ 385252 w 455349"/>
                <a:gd name="connsiteY3" fmla="*/ 49834 h 729406"/>
                <a:gd name="connsiteX4" fmla="*/ 135264 w 455349"/>
                <a:gd name="connsiteY4" fmla="*/ 498125 h 729406"/>
                <a:gd name="connsiteX5" fmla="*/ 67364 w 455349"/>
                <a:gd name="connsiteY5" fmla="*/ 594592 h 729406"/>
                <a:gd name="connsiteX6" fmla="*/ 0 w 455349"/>
                <a:gd name="connsiteY6" fmla="*/ 724246 h 729406"/>
                <a:gd name="connsiteX7" fmla="*/ 0 w 455349"/>
                <a:gd name="connsiteY7" fmla="*/ 724246 h 729406"/>
                <a:gd name="connsiteX8" fmla="*/ 0 w 455349"/>
                <a:gd name="connsiteY8" fmla="*/ 724266 h 7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5349" h="729406">
                  <a:moveTo>
                    <a:pt x="0" y="724266"/>
                  </a:moveTo>
                  <a:cubicBezTo>
                    <a:pt x="172359" y="730741"/>
                    <a:pt x="301856" y="727693"/>
                    <a:pt x="452784" y="729406"/>
                  </a:cubicBezTo>
                  <a:lnTo>
                    <a:pt x="455349" y="11078"/>
                  </a:lnTo>
                  <a:cubicBezTo>
                    <a:pt x="455349" y="11078"/>
                    <a:pt x="438599" y="-31340"/>
                    <a:pt x="385252" y="49834"/>
                  </a:cubicBezTo>
                  <a:cubicBezTo>
                    <a:pt x="331905" y="131008"/>
                    <a:pt x="349632" y="436565"/>
                    <a:pt x="135264" y="498125"/>
                  </a:cubicBezTo>
                  <a:cubicBezTo>
                    <a:pt x="73756" y="547304"/>
                    <a:pt x="67364" y="594592"/>
                    <a:pt x="67364" y="594592"/>
                  </a:cubicBezTo>
                  <a:cubicBezTo>
                    <a:pt x="67364" y="594592"/>
                    <a:pt x="2708" y="662744"/>
                    <a:pt x="0" y="724246"/>
                  </a:cubicBezTo>
                  <a:lnTo>
                    <a:pt x="0" y="724246"/>
                  </a:lnTo>
                  <a:lnTo>
                    <a:pt x="0" y="72426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26C4E9B-A2E5-7F4A-CF5F-201F7B1A4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954438" y="3218932"/>
              <a:ext cx="455348" cy="718796"/>
            </a:xfrm>
            <a:prstGeom prst="rect">
              <a:avLst/>
            </a:prstGeom>
          </p:spPr>
        </p:pic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FB95CCC-A39A-B127-9175-CDD182C1C741}"/>
                </a:ext>
              </a:extLst>
            </p:cNvPr>
            <p:cNvSpPr/>
            <p:nvPr/>
          </p:nvSpPr>
          <p:spPr>
            <a:xfrm>
              <a:off x="1171853" y="2887300"/>
              <a:ext cx="1256744" cy="1083400"/>
            </a:xfrm>
            <a:prstGeom prst="triangle">
              <a:avLst/>
            </a:prstGeom>
            <a:noFill/>
            <a:ln w="104775" cap="rnd">
              <a:solidFill>
                <a:srgbClr val="CE3B33"/>
              </a:solidFill>
              <a:round/>
            </a:ln>
            <a:effectLst>
              <a:glow rad="25400">
                <a:schemeClr val="tx1">
                  <a:alpha val="25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4A56EA4-F43A-ED58-D814-B035E1E8D164}"/>
                </a:ext>
              </a:extLst>
            </p:cNvPr>
            <p:cNvGrpSpPr/>
            <p:nvPr/>
          </p:nvGrpSpPr>
          <p:grpSpPr>
            <a:xfrm>
              <a:off x="1723198" y="3260289"/>
              <a:ext cx="99432" cy="99432"/>
              <a:chOff x="2284413" y="541338"/>
              <a:chExt cx="425450" cy="42545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C68899C-ADCD-C94E-1149-813AE4AEEA1F}"/>
                  </a:ext>
                </a:extLst>
              </p:cNvPr>
              <p:cNvSpPr/>
              <p:nvPr/>
            </p:nvSpPr>
            <p:spPr>
              <a:xfrm>
                <a:off x="2284413" y="541338"/>
                <a:ext cx="425450" cy="4254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08A0151-2363-AA59-42F3-F140A4824948}"/>
                  </a:ext>
                </a:extLst>
              </p:cNvPr>
              <p:cNvSpPr/>
              <p:nvPr/>
            </p:nvSpPr>
            <p:spPr>
              <a:xfrm>
                <a:off x="2284413" y="541338"/>
                <a:ext cx="425450" cy="425450"/>
              </a:xfrm>
              <a:prstGeom prst="ellipse">
                <a:avLst/>
              </a:prstGeom>
              <a:noFill/>
              <a:ln w="76200">
                <a:solidFill>
                  <a:srgbClr val="000000">
                    <a:alpha val="14118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F72235-D8D9-FA70-B0B0-9BA6B89B6A39}"/>
                </a:ext>
              </a:extLst>
            </p:cNvPr>
            <p:cNvGrpSpPr/>
            <p:nvPr/>
          </p:nvGrpSpPr>
          <p:grpSpPr>
            <a:xfrm>
              <a:off x="1483070" y="3645904"/>
              <a:ext cx="99432" cy="99432"/>
              <a:chOff x="2284413" y="541338"/>
              <a:chExt cx="425450" cy="42545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A43BDBD-510A-AC3F-DCF3-0923FBB80E0D}"/>
                  </a:ext>
                </a:extLst>
              </p:cNvPr>
              <p:cNvSpPr/>
              <p:nvPr/>
            </p:nvSpPr>
            <p:spPr>
              <a:xfrm>
                <a:off x="2284413" y="541338"/>
                <a:ext cx="425450" cy="4254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7820727-AAF1-C4E6-4DDC-77D53250AF84}"/>
                  </a:ext>
                </a:extLst>
              </p:cNvPr>
              <p:cNvSpPr/>
              <p:nvPr/>
            </p:nvSpPr>
            <p:spPr>
              <a:xfrm>
                <a:off x="2284413" y="541338"/>
                <a:ext cx="425450" cy="425450"/>
              </a:xfrm>
              <a:prstGeom prst="ellipse">
                <a:avLst/>
              </a:prstGeom>
              <a:solidFill>
                <a:schemeClr val="accent6"/>
              </a:solidFill>
              <a:ln w="76200">
                <a:solidFill>
                  <a:srgbClr val="000000">
                    <a:alpha val="14118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763CD1-BA77-0404-A56E-9A05A4CEA3D2}"/>
                </a:ext>
              </a:extLst>
            </p:cNvPr>
            <p:cNvGrpSpPr/>
            <p:nvPr/>
          </p:nvGrpSpPr>
          <p:grpSpPr>
            <a:xfrm>
              <a:off x="1649845" y="3478898"/>
              <a:ext cx="99432" cy="99432"/>
              <a:chOff x="2476073" y="687318"/>
              <a:chExt cx="425450" cy="42545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38E00D8-349C-DB3E-2708-4AB744138C45}"/>
                  </a:ext>
                </a:extLst>
              </p:cNvPr>
              <p:cNvSpPr/>
              <p:nvPr/>
            </p:nvSpPr>
            <p:spPr>
              <a:xfrm>
                <a:off x="2476073" y="687318"/>
                <a:ext cx="425450" cy="42545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551B69F-6869-1F62-62DF-F49F5CF9FD57}"/>
                  </a:ext>
                </a:extLst>
              </p:cNvPr>
              <p:cNvSpPr/>
              <p:nvPr/>
            </p:nvSpPr>
            <p:spPr>
              <a:xfrm>
                <a:off x="2476073" y="687318"/>
                <a:ext cx="425450" cy="425450"/>
              </a:xfrm>
              <a:prstGeom prst="ellipse">
                <a:avLst/>
              </a:prstGeom>
              <a:noFill/>
              <a:ln w="76200">
                <a:solidFill>
                  <a:srgbClr val="000000">
                    <a:alpha val="14118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455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20BAF6-528F-003B-7103-75A34702C891}"/>
              </a:ext>
            </a:extLst>
          </p:cNvPr>
          <p:cNvGrpSpPr/>
          <p:nvPr/>
        </p:nvGrpSpPr>
        <p:grpSpPr>
          <a:xfrm>
            <a:off x="4719599" y="2011030"/>
            <a:ext cx="1678360" cy="1635598"/>
            <a:chOff x="4719599" y="2011030"/>
            <a:chExt cx="1678360" cy="163559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A63C997D-DB04-C701-369B-5848A68D5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5469" t="24034" b="32938"/>
            <a:stretch/>
          </p:blipFill>
          <p:spPr>
            <a:xfrm>
              <a:off x="4719599" y="2011030"/>
              <a:ext cx="1678359" cy="16355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055798A-F239-FA85-09B8-5979B4296398}"/>
                </a:ext>
              </a:extLst>
            </p:cNvPr>
            <p:cNvSpPr/>
            <p:nvPr/>
          </p:nvSpPr>
          <p:spPr>
            <a:xfrm>
              <a:off x="4719599" y="2011030"/>
              <a:ext cx="1678360" cy="1635598"/>
            </a:xfrm>
            <a:prstGeom prst="roundRect">
              <a:avLst>
                <a:gd name="adj" fmla="val 0"/>
              </a:avLst>
            </a:prstGeom>
            <a:solidFill>
              <a:srgbClr val="FFFFFF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36303B1-7750-9E83-41DE-4BF796CAE1A3}"/>
                </a:ext>
              </a:extLst>
            </p:cNvPr>
            <p:cNvGrpSpPr/>
            <p:nvPr/>
          </p:nvGrpSpPr>
          <p:grpSpPr>
            <a:xfrm>
              <a:off x="4930406" y="2287129"/>
              <a:ext cx="1256744" cy="1083400"/>
              <a:chOff x="1140531" y="2909006"/>
              <a:chExt cx="1256744" cy="1083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5A5B7847-3BAF-A64A-F1A1-0DD901FE239E}"/>
                  </a:ext>
                </a:extLst>
              </p:cNvPr>
              <p:cNvSpPr/>
              <p:nvPr/>
            </p:nvSpPr>
            <p:spPr>
              <a:xfrm>
                <a:off x="1146901" y="2909006"/>
                <a:ext cx="1206383" cy="103998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76200" cap="rnd">
                <a:noFill/>
                <a:round/>
              </a:ln>
              <a:effectLst>
                <a:glow rad="25400">
                  <a:schemeClr val="tx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673109F0-75DB-DCC9-BB8B-95E6DCF12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14123" y="3230195"/>
                <a:ext cx="382504" cy="718796"/>
              </a:xfrm>
              <a:prstGeom prst="rect">
                <a:avLst/>
              </a:prstGeom>
            </p:spPr>
          </p:pic>
          <p:sp>
            <p:nvSpPr>
              <p:cNvPr id="32" name="Graphic 29">
                <a:extLst>
                  <a:ext uri="{FF2B5EF4-FFF2-40B4-BE49-F238E27FC236}">
                    <a16:creationId xmlns:a16="http://schemas.microsoft.com/office/drawing/2014/main" id="{51EBC972-B371-FB62-8671-962E2A39E79F}"/>
                  </a:ext>
                </a:extLst>
              </p:cNvPr>
              <p:cNvSpPr/>
              <p:nvPr/>
            </p:nvSpPr>
            <p:spPr>
              <a:xfrm>
                <a:off x="1335959" y="3667610"/>
                <a:ext cx="455349" cy="291824"/>
              </a:xfrm>
              <a:custGeom>
                <a:avLst/>
                <a:gdLst>
                  <a:gd name="connsiteX0" fmla="*/ 0 w 455348"/>
                  <a:gd name="connsiteY0" fmla="*/ 713188 h 718327"/>
                  <a:gd name="connsiteX1" fmla="*/ 452784 w 455348"/>
                  <a:gd name="connsiteY1" fmla="*/ 718328 h 718327"/>
                  <a:gd name="connsiteX2" fmla="*/ 455349 w 455348"/>
                  <a:gd name="connsiteY2" fmla="*/ 0 h 718327"/>
                  <a:gd name="connsiteX3" fmla="*/ 385252 w 455348"/>
                  <a:gd name="connsiteY3" fmla="*/ 38756 h 718327"/>
                  <a:gd name="connsiteX4" fmla="*/ 135264 w 455348"/>
                  <a:gd name="connsiteY4" fmla="*/ 492998 h 718327"/>
                  <a:gd name="connsiteX5" fmla="*/ 34026 w 455348"/>
                  <a:gd name="connsiteY5" fmla="*/ 630535 h 718327"/>
                  <a:gd name="connsiteX6" fmla="*/ 0 w 455348"/>
                  <a:gd name="connsiteY6" fmla="*/ 713168 h 718327"/>
                  <a:gd name="connsiteX7" fmla="*/ 0 w 455348"/>
                  <a:gd name="connsiteY7" fmla="*/ 713168 h 718327"/>
                  <a:gd name="connsiteX0" fmla="*/ 0 w 455349"/>
                  <a:gd name="connsiteY0" fmla="*/ 713188 h 718328"/>
                  <a:gd name="connsiteX1" fmla="*/ 452784 w 455349"/>
                  <a:gd name="connsiteY1" fmla="*/ 718328 h 718328"/>
                  <a:gd name="connsiteX2" fmla="*/ 455349 w 455349"/>
                  <a:gd name="connsiteY2" fmla="*/ 0 h 718328"/>
                  <a:gd name="connsiteX3" fmla="*/ 385252 w 455349"/>
                  <a:gd name="connsiteY3" fmla="*/ 38756 h 718328"/>
                  <a:gd name="connsiteX4" fmla="*/ 135264 w 455349"/>
                  <a:gd name="connsiteY4" fmla="*/ 492998 h 718328"/>
                  <a:gd name="connsiteX5" fmla="*/ 34026 w 455349"/>
                  <a:gd name="connsiteY5" fmla="*/ 630535 h 718328"/>
                  <a:gd name="connsiteX6" fmla="*/ 0 w 455349"/>
                  <a:gd name="connsiteY6" fmla="*/ 713168 h 718328"/>
                  <a:gd name="connsiteX7" fmla="*/ 0 w 455349"/>
                  <a:gd name="connsiteY7" fmla="*/ 713168 h 718328"/>
                  <a:gd name="connsiteX8" fmla="*/ 0 w 455349"/>
                  <a:gd name="connsiteY8" fmla="*/ 713188 h 718328"/>
                  <a:gd name="connsiteX0" fmla="*/ 0 w 455349"/>
                  <a:gd name="connsiteY0" fmla="*/ 713188 h 718328"/>
                  <a:gd name="connsiteX1" fmla="*/ 452784 w 455349"/>
                  <a:gd name="connsiteY1" fmla="*/ 718328 h 718328"/>
                  <a:gd name="connsiteX2" fmla="*/ 455349 w 455349"/>
                  <a:gd name="connsiteY2" fmla="*/ 0 h 718328"/>
                  <a:gd name="connsiteX3" fmla="*/ 385252 w 455349"/>
                  <a:gd name="connsiteY3" fmla="*/ 38756 h 718328"/>
                  <a:gd name="connsiteX4" fmla="*/ 135264 w 455349"/>
                  <a:gd name="connsiteY4" fmla="*/ 492998 h 718328"/>
                  <a:gd name="connsiteX5" fmla="*/ 116179 w 455349"/>
                  <a:gd name="connsiteY5" fmla="*/ 622201 h 718328"/>
                  <a:gd name="connsiteX6" fmla="*/ 0 w 455349"/>
                  <a:gd name="connsiteY6" fmla="*/ 713168 h 718328"/>
                  <a:gd name="connsiteX7" fmla="*/ 0 w 455349"/>
                  <a:gd name="connsiteY7" fmla="*/ 713168 h 718328"/>
                  <a:gd name="connsiteX8" fmla="*/ 0 w 455349"/>
                  <a:gd name="connsiteY8" fmla="*/ 713188 h 718328"/>
                  <a:gd name="connsiteX0" fmla="*/ 0 w 455349"/>
                  <a:gd name="connsiteY0" fmla="*/ 713188 h 718328"/>
                  <a:gd name="connsiteX1" fmla="*/ 452784 w 455349"/>
                  <a:gd name="connsiteY1" fmla="*/ 718328 h 718328"/>
                  <a:gd name="connsiteX2" fmla="*/ 455349 w 455349"/>
                  <a:gd name="connsiteY2" fmla="*/ 0 h 718328"/>
                  <a:gd name="connsiteX3" fmla="*/ 385252 w 455349"/>
                  <a:gd name="connsiteY3" fmla="*/ 38756 h 718328"/>
                  <a:gd name="connsiteX4" fmla="*/ 135264 w 455349"/>
                  <a:gd name="connsiteY4" fmla="*/ 492998 h 718328"/>
                  <a:gd name="connsiteX5" fmla="*/ 47123 w 455349"/>
                  <a:gd name="connsiteY5" fmla="*/ 550778 h 718328"/>
                  <a:gd name="connsiteX6" fmla="*/ 0 w 455349"/>
                  <a:gd name="connsiteY6" fmla="*/ 713168 h 718328"/>
                  <a:gd name="connsiteX7" fmla="*/ 0 w 455349"/>
                  <a:gd name="connsiteY7" fmla="*/ 713168 h 718328"/>
                  <a:gd name="connsiteX8" fmla="*/ 0 w 455349"/>
                  <a:gd name="connsiteY8" fmla="*/ 713188 h 718328"/>
                  <a:gd name="connsiteX0" fmla="*/ 0 w 455349"/>
                  <a:gd name="connsiteY0" fmla="*/ 724266 h 729406"/>
                  <a:gd name="connsiteX1" fmla="*/ 452784 w 455349"/>
                  <a:gd name="connsiteY1" fmla="*/ 729406 h 729406"/>
                  <a:gd name="connsiteX2" fmla="*/ 455349 w 455349"/>
                  <a:gd name="connsiteY2" fmla="*/ 11078 h 729406"/>
                  <a:gd name="connsiteX3" fmla="*/ 385252 w 455349"/>
                  <a:gd name="connsiteY3" fmla="*/ 49834 h 729406"/>
                  <a:gd name="connsiteX4" fmla="*/ 135264 w 455349"/>
                  <a:gd name="connsiteY4" fmla="*/ 498125 h 729406"/>
                  <a:gd name="connsiteX5" fmla="*/ 47123 w 455349"/>
                  <a:gd name="connsiteY5" fmla="*/ 561856 h 729406"/>
                  <a:gd name="connsiteX6" fmla="*/ 0 w 455349"/>
                  <a:gd name="connsiteY6" fmla="*/ 724246 h 729406"/>
                  <a:gd name="connsiteX7" fmla="*/ 0 w 455349"/>
                  <a:gd name="connsiteY7" fmla="*/ 724246 h 729406"/>
                  <a:gd name="connsiteX8" fmla="*/ 0 w 455349"/>
                  <a:gd name="connsiteY8" fmla="*/ 724266 h 729406"/>
                  <a:gd name="connsiteX0" fmla="*/ 0 w 455349"/>
                  <a:gd name="connsiteY0" fmla="*/ 724266 h 729406"/>
                  <a:gd name="connsiteX1" fmla="*/ 452784 w 455349"/>
                  <a:gd name="connsiteY1" fmla="*/ 729406 h 729406"/>
                  <a:gd name="connsiteX2" fmla="*/ 455349 w 455349"/>
                  <a:gd name="connsiteY2" fmla="*/ 11078 h 729406"/>
                  <a:gd name="connsiteX3" fmla="*/ 385252 w 455349"/>
                  <a:gd name="connsiteY3" fmla="*/ 49834 h 729406"/>
                  <a:gd name="connsiteX4" fmla="*/ 135264 w 455349"/>
                  <a:gd name="connsiteY4" fmla="*/ 498125 h 729406"/>
                  <a:gd name="connsiteX5" fmla="*/ 47123 w 455349"/>
                  <a:gd name="connsiteY5" fmla="*/ 561856 h 729406"/>
                  <a:gd name="connsiteX6" fmla="*/ 0 w 455349"/>
                  <a:gd name="connsiteY6" fmla="*/ 724246 h 729406"/>
                  <a:gd name="connsiteX7" fmla="*/ 0 w 455349"/>
                  <a:gd name="connsiteY7" fmla="*/ 724246 h 729406"/>
                  <a:gd name="connsiteX8" fmla="*/ 0 w 455349"/>
                  <a:gd name="connsiteY8" fmla="*/ 724266 h 729406"/>
                  <a:gd name="connsiteX0" fmla="*/ 0 w 455349"/>
                  <a:gd name="connsiteY0" fmla="*/ 724266 h 729406"/>
                  <a:gd name="connsiteX1" fmla="*/ 452784 w 455349"/>
                  <a:gd name="connsiteY1" fmla="*/ 729406 h 729406"/>
                  <a:gd name="connsiteX2" fmla="*/ 455349 w 455349"/>
                  <a:gd name="connsiteY2" fmla="*/ 11078 h 729406"/>
                  <a:gd name="connsiteX3" fmla="*/ 385252 w 455349"/>
                  <a:gd name="connsiteY3" fmla="*/ 49834 h 729406"/>
                  <a:gd name="connsiteX4" fmla="*/ 135264 w 455349"/>
                  <a:gd name="connsiteY4" fmla="*/ 498125 h 729406"/>
                  <a:gd name="connsiteX5" fmla="*/ 47123 w 455349"/>
                  <a:gd name="connsiteY5" fmla="*/ 561856 h 729406"/>
                  <a:gd name="connsiteX6" fmla="*/ 0 w 455349"/>
                  <a:gd name="connsiteY6" fmla="*/ 724246 h 729406"/>
                  <a:gd name="connsiteX7" fmla="*/ 0 w 455349"/>
                  <a:gd name="connsiteY7" fmla="*/ 724246 h 729406"/>
                  <a:gd name="connsiteX8" fmla="*/ 0 w 455349"/>
                  <a:gd name="connsiteY8" fmla="*/ 724266 h 729406"/>
                  <a:gd name="connsiteX0" fmla="*/ 0 w 455349"/>
                  <a:gd name="connsiteY0" fmla="*/ 724266 h 729406"/>
                  <a:gd name="connsiteX1" fmla="*/ 452784 w 455349"/>
                  <a:gd name="connsiteY1" fmla="*/ 729406 h 729406"/>
                  <a:gd name="connsiteX2" fmla="*/ 455349 w 455349"/>
                  <a:gd name="connsiteY2" fmla="*/ 11078 h 729406"/>
                  <a:gd name="connsiteX3" fmla="*/ 385252 w 455349"/>
                  <a:gd name="connsiteY3" fmla="*/ 49834 h 729406"/>
                  <a:gd name="connsiteX4" fmla="*/ 135264 w 455349"/>
                  <a:gd name="connsiteY4" fmla="*/ 498125 h 729406"/>
                  <a:gd name="connsiteX5" fmla="*/ 67364 w 455349"/>
                  <a:gd name="connsiteY5" fmla="*/ 594592 h 729406"/>
                  <a:gd name="connsiteX6" fmla="*/ 0 w 455349"/>
                  <a:gd name="connsiteY6" fmla="*/ 724246 h 729406"/>
                  <a:gd name="connsiteX7" fmla="*/ 0 w 455349"/>
                  <a:gd name="connsiteY7" fmla="*/ 724246 h 729406"/>
                  <a:gd name="connsiteX8" fmla="*/ 0 w 455349"/>
                  <a:gd name="connsiteY8" fmla="*/ 724266 h 729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5349" h="729406">
                    <a:moveTo>
                      <a:pt x="0" y="724266"/>
                    </a:moveTo>
                    <a:cubicBezTo>
                      <a:pt x="172359" y="730741"/>
                      <a:pt x="301856" y="727693"/>
                      <a:pt x="452784" y="729406"/>
                    </a:cubicBezTo>
                    <a:lnTo>
                      <a:pt x="455349" y="11078"/>
                    </a:lnTo>
                    <a:cubicBezTo>
                      <a:pt x="455349" y="11078"/>
                      <a:pt x="438599" y="-31340"/>
                      <a:pt x="385252" y="49834"/>
                    </a:cubicBezTo>
                    <a:cubicBezTo>
                      <a:pt x="331905" y="131008"/>
                      <a:pt x="349632" y="436565"/>
                      <a:pt x="135264" y="498125"/>
                    </a:cubicBezTo>
                    <a:cubicBezTo>
                      <a:pt x="73756" y="547304"/>
                      <a:pt x="67364" y="594592"/>
                      <a:pt x="67364" y="594592"/>
                    </a:cubicBezTo>
                    <a:cubicBezTo>
                      <a:pt x="67364" y="594592"/>
                      <a:pt x="2708" y="662744"/>
                      <a:pt x="0" y="724246"/>
                    </a:cubicBezTo>
                    <a:lnTo>
                      <a:pt x="0" y="724246"/>
                    </a:lnTo>
                    <a:lnTo>
                      <a:pt x="0" y="72426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F26C4E9B-A2E5-7F4A-CF5F-201F7B1A4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1923116" y="3240638"/>
                <a:ext cx="455348" cy="718796"/>
              </a:xfrm>
              <a:prstGeom prst="rect">
                <a:avLst/>
              </a:prstGeom>
            </p:spPr>
          </p:pic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5FB95CCC-A39A-B127-9175-CDD182C1C741}"/>
                  </a:ext>
                </a:extLst>
              </p:cNvPr>
              <p:cNvSpPr/>
              <p:nvPr/>
            </p:nvSpPr>
            <p:spPr>
              <a:xfrm>
                <a:off x="1140531" y="2909006"/>
                <a:ext cx="1256744" cy="1083400"/>
              </a:xfrm>
              <a:prstGeom prst="triangle">
                <a:avLst/>
              </a:prstGeom>
              <a:noFill/>
              <a:ln w="104775" cap="rnd">
                <a:solidFill>
                  <a:srgbClr val="CE3B33"/>
                </a:solidFill>
                <a:round/>
              </a:ln>
              <a:effectLst>
                <a:glow rad="25400">
                  <a:schemeClr val="tx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4A56EA4-F43A-ED58-D814-B035E1E8D164}"/>
                  </a:ext>
                </a:extLst>
              </p:cNvPr>
              <p:cNvGrpSpPr/>
              <p:nvPr/>
            </p:nvGrpSpPr>
            <p:grpSpPr>
              <a:xfrm>
                <a:off x="1691876" y="3281995"/>
                <a:ext cx="99432" cy="99432"/>
                <a:chOff x="2284413" y="541338"/>
                <a:chExt cx="425450" cy="425450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C68899C-ADCD-C94E-1149-813AE4AEEA1F}"/>
                    </a:ext>
                  </a:extLst>
                </p:cNvPr>
                <p:cNvSpPr/>
                <p:nvPr/>
              </p:nvSpPr>
              <p:spPr>
                <a:xfrm>
                  <a:off x="2284413" y="541338"/>
                  <a:ext cx="425450" cy="42545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08A0151-2363-AA59-42F3-F140A4824948}"/>
                    </a:ext>
                  </a:extLst>
                </p:cNvPr>
                <p:cNvSpPr/>
                <p:nvPr/>
              </p:nvSpPr>
              <p:spPr>
                <a:xfrm>
                  <a:off x="2284413" y="541338"/>
                  <a:ext cx="425450" cy="425450"/>
                </a:xfrm>
                <a:prstGeom prst="ellipse">
                  <a:avLst/>
                </a:prstGeom>
                <a:noFill/>
                <a:ln w="76200">
                  <a:solidFill>
                    <a:srgbClr val="000000">
                      <a:alpha val="14118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F72235-D8D9-FA70-B0B0-9BA6B89B6A39}"/>
                  </a:ext>
                </a:extLst>
              </p:cNvPr>
              <p:cNvGrpSpPr/>
              <p:nvPr/>
            </p:nvGrpSpPr>
            <p:grpSpPr>
              <a:xfrm>
                <a:off x="1451748" y="3667610"/>
                <a:ext cx="99432" cy="99432"/>
                <a:chOff x="2284413" y="541338"/>
                <a:chExt cx="425450" cy="42545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A43BDBD-510A-AC3F-DCF3-0923FBB80E0D}"/>
                    </a:ext>
                  </a:extLst>
                </p:cNvPr>
                <p:cNvSpPr/>
                <p:nvPr/>
              </p:nvSpPr>
              <p:spPr>
                <a:xfrm>
                  <a:off x="2284413" y="541338"/>
                  <a:ext cx="425450" cy="42545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7820727-AAF1-C4E6-4DDC-77D53250AF84}"/>
                    </a:ext>
                  </a:extLst>
                </p:cNvPr>
                <p:cNvSpPr/>
                <p:nvPr/>
              </p:nvSpPr>
              <p:spPr>
                <a:xfrm>
                  <a:off x="2284413" y="541338"/>
                  <a:ext cx="425450" cy="425450"/>
                </a:xfrm>
                <a:prstGeom prst="ellipse">
                  <a:avLst/>
                </a:prstGeom>
                <a:solidFill>
                  <a:schemeClr val="accent6"/>
                </a:solidFill>
                <a:ln w="76200">
                  <a:solidFill>
                    <a:srgbClr val="000000">
                      <a:alpha val="14118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5763CD1-BA77-0404-A56E-9A05A4CEA3D2}"/>
                  </a:ext>
                </a:extLst>
              </p:cNvPr>
              <p:cNvGrpSpPr/>
              <p:nvPr/>
            </p:nvGrpSpPr>
            <p:grpSpPr>
              <a:xfrm>
                <a:off x="1618523" y="3500604"/>
                <a:ext cx="99432" cy="99432"/>
                <a:chOff x="2476073" y="687318"/>
                <a:chExt cx="425450" cy="425450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38E00D8-349C-DB3E-2708-4AB744138C45}"/>
                    </a:ext>
                  </a:extLst>
                </p:cNvPr>
                <p:cNvSpPr/>
                <p:nvPr/>
              </p:nvSpPr>
              <p:spPr>
                <a:xfrm>
                  <a:off x="2476073" y="687318"/>
                  <a:ext cx="425450" cy="42545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551B69F-6869-1F62-62DF-F49F5CF9FD57}"/>
                    </a:ext>
                  </a:extLst>
                </p:cNvPr>
                <p:cNvSpPr/>
                <p:nvPr/>
              </p:nvSpPr>
              <p:spPr>
                <a:xfrm>
                  <a:off x="2476073" y="687318"/>
                  <a:ext cx="425450" cy="425450"/>
                </a:xfrm>
                <a:prstGeom prst="ellipse">
                  <a:avLst/>
                </a:prstGeom>
                <a:noFill/>
                <a:ln w="76200">
                  <a:solidFill>
                    <a:srgbClr val="000000">
                      <a:alpha val="14118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2913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Zenan Huo</dc:creator>
  <cp:lastModifiedBy>Zenan Huo</cp:lastModifiedBy>
  <cp:revision>3</cp:revision>
  <dcterms:created xsi:type="dcterms:W3CDTF">2024-01-04T22:27:43Z</dcterms:created>
  <dcterms:modified xsi:type="dcterms:W3CDTF">2024-01-04T23:21:01Z</dcterms:modified>
</cp:coreProperties>
</file>