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89826"/>
    <a:srgbClr val="4063D8"/>
    <a:srgbClr val="CE3B33"/>
    <a:srgbClr val="9558B2"/>
    <a:srgbClr val="CB3C33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8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36CF-B292-F6A9-31CD-54B9BF0A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94CE-0D38-925F-098A-9DD10C96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4A5D-296E-4544-C2DC-9E909D2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2D4B-DBB4-FBCC-1C15-8CCE51A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06B7-96CE-196C-7C4B-EA6CBED2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44FD-7FC7-DF7B-29AC-5E9680F8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22BF-B379-556D-72B6-27AE5EB2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1FD-DC2D-0E08-7257-FD91D463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AB2E-3943-8D78-D5EA-C95CC1E4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9710-D69A-E7D4-65FB-333F911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7CD82-4E47-EB2E-8201-A28544B9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6FD79-C604-92D9-3EB1-164E335D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CA16-D5EA-5DDC-DA7C-2FD1D72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325F-D646-0D57-497C-CECDD00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A41B-9386-0895-ADC8-2553C35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2C2-7E55-95F3-E764-F2C0DDE4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3E3B-580B-AE3C-D7A2-8BD7F92D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FB55-5E6C-A4BF-E3B9-A746359C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B3A4-CEC7-F981-969D-3AA0FA5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C545-F3C0-7DDA-8F21-178F8F84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8B0-4745-4B79-EBB1-96E3C08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D472-AE31-AFB4-2756-363228FD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574-33AA-9616-1968-E71197B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D2DE-B1D1-EC8B-75EB-C9923EA1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4D53-A385-0B9B-1C43-BE7017DA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070C-4971-CEFB-5B7D-E50CD31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8610-456B-C3C1-98FA-2B8C9E06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7777-A4C8-1A41-30D1-C962A5BC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08D5-8F60-50A8-EF9C-B999818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9008-E910-630E-7376-9A3D78A5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379C-EDF1-EF0B-FB9B-CB9FB3B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C1B7-5AF6-EC46-87D6-3C92FC9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485F-6912-B1F0-9592-B405F3DC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5858-D483-7794-52A5-D4C655DB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2B01C-9701-06CF-C06D-A82EA5F4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806A-E2EA-DBF6-131E-FC035F4A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E2D36-4AE3-5DA0-3713-5E510E4F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E995-4A4F-8852-DAC3-7AA8279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3B039-28E2-6FF6-F38F-200920F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E3C-2B8E-1290-62F0-50BC2FB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4B15-7EF5-80A2-8864-60C7BA2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552D-CA8E-03FB-4AEE-2A40735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A0CA-FF8D-1F13-FDE5-14147EF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00828-6A67-4012-0F53-2A01F13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76E6A-DFDA-49EA-F82F-1B705CA5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E794-B284-7367-ADC2-14E5374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378-65AE-2090-E3C1-53D011EB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A906-76AE-98A1-50F3-EA51888E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5E16-A0CB-5704-ADD7-6078248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958F-823E-C73C-CBD2-83AA0A8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9E34-F6EE-82D7-168A-20F37B2E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237E-07E1-B4AE-F861-4FE5CEB2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49A-0D46-AD34-287F-A9C5626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4C24C-A437-3696-F099-185B7ACD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3C46-3057-1F68-1F04-1CB68F16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37DC-E001-832E-9592-730DF88D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D173F-287C-AE9B-8E83-AB48F5F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822B-67CF-C60C-7F23-577AF501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CF724-ACA1-9540-400D-A655D01E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4E7A-6BFB-5BC4-E0E6-EE963862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CD2C-B3DF-B92E-56D6-E26C9339A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305D-806E-4D9C-9B71-C341374C41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DF22-7190-B42E-EEF8-F7A83E23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3BE0-F598-FE8D-4F07-565A1C17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3C997D-DB04-C701-369B-5848A68D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034" b="32938"/>
          <a:stretch/>
        </p:blipFill>
        <p:spPr>
          <a:xfrm>
            <a:off x="0" y="2104212"/>
            <a:ext cx="12192000" cy="2914650"/>
          </a:xfrm>
          <a:prstGeom prst="rect">
            <a:avLst/>
          </a:prstGeom>
          <a:effectLst>
            <a:softEdge rad="4064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5798A-F239-FA85-09B8-5979B4296398}"/>
              </a:ext>
            </a:extLst>
          </p:cNvPr>
          <p:cNvSpPr/>
          <p:nvPr/>
        </p:nvSpPr>
        <p:spPr>
          <a:xfrm>
            <a:off x="607219" y="2733656"/>
            <a:ext cx="10977562" cy="1655763"/>
          </a:xfrm>
          <a:prstGeom prst="roundRect">
            <a:avLst>
              <a:gd name="adj" fmla="val 14637"/>
            </a:avLst>
          </a:prstGeom>
          <a:solidFill>
            <a:srgbClr val="FFFFFF">
              <a:alpha val="7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B3097-6C4E-68DD-276F-762B25AE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564" y="2903743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US" sz="11500" b="1" dirty="0">
                <a:latin typeface="Aptos" panose="020B0004020202020204" pitchFamily="34" charset="0"/>
              </a:rPr>
              <a:t>L</a:t>
            </a:r>
            <a:r>
              <a:rPr lang="en-US" altLang="zh-CN" sz="11500" b="1" dirty="0">
                <a:latin typeface="Aptos" panose="020B0004020202020204" pitchFamily="34" charset="0"/>
              </a:rPr>
              <a:t>andslideSML</a:t>
            </a:r>
            <a:endParaRPr lang="en-US" sz="11500" b="1" dirty="0">
              <a:latin typeface="Aptos" panose="020B000402020202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3B812A9-C26F-05E2-23CA-37C18A98AED5}"/>
              </a:ext>
            </a:extLst>
          </p:cNvPr>
          <p:cNvGrpSpPr/>
          <p:nvPr/>
        </p:nvGrpSpPr>
        <p:grpSpPr>
          <a:xfrm>
            <a:off x="1002899" y="3008876"/>
            <a:ext cx="1526357" cy="1143421"/>
            <a:chOff x="998157" y="3030836"/>
            <a:chExt cx="1526357" cy="1143421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8E672D5D-0769-945A-48E1-B4BB6E99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157" y="3030836"/>
              <a:ext cx="1526357" cy="1143421"/>
            </a:xfrm>
            <a:prstGeom prst="rect">
              <a:avLst/>
            </a:prstGeom>
          </p:spPr>
        </p:pic>
        <p:grpSp>
          <p:nvGrpSpPr>
            <p:cNvPr id="85" name="Graphic 82">
              <a:extLst>
                <a:ext uri="{FF2B5EF4-FFF2-40B4-BE49-F238E27FC236}">
                  <a16:creationId xmlns:a16="http://schemas.microsoft.com/office/drawing/2014/main" id="{BBF01420-C911-FE4C-85F5-7A86A0E5CD3D}"/>
                </a:ext>
              </a:extLst>
            </p:cNvPr>
            <p:cNvGrpSpPr/>
            <p:nvPr/>
          </p:nvGrpSpPr>
          <p:grpSpPr>
            <a:xfrm>
              <a:off x="1688325" y="3183295"/>
              <a:ext cx="615277" cy="859138"/>
              <a:chOff x="4088563" y="4093595"/>
              <a:chExt cx="496002" cy="842058"/>
            </a:xfrm>
            <a:solidFill>
              <a:schemeClr val="tx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4F8F4AD-7CF3-84EC-3765-944720A33C56}"/>
                  </a:ext>
                </a:extLst>
              </p:cNvPr>
              <p:cNvSpPr/>
              <p:nvPr/>
            </p:nvSpPr>
            <p:spPr>
              <a:xfrm>
                <a:off x="4468153" y="4754573"/>
                <a:ext cx="116412" cy="181081"/>
              </a:xfrm>
              <a:custGeom>
                <a:avLst/>
                <a:gdLst>
                  <a:gd name="connsiteX0" fmla="*/ 84502 w 116412"/>
                  <a:gd name="connsiteY0" fmla="*/ 2445 h 181081"/>
                  <a:gd name="connsiteX1" fmla="*/ 116219 w 116412"/>
                  <a:gd name="connsiteY1" fmla="*/ 43299 h 181081"/>
                  <a:gd name="connsiteX2" fmla="*/ 116219 w 116412"/>
                  <a:gd name="connsiteY2" fmla="*/ 109130 h 181081"/>
                  <a:gd name="connsiteX3" fmla="*/ 116219 w 116412"/>
                  <a:gd name="connsiteY3" fmla="*/ 156781 h 181081"/>
                  <a:gd name="connsiteX4" fmla="*/ 89445 w 116412"/>
                  <a:gd name="connsiteY4" fmla="*/ 176066 h 181081"/>
                  <a:gd name="connsiteX5" fmla="*/ 210 w 116412"/>
                  <a:gd name="connsiteY5" fmla="*/ 119335 h 181081"/>
                  <a:gd name="connsiteX6" fmla="*/ 34923 w 116412"/>
                  <a:gd name="connsiteY6" fmla="*/ 14915 h 181081"/>
                  <a:gd name="connsiteX7" fmla="*/ 84502 w 116412"/>
                  <a:gd name="connsiteY7" fmla="*/ 2445 h 181081"/>
                  <a:gd name="connsiteX8" fmla="*/ 84502 w 116412"/>
                  <a:gd name="connsiteY8" fmla="*/ 2445 h 18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12" h="181081">
                    <a:moveTo>
                      <a:pt x="84502" y="2445"/>
                    </a:moveTo>
                    <a:cubicBezTo>
                      <a:pt x="96391" y="-8902"/>
                      <a:pt x="116219" y="21730"/>
                      <a:pt x="116219" y="43299"/>
                    </a:cubicBezTo>
                    <a:lnTo>
                      <a:pt x="116219" y="109130"/>
                    </a:lnTo>
                    <a:cubicBezTo>
                      <a:pt x="116219" y="125008"/>
                      <a:pt x="115227" y="137496"/>
                      <a:pt x="116219" y="156781"/>
                    </a:cubicBezTo>
                    <a:cubicBezTo>
                      <a:pt x="117212" y="176066"/>
                      <a:pt x="115227" y="188555"/>
                      <a:pt x="89445" y="176066"/>
                    </a:cubicBezTo>
                    <a:cubicBezTo>
                      <a:pt x="63663" y="163597"/>
                      <a:pt x="2175" y="149966"/>
                      <a:pt x="210" y="119335"/>
                    </a:cubicBezTo>
                    <a:cubicBezTo>
                      <a:pt x="-1756" y="88703"/>
                      <a:pt x="10133" y="28545"/>
                      <a:pt x="34923" y="14915"/>
                    </a:cubicBezTo>
                    <a:cubicBezTo>
                      <a:pt x="51680" y="11694"/>
                      <a:pt x="68231" y="7519"/>
                      <a:pt x="84502" y="2445"/>
                    </a:cubicBezTo>
                    <a:lnTo>
                      <a:pt x="84502" y="2445"/>
                    </a:lnTo>
                    <a:close/>
                  </a:path>
                </a:pathLst>
              </a:custGeom>
              <a:solidFill>
                <a:srgbClr val="CB3C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48B5C2C-5E8F-A29E-72A8-8ABFEC5C9841}"/>
                  </a:ext>
                </a:extLst>
              </p:cNvPr>
              <p:cNvSpPr/>
              <p:nvPr/>
            </p:nvSpPr>
            <p:spPr>
              <a:xfrm>
                <a:off x="4308138" y="4511891"/>
                <a:ext cx="135434" cy="247410"/>
              </a:xfrm>
              <a:custGeom>
                <a:avLst/>
                <a:gdLst>
                  <a:gd name="connsiteX0" fmla="*/ 55112 w 135434"/>
                  <a:gd name="connsiteY0" fmla="*/ 0 h 247410"/>
                  <a:gd name="connsiteX1" fmla="*/ 135435 w 135434"/>
                  <a:gd name="connsiteY1" fmla="*/ 88524 h 247410"/>
                  <a:gd name="connsiteX2" fmla="*/ 11468 w 135434"/>
                  <a:gd name="connsiteY2" fmla="*/ 247410 h 247410"/>
                  <a:gd name="connsiteX3" fmla="*/ 4540 w 135434"/>
                  <a:gd name="connsiteY3" fmla="*/ 118051 h 247410"/>
                  <a:gd name="connsiteX4" fmla="*/ 55112 w 135434"/>
                  <a:gd name="connsiteY4" fmla="*/ 19 h 247410"/>
                  <a:gd name="connsiteX5" fmla="*/ 55112 w 135434"/>
                  <a:gd name="connsiteY5" fmla="*/ 19 h 24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34" h="247410">
                    <a:moveTo>
                      <a:pt x="55112" y="0"/>
                    </a:moveTo>
                    <a:cubicBezTo>
                      <a:pt x="75932" y="1142"/>
                      <a:pt x="135435" y="60139"/>
                      <a:pt x="135435" y="88524"/>
                    </a:cubicBezTo>
                    <a:cubicBezTo>
                      <a:pt x="104972" y="151397"/>
                      <a:pt x="62620" y="205676"/>
                      <a:pt x="11468" y="247410"/>
                    </a:cubicBezTo>
                    <a:cubicBezTo>
                      <a:pt x="-9353" y="247410"/>
                      <a:pt x="4540" y="144132"/>
                      <a:pt x="4540" y="118051"/>
                    </a:cubicBezTo>
                    <a:cubicBezTo>
                      <a:pt x="6525" y="90808"/>
                      <a:pt x="34291" y="-1105"/>
                      <a:pt x="55112" y="19"/>
                    </a:cubicBezTo>
                    <a:lnTo>
                      <a:pt x="55112" y="19"/>
                    </a:lnTo>
                    <a:close/>
                  </a:path>
                </a:pathLst>
              </a:custGeom>
              <a:solidFill>
                <a:srgbClr val="38982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310EF-2F69-79ED-D57B-83CBA05C5F21}"/>
                  </a:ext>
                </a:extLst>
              </p:cNvPr>
              <p:cNvSpPr/>
              <p:nvPr/>
            </p:nvSpPr>
            <p:spPr>
              <a:xfrm>
                <a:off x="4180149" y="4307321"/>
                <a:ext cx="177146" cy="203929"/>
              </a:xfrm>
              <a:custGeom>
                <a:avLst/>
                <a:gdLst>
                  <a:gd name="connsiteX0" fmla="*/ 15508 w 177146"/>
                  <a:gd name="connsiteY0" fmla="*/ 36622 h 203929"/>
                  <a:gd name="connsiteX1" fmla="*/ 102778 w 177146"/>
                  <a:gd name="connsiteY1" fmla="*/ 3707 h 203929"/>
                  <a:gd name="connsiteX2" fmla="*/ 177147 w 177146"/>
                  <a:gd name="connsiteY2" fmla="*/ 117189 h 203929"/>
                  <a:gd name="connsiteX3" fmla="*/ 104762 w 177146"/>
                  <a:gd name="connsiteY3" fmla="*/ 195490 h 203929"/>
                  <a:gd name="connsiteX4" fmla="*/ 67072 w 177146"/>
                  <a:gd name="connsiteY4" fmla="*/ 195490 h 203929"/>
                  <a:gd name="connsiteX5" fmla="*/ 5585 w 177146"/>
                  <a:gd name="connsiteY5" fmla="*/ 82008 h 203929"/>
                  <a:gd name="connsiteX6" fmla="*/ 773 w 177146"/>
                  <a:gd name="connsiteY6" fmla="*/ 56525 h 203929"/>
                  <a:gd name="connsiteX7" fmla="*/ 15489 w 177146"/>
                  <a:gd name="connsiteY7" fmla="*/ 36622 h 203929"/>
                  <a:gd name="connsiteX8" fmla="*/ 15489 w 177146"/>
                  <a:gd name="connsiteY8" fmla="*/ 36622 h 20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46" h="203929">
                    <a:moveTo>
                      <a:pt x="15508" y="36622"/>
                    </a:moveTo>
                    <a:cubicBezTo>
                      <a:pt x="29382" y="27541"/>
                      <a:pt x="85908" y="-12171"/>
                      <a:pt x="102778" y="3707"/>
                    </a:cubicBezTo>
                    <a:cubicBezTo>
                      <a:pt x="134589" y="34787"/>
                      <a:pt x="159996" y="73526"/>
                      <a:pt x="177147" y="117189"/>
                    </a:cubicBezTo>
                    <a:cubicBezTo>
                      <a:pt x="177147" y="147820"/>
                      <a:pt x="117644" y="186409"/>
                      <a:pt x="104762" y="195490"/>
                    </a:cubicBezTo>
                    <a:cubicBezTo>
                      <a:pt x="94128" y="206742"/>
                      <a:pt x="77707" y="206742"/>
                      <a:pt x="67072" y="195490"/>
                    </a:cubicBezTo>
                    <a:cubicBezTo>
                      <a:pt x="41702" y="161413"/>
                      <a:pt x="20975" y="123161"/>
                      <a:pt x="5585" y="82008"/>
                    </a:cubicBezTo>
                    <a:cubicBezTo>
                      <a:pt x="604" y="74818"/>
                      <a:pt x="-1174" y="65400"/>
                      <a:pt x="773" y="56525"/>
                    </a:cubicBezTo>
                    <a:cubicBezTo>
                      <a:pt x="2720" y="47632"/>
                      <a:pt x="8150" y="40273"/>
                      <a:pt x="15489" y="36622"/>
                    </a:cubicBezTo>
                    <a:lnTo>
                      <a:pt x="15489" y="36622"/>
                    </a:lnTo>
                    <a:close/>
                  </a:path>
                </a:pathLst>
              </a:custGeom>
              <a:solidFill>
                <a:srgbClr val="4063D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157694-626A-3C1F-8269-FEEF51071CAA}"/>
                  </a:ext>
                </a:extLst>
              </p:cNvPr>
              <p:cNvSpPr/>
              <p:nvPr/>
            </p:nvSpPr>
            <p:spPr>
              <a:xfrm>
                <a:off x="4088563" y="4093595"/>
                <a:ext cx="155058" cy="152864"/>
              </a:xfrm>
              <a:custGeom>
                <a:avLst/>
                <a:gdLst>
                  <a:gd name="connsiteX0" fmla="*/ 8946 w 155058"/>
                  <a:gd name="connsiteY0" fmla="*/ 35835 h 152864"/>
                  <a:gd name="connsiteX1" fmla="*/ 108087 w 155058"/>
                  <a:gd name="connsiteY1" fmla="*/ 5203 h 152864"/>
                  <a:gd name="connsiteX2" fmla="*/ 153697 w 155058"/>
                  <a:gd name="connsiteY2" fmla="*/ 80115 h 152864"/>
                  <a:gd name="connsiteX3" fmla="*/ 137838 w 155058"/>
                  <a:gd name="connsiteY3" fmla="*/ 114154 h 152864"/>
                  <a:gd name="connsiteX4" fmla="*/ 80320 w 155058"/>
                  <a:gd name="connsiteY4" fmla="*/ 150478 h 152864"/>
                  <a:gd name="connsiteX5" fmla="*/ 51580 w 155058"/>
                  <a:gd name="connsiteY5" fmla="*/ 137989 h 152864"/>
                  <a:gd name="connsiteX6" fmla="*/ 8946 w 155058"/>
                  <a:gd name="connsiteY6" fmla="*/ 84646 h 152864"/>
                  <a:gd name="connsiteX7" fmla="*/ 8946 w 155058"/>
                  <a:gd name="connsiteY7" fmla="*/ 35835 h 152864"/>
                  <a:gd name="connsiteX8" fmla="*/ 8946 w 155058"/>
                  <a:gd name="connsiteY8" fmla="*/ 35835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058" h="152864">
                    <a:moveTo>
                      <a:pt x="8946" y="35835"/>
                    </a:moveTo>
                    <a:cubicBezTo>
                      <a:pt x="21828" y="21099"/>
                      <a:pt x="93220" y="-12958"/>
                      <a:pt x="108087" y="5203"/>
                    </a:cubicBezTo>
                    <a:cubicBezTo>
                      <a:pt x="122972" y="23365"/>
                      <a:pt x="146769" y="72158"/>
                      <a:pt x="153697" y="80115"/>
                    </a:cubicBezTo>
                    <a:cubicBezTo>
                      <a:pt x="160643" y="88054"/>
                      <a:pt x="138812" y="98258"/>
                      <a:pt x="137838" y="114154"/>
                    </a:cubicBezTo>
                    <a:cubicBezTo>
                      <a:pt x="136846" y="130032"/>
                      <a:pt x="91236" y="144805"/>
                      <a:pt x="80320" y="150478"/>
                    </a:cubicBezTo>
                    <a:cubicBezTo>
                      <a:pt x="69423" y="156151"/>
                      <a:pt x="60492" y="151601"/>
                      <a:pt x="51580" y="137989"/>
                    </a:cubicBezTo>
                    <a:cubicBezTo>
                      <a:pt x="39672" y="118704"/>
                      <a:pt x="19843" y="99400"/>
                      <a:pt x="8946" y="84646"/>
                    </a:cubicBezTo>
                    <a:cubicBezTo>
                      <a:pt x="-1969" y="69892"/>
                      <a:pt x="-3954" y="50607"/>
                      <a:pt x="8946" y="35835"/>
                    </a:cubicBezTo>
                    <a:lnTo>
                      <a:pt x="8946" y="35835"/>
                    </a:lnTo>
                    <a:close/>
                  </a:path>
                </a:pathLst>
              </a:custGeom>
              <a:solidFill>
                <a:srgbClr val="9558B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55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17ACF-CA76-3B78-B968-B1AD4BBE8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4C94F-41A4-80F1-58AC-E41A69FC0514}"/>
              </a:ext>
            </a:extLst>
          </p:cNvPr>
          <p:cNvSpPr>
            <a:spLocks/>
          </p:cNvSpPr>
          <p:nvPr/>
        </p:nvSpPr>
        <p:spPr>
          <a:xfrm rot="10800000">
            <a:off x="0" y="3466383"/>
            <a:ext cx="12192000" cy="128508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27484-E9CF-1847-B738-CD86A368E623}"/>
              </a:ext>
            </a:extLst>
          </p:cNvPr>
          <p:cNvSpPr>
            <a:spLocks/>
          </p:cNvSpPr>
          <p:nvPr/>
        </p:nvSpPr>
        <p:spPr>
          <a:xfrm>
            <a:off x="0" y="2185496"/>
            <a:ext cx="12192000" cy="128508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D7688E-6580-E579-A3D8-3F70AAE7B4E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28110" y="2614476"/>
            <a:ext cx="9935780" cy="1629048"/>
            <a:chOff x="1128110" y="2614476"/>
            <a:chExt cx="9935780" cy="162904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08B588-CFD6-B8AF-79CC-7D6D2801807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28110" y="2701707"/>
              <a:ext cx="9935780" cy="1541817"/>
            </a:xfrm>
            <a:prstGeom prst="roundRect">
              <a:avLst>
                <a:gd name="adj" fmla="val 122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1500" dist="381000" dir="2700000" algn="t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F7BF1E-4549-AF97-37EA-0E03D7DECD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28110" y="2614476"/>
              <a:ext cx="9935780" cy="1541817"/>
            </a:xfrm>
            <a:prstGeom prst="roundRect">
              <a:avLst>
                <a:gd name="adj" fmla="val 122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1500" dist="381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F20918-4246-D153-4469-D53875BAC4FB}"/>
              </a:ext>
            </a:extLst>
          </p:cNvPr>
          <p:cNvGrpSpPr>
            <a:grpSpLocks/>
          </p:cNvGrpSpPr>
          <p:nvPr/>
        </p:nvGrpSpPr>
        <p:grpSpPr>
          <a:xfrm>
            <a:off x="1449952" y="2920138"/>
            <a:ext cx="1358564" cy="1017724"/>
            <a:chOff x="1449952" y="2920138"/>
            <a:chExt cx="1358564" cy="101772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DE9F06F8-D121-7945-CD27-EEB25B82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9952" y="2920138"/>
              <a:ext cx="1358564" cy="1017724"/>
            </a:xfrm>
            <a:prstGeom prst="rect">
              <a:avLst/>
            </a:prstGeom>
          </p:spPr>
        </p:pic>
        <p:grpSp>
          <p:nvGrpSpPr>
            <p:cNvPr id="85" name="Graphic 82">
              <a:extLst>
                <a:ext uri="{FF2B5EF4-FFF2-40B4-BE49-F238E27FC236}">
                  <a16:creationId xmlns:a16="http://schemas.microsoft.com/office/drawing/2014/main" id="{09664EEB-0DBD-0AD4-6B3B-98FE2BAB354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64250" y="3055837"/>
              <a:ext cx="547639" cy="764692"/>
              <a:chOff x="4088563" y="4093595"/>
              <a:chExt cx="496002" cy="842058"/>
            </a:xfrm>
            <a:solidFill>
              <a:schemeClr val="tx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A61099-0B78-F51B-6C9A-7E88608F89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68153" y="4754573"/>
                <a:ext cx="116412" cy="181081"/>
              </a:xfrm>
              <a:custGeom>
                <a:avLst/>
                <a:gdLst>
                  <a:gd name="connsiteX0" fmla="*/ 84502 w 116412"/>
                  <a:gd name="connsiteY0" fmla="*/ 2445 h 181081"/>
                  <a:gd name="connsiteX1" fmla="*/ 116219 w 116412"/>
                  <a:gd name="connsiteY1" fmla="*/ 43299 h 181081"/>
                  <a:gd name="connsiteX2" fmla="*/ 116219 w 116412"/>
                  <a:gd name="connsiteY2" fmla="*/ 109130 h 181081"/>
                  <a:gd name="connsiteX3" fmla="*/ 116219 w 116412"/>
                  <a:gd name="connsiteY3" fmla="*/ 156781 h 181081"/>
                  <a:gd name="connsiteX4" fmla="*/ 89445 w 116412"/>
                  <a:gd name="connsiteY4" fmla="*/ 176066 h 181081"/>
                  <a:gd name="connsiteX5" fmla="*/ 210 w 116412"/>
                  <a:gd name="connsiteY5" fmla="*/ 119335 h 181081"/>
                  <a:gd name="connsiteX6" fmla="*/ 34923 w 116412"/>
                  <a:gd name="connsiteY6" fmla="*/ 14915 h 181081"/>
                  <a:gd name="connsiteX7" fmla="*/ 84502 w 116412"/>
                  <a:gd name="connsiteY7" fmla="*/ 2445 h 181081"/>
                  <a:gd name="connsiteX8" fmla="*/ 84502 w 116412"/>
                  <a:gd name="connsiteY8" fmla="*/ 2445 h 18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12" h="181081">
                    <a:moveTo>
                      <a:pt x="84502" y="2445"/>
                    </a:moveTo>
                    <a:cubicBezTo>
                      <a:pt x="96391" y="-8902"/>
                      <a:pt x="116219" y="21730"/>
                      <a:pt x="116219" y="43299"/>
                    </a:cubicBezTo>
                    <a:lnTo>
                      <a:pt x="116219" y="109130"/>
                    </a:lnTo>
                    <a:cubicBezTo>
                      <a:pt x="116219" y="125008"/>
                      <a:pt x="115227" y="137496"/>
                      <a:pt x="116219" y="156781"/>
                    </a:cubicBezTo>
                    <a:cubicBezTo>
                      <a:pt x="117212" y="176066"/>
                      <a:pt x="115227" y="188555"/>
                      <a:pt x="89445" y="176066"/>
                    </a:cubicBezTo>
                    <a:cubicBezTo>
                      <a:pt x="63663" y="163597"/>
                      <a:pt x="2175" y="149966"/>
                      <a:pt x="210" y="119335"/>
                    </a:cubicBezTo>
                    <a:cubicBezTo>
                      <a:pt x="-1756" y="88703"/>
                      <a:pt x="10133" y="28545"/>
                      <a:pt x="34923" y="14915"/>
                    </a:cubicBezTo>
                    <a:cubicBezTo>
                      <a:pt x="51680" y="11694"/>
                      <a:pt x="68231" y="7519"/>
                      <a:pt x="84502" y="2445"/>
                    </a:cubicBezTo>
                    <a:lnTo>
                      <a:pt x="84502" y="2445"/>
                    </a:lnTo>
                    <a:close/>
                  </a:path>
                </a:pathLst>
              </a:custGeom>
              <a:solidFill>
                <a:srgbClr val="CB3C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9697974-66A8-EB34-1180-2AA831DA9F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138" y="4511891"/>
                <a:ext cx="135434" cy="247410"/>
              </a:xfrm>
              <a:custGeom>
                <a:avLst/>
                <a:gdLst>
                  <a:gd name="connsiteX0" fmla="*/ 55112 w 135434"/>
                  <a:gd name="connsiteY0" fmla="*/ 0 h 247410"/>
                  <a:gd name="connsiteX1" fmla="*/ 135435 w 135434"/>
                  <a:gd name="connsiteY1" fmla="*/ 88524 h 247410"/>
                  <a:gd name="connsiteX2" fmla="*/ 11468 w 135434"/>
                  <a:gd name="connsiteY2" fmla="*/ 247410 h 247410"/>
                  <a:gd name="connsiteX3" fmla="*/ 4540 w 135434"/>
                  <a:gd name="connsiteY3" fmla="*/ 118051 h 247410"/>
                  <a:gd name="connsiteX4" fmla="*/ 55112 w 135434"/>
                  <a:gd name="connsiteY4" fmla="*/ 19 h 247410"/>
                  <a:gd name="connsiteX5" fmla="*/ 55112 w 135434"/>
                  <a:gd name="connsiteY5" fmla="*/ 19 h 24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34" h="247410">
                    <a:moveTo>
                      <a:pt x="55112" y="0"/>
                    </a:moveTo>
                    <a:cubicBezTo>
                      <a:pt x="75932" y="1142"/>
                      <a:pt x="135435" y="60139"/>
                      <a:pt x="135435" y="88524"/>
                    </a:cubicBezTo>
                    <a:cubicBezTo>
                      <a:pt x="104972" y="151397"/>
                      <a:pt x="62620" y="205676"/>
                      <a:pt x="11468" y="247410"/>
                    </a:cubicBezTo>
                    <a:cubicBezTo>
                      <a:pt x="-9353" y="247410"/>
                      <a:pt x="4540" y="144132"/>
                      <a:pt x="4540" y="118051"/>
                    </a:cubicBezTo>
                    <a:cubicBezTo>
                      <a:pt x="6525" y="90808"/>
                      <a:pt x="34291" y="-1105"/>
                      <a:pt x="55112" y="19"/>
                    </a:cubicBezTo>
                    <a:lnTo>
                      <a:pt x="55112" y="19"/>
                    </a:lnTo>
                    <a:close/>
                  </a:path>
                </a:pathLst>
              </a:custGeom>
              <a:solidFill>
                <a:srgbClr val="38982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742F43B-63B3-62EB-4B6D-E96186BA56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0149" y="4307321"/>
                <a:ext cx="177146" cy="203929"/>
              </a:xfrm>
              <a:custGeom>
                <a:avLst/>
                <a:gdLst>
                  <a:gd name="connsiteX0" fmla="*/ 15508 w 177146"/>
                  <a:gd name="connsiteY0" fmla="*/ 36622 h 203929"/>
                  <a:gd name="connsiteX1" fmla="*/ 102778 w 177146"/>
                  <a:gd name="connsiteY1" fmla="*/ 3707 h 203929"/>
                  <a:gd name="connsiteX2" fmla="*/ 177147 w 177146"/>
                  <a:gd name="connsiteY2" fmla="*/ 117189 h 203929"/>
                  <a:gd name="connsiteX3" fmla="*/ 104762 w 177146"/>
                  <a:gd name="connsiteY3" fmla="*/ 195490 h 203929"/>
                  <a:gd name="connsiteX4" fmla="*/ 67072 w 177146"/>
                  <a:gd name="connsiteY4" fmla="*/ 195490 h 203929"/>
                  <a:gd name="connsiteX5" fmla="*/ 5585 w 177146"/>
                  <a:gd name="connsiteY5" fmla="*/ 82008 h 203929"/>
                  <a:gd name="connsiteX6" fmla="*/ 773 w 177146"/>
                  <a:gd name="connsiteY6" fmla="*/ 56525 h 203929"/>
                  <a:gd name="connsiteX7" fmla="*/ 15489 w 177146"/>
                  <a:gd name="connsiteY7" fmla="*/ 36622 h 203929"/>
                  <a:gd name="connsiteX8" fmla="*/ 15489 w 177146"/>
                  <a:gd name="connsiteY8" fmla="*/ 36622 h 20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46" h="203929">
                    <a:moveTo>
                      <a:pt x="15508" y="36622"/>
                    </a:moveTo>
                    <a:cubicBezTo>
                      <a:pt x="29382" y="27541"/>
                      <a:pt x="85908" y="-12171"/>
                      <a:pt x="102778" y="3707"/>
                    </a:cubicBezTo>
                    <a:cubicBezTo>
                      <a:pt x="134589" y="34787"/>
                      <a:pt x="159996" y="73526"/>
                      <a:pt x="177147" y="117189"/>
                    </a:cubicBezTo>
                    <a:cubicBezTo>
                      <a:pt x="177147" y="147820"/>
                      <a:pt x="117644" y="186409"/>
                      <a:pt x="104762" y="195490"/>
                    </a:cubicBezTo>
                    <a:cubicBezTo>
                      <a:pt x="94128" y="206742"/>
                      <a:pt x="77707" y="206742"/>
                      <a:pt x="67072" y="195490"/>
                    </a:cubicBezTo>
                    <a:cubicBezTo>
                      <a:pt x="41702" y="161413"/>
                      <a:pt x="20975" y="123161"/>
                      <a:pt x="5585" y="82008"/>
                    </a:cubicBezTo>
                    <a:cubicBezTo>
                      <a:pt x="604" y="74818"/>
                      <a:pt x="-1174" y="65400"/>
                      <a:pt x="773" y="56525"/>
                    </a:cubicBezTo>
                    <a:cubicBezTo>
                      <a:pt x="2720" y="47632"/>
                      <a:pt x="8150" y="40273"/>
                      <a:pt x="15489" y="36622"/>
                    </a:cubicBezTo>
                    <a:lnTo>
                      <a:pt x="15489" y="36622"/>
                    </a:lnTo>
                    <a:close/>
                  </a:path>
                </a:pathLst>
              </a:custGeom>
              <a:solidFill>
                <a:srgbClr val="4063D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7897BA3-05CC-8159-EB8A-DE3D8A158B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88563" y="4093595"/>
                <a:ext cx="155058" cy="152864"/>
              </a:xfrm>
              <a:custGeom>
                <a:avLst/>
                <a:gdLst>
                  <a:gd name="connsiteX0" fmla="*/ 8946 w 155058"/>
                  <a:gd name="connsiteY0" fmla="*/ 35835 h 152864"/>
                  <a:gd name="connsiteX1" fmla="*/ 108087 w 155058"/>
                  <a:gd name="connsiteY1" fmla="*/ 5203 h 152864"/>
                  <a:gd name="connsiteX2" fmla="*/ 153697 w 155058"/>
                  <a:gd name="connsiteY2" fmla="*/ 80115 h 152864"/>
                  <a:gd name="connsiteX3" fmla="*/ 137838 w 155058"/>
                  <a:gd name="connsiteY3" fmla="*/ 114154 h 152864"/>
                  <a:gd name="connsiteX4" fmla="*/ 80320 w 155058"/>
                  <a:gd name="connsiteY4" fmla="*/ 150478 h 152864"/>
                  <a:gd name="connsiteX5" fmla="*/ 51580 w 155058"/>
                  <a:gd name="connsiteY5" fmla="*/ 137989 h 152864"/>
                  <a:gd name="connsiteX6" fmla="*/ 8946 w 155058"/>
                  <a:gd name="connsiteY6" fmla="*/ 84646 h 152864"/>
                  <a:gd name="connsiteX7" fmla="*/ 8946 w 155058"/>
                  <a:gd name="connsiteY7" fmla="*/ 35835 h 152864"/>
                  <a:gd name="connsiteX8" fmla="*/ 8946 w 155058"/>
                  <a:gd name="connsiteY8" fmla="*/ 35835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058" h="152864">
                    <a:moveTo>
                      <a:pt x="8946" y="35835"/>
                    </a:moveTo>
                    <a:cubicBezTo>
                      <a:pt x="21828" y="21099"/>
                      <a:pt x="93220" y="-12958"/>
                      <a:pt x="108087" y="5203"/>
                    </a:cubicBezTo>
                    <a:cubicBezTo>
                      <a:pt x="122972" y="23365"/>
                      <a:pt x="146769" y="72158"/>
                      <a:pt x="153697" y="80115"/>
                    </a:cubicBezTo>
                    <a:cubicBezTo>
                      <a:pt x="160643" y="88054"/>
                      <a:pt x="138812" y="98258"/>
                      <a:pt x="137838" y="114154"/>
                    </a:cubicBezTo>
                    <a:cubicBezTo>
                      <a:pt x="136846" y="130032"/>
                      <a:pt x="91236" y="144805"/>
                      <a:pt x="80320" y="150478"/>
                    </a:cubicBezTo>
                    <a:cubicBezTo>
                      <a:pt x="69423" y="156151"/>
                      <a:pt x="60492" y="151601"/>
                      <a:pt x="51580" y="137989"/>
                    </a:cubicBezTo>
                    <a:cubicBezTo>
                      <a:pt x="39672" y="118704"/>
                      <a:pt x="19843" y="99400"/>
                      <a:pt x="8946" y="84646"/>
                    </a:cubicBezTo>
                    <a:cubicBezTo>
                      <a:pt x="-1969" y="69892"/>
                      <a:pt x="-3954" y="50607"/>
                      <a:pt x="8946" y="35835"/>
                    </a:cubicBezTo>
                    <a:lnTo>
                      <a:pt x="8946" y="35835"/>
                    </a:lnTo>
                    <a:close/>
                  </a:path>
                </a:pathLst>
              </a:custGeom>
              <a:solidFill>
                <a:srgbClr val="9558B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FE5A1CB-C6FF-7471-FEF8-4B75FCE7C9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2360959" y="2828205"/>
            <a:ext cx="9144000" cy="1655762"/>
          </a:xfrm>
          <a:effectLst>
            <a:outerShdw blurRad="152400" dist="533400" dir="7260000" sx="47000" sy="47000" algn="ctr" rotWithShape="0">
              <a:schemeClr val="tx1">
                <a:alpha val="51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9600" b="1" dirty="0">
                <a:effectLst>
                  <a:outerShdw blurRad="88900" dist="12700" dir="6000000" sx="102000" sy="102000" algn="ctr" rotWithShape="0">
                    <a:prstClr val="black">
                      <a:alpha val="40000"/>
                    </a:prstClr>
                  </a:outerShdw>
                </a:effectLst>
                <a:latin typeface="Aptos" panose="020B0004020202020204" pitchFamily="34" charset="0"/>
              </a:rPr>
              <a:t>L</a:t>
            </a:r>
            <a:r>
              <a:rPr lang="en-US" altLang="zh-CN" sz="9600" b="1" dirty="0">
                <a:effectLst>
                  <a:outerShdw blurRad="88900" dist="12700" dir="6000000" sx="102000" sy="102000" algn="ctr" rotWithShape="0">
                    <a:prstClr val="black">
                      <a:alpha val="40000"/>
                    </a:prstClr>
                  </a:outerShdw>
                </a:effectLst>
                <a:latin typeface="Aptos" panose="020B0004020202020204" pitchFamily="34" charset="0"/>
              </a:rPr>
              <a:t>andslideSIM</a:t>
            </a:r>
            <a:endParaRPr lang="en-US" sz="9600" b="1" dirty="0">
              <a:effectLst>
                <a:outerShdw blurRad="88900" dist="12700" dir="6000000" sx="102000" sy="102000" algn="ctr" rotWithShape="0">
                  <a:prstClr val="black">
                    <a:alpha val="40000"/>
                  </a:prst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Zenan Huo</dc:creator>
  <cp:lastModifiedBy>Zenan Huo</cp:lastModifiedBy>
  <cp:revision>7</cp:revision>
  <dcterms:created xsi:type="dcterms:W3CDTF">2024-01-04T22:27:43Z</dcterms:created>
  <dcterms:modified xsi:type="dcterms:W3CDTF">2024-02-04T16:32:35Z</dcterms:modified>
</cp:coreProperties>
</file>