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D0"/>
    <a:srgbClr val="FF9434"/>
    <a:srgbClr val="4C92C4"/>
    <a:srgbClr val="5975A4"/>
    <a:srgbClr val="CB8963"/>
    <a:srgbClr val="CD8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51E10-A8DE-AF42-A50B-0C817CD31E7F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E58C5D21-944B-0C4F-9402-422A21055E90}">
      <dgm:prSet phldrT="[Text]"/>
      <dgm:spPr/>
      <dgm:t>
        <a:bodyPr/>
        <a:lstStyle/>
        <a:p>
          <a:r>
            <a:rPr lang="en-US" dirty="0"/>
            <a:t>How do DVD / Blu ray sales correlate with revenue</a:t>
          </a:r>
        </a:p>
      </dgm:t>
    </dgm:pt>
    <dgm:pt modelId="{125A3218-84B5-E54B-8C19-3DB4D0B6EFEC}" type="parTrans" cxnId="{46670557-3207-194D-863E-3BDBFE2DEFC0}">
      <dgm:prSet/>
      <dgm:spPr/>
      <dgm:t>
        <a:bodyPr/>
        <a:lstStyle/>
        <a:p>
          <a:endParaRPr lang="en-US"/>
        </a:p>
      </dgm:t>
    </dgm:pt>
    <dgm:pt modelId="{CF05B33F-4C1E-FF43-A0F2-577E0016BA7D}" type="sibTrans" cxnId="{46670557-3207-194D-863E-3BDBFE2DEFC0}">
      <dgm:prSet/>
      <dgm:spPr/>
      <dgm:t>
        <a:bodyPr/>
        <a:lstStyle/>
        <a:p>
          <a:endParaRPr lang="en-US"/>
        </a:p>
      </dgm:t>
    </dgm:pt>
    <dgm:pt modelId="{2F597504-D696-2446-BF67-0CDFE32A29AF}">
      <dgm:prSet phldrT="[Text]"/>
      <dgm:spPr/>
      <dgm:t>
        <a:bodyPr/>
        <a:lstStyle/>
        <a:p>
          <a:r>
            <a:rPr lang="en-US" dirty="0"/>
            <a:t>Best Performing categories in 2018</a:t>
          </a:r>
        </a:p>
      </dgm:t>
    </dgm:pt>
    <dgm:pt modelId="{026727A9-592E-F249-9619-606AAA1EA40A}" type="parTrans" cxnId="{BA6EDDF8-06BE-A44C-9DB7-61AB9B5B13E3}">
      <dgm:prSet/>
      <dgm:spPr/>
      <dgm:t>
        <a:bodyPr/>
        <a:lstStyle/>
        <a:p>
          <a:endParaRPr lang="en-US"/>
        </a:p>
      </dgm:t>
    </dgm:pt>
    <dgm:pt modelId="{D14A848E-37D2-C842-8FE6-88ADB0AA7275}" type="sibTrans" cxnId="{BA6EDDF8-06BE-A44C-9DB7-61AB9B5B13E3}">
      <dgm:prSet/>
      <dgm:spPr/>
      <dgm:t>
        <a:bodyPr/>
        <a:lstStyle/>
        <a:p>
          <a:endParaRPr lang="en-US"/>
        </a:p>
      </dgm:t>
    </dgm:pt>
    <dgm:pt modelId="{58D093AE-B68E-5744-AD85-5398834EAA66}">
      <dgm:prSet/>
      <dgm:spPr/>
      <dgm:t>
        <a:bodyPr/>
        <a:lstStyle/>
        <a:p>
          <a:r>
            <a:rPr lang="en-US" dirty="0"/>
            <a:t>Best and Worst months for movies in 2018</a:t>
          </a:r>
        </a:p>
      </dgm:t>
    </dgm:pt>
    <dgm:pt modelId="{9C563876-21BA-9A41-A423-397C86E41B3B}" type="parTrans" cxnId="{564CE44E-7A6A-5343-B2E3-B24D624FA180}">
      <dgm:prSet/>
      <dgm:spPr/>
      <dgm:t>
        <a:bodyPr/>
        <a:lstStyle/>
        <a:p>
          <a:endParaRPr lang="en-US"/>
        </a:p>
      </dgm:t>
    </dgm:pt>
    <dgm:pt modelId="{95894614-0DD1-8944-80FB-76818A44F479}" type="sibTrans" cxnId="{564CE44E-7A6A-5343-B2E3-B24D624FA180}">
      <dgm:prSet/>
      <dgm:spPr/>
      <dgm:t>
        <a:bodyPr/>
        <a:lstStyle/>
        <a:p>
          <a:endParaRPr lang="en-US"/>
        </a:p>
      </dgm:t>
    </dgm:pt>
    <dgm:pt modelId="{59B8B1E6-1E00-954D-BDC6-E6FF8819E6BB}">
      <dgm:prSet/>
      <dgm:spPr/>
      <dgm:t>
        <a:bodyPr/>
        <a:lstStyle/>
        <a:p>
          <a:r>
            <a:rPr lang="en-US" dirty="0"/>
            <a:t>Proportion of total revenue from DVD / Blu ray sales</a:t>
          </a:r>
        </a:p>
      </dgm:t>
    </dgm:pt>
    <dgm:pt modelId="{6D370313-6225-724D-98A9-A71DF83AB67B}" type="parTrans" cxnId="{25A0EA44-A19E-2840-AF19-C7D882ABFE50}">
      <dgm:prSet/>
      <dgm:spPr/>
      <dgm:t>
        <a:bodyPr/>
        <a:lstStyle/>
        <a:p>
          <a:endParaRPr lang="en-US"/>
        </a:p>
      </dgm:t>
    </dgm:pt>
    <dgm:pt modelId="{B46E5894-C83A-4D42-B4C0-F6CC056C5907}" type="sibTrans" cxnId="{25A0EA44-A19E-2840-AF19-C7D882ABFE50}">
      <dgm:prSet/>
      <dgm:spPr/>
      <dgm:t>
        <a:bodyPr/>
        <a:lstStyle/>
        <a:p>
          <a:endParaRPr lang="en-US"/>
        </a:p>
      </dgm:t>
    </dgm:pt>
    <dgm:pt modelId="{AAA5726F-00E4-9B47-9C20-42CB3199AD8E}" type="pres">
      <dgm:prSet presAssocID="{30051E10-A8DE-AF42-A50B-0C817CD31E7F}" presName="linearFlow" presStyleCnt="0">
        <dgm:presLayoutVars>
          <dgm:dir/>
          <dgm:resizeHandles val="exact"/>
        </dgm:presLayoutVars>
      </dgm:prSet>
      <dgm:spPr/>
    </dgm:pt>
    <dgm:pt modelId="{DBDA81A4-E613-9B40-AE29-842833B59B5B}" type="pres">
      <dgm:prSet presAssocID="{E58C5D21-944B-0C4F-9402-422A21055E90}" presName="composite" presStyleCnt="0"/>
      <dgm:spPr/>
    </dgm:pt>
    <dgm:pt modelId="{330E1B1F-3965-B54E-A92F-65DDF1893F4E}" type="pres">
      <dgm:prSet presAssocID="{E58C5D21-944B-0C4F-9402-422A21055E90}" presName="imgShp" presStyleLbl="fgImgPlace1" presStyleIdx="0" presStyleCnt="4" custScaleX="155498" custScaleY="176974" custLinFactX="-638" custLinFactNeighborX="-100000" custLinFactNeighborY="74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10468DF4-FC43-BA4B-ACA3-0261C0A41835}" type="pres">
      <dgm:prSet presAssocID="{E58C5D21-944B-0C4F-9402-422A21055E90}" presName="txShp" presStyleLbl="node1" presStyleIdx="0" presStyleCnt="4">
        <dgm:presLayoutVars>
          <dgm:bulletEnabled val="1"/>
        </dgm:presLayoutVars>
      </dgm:prSet>
      <dgm:spPr/>
    </dgm:pt>
    <dgm:pt modelId="{868AE06E-9650-694A-836B-65CDFDB5D13C}" type="pres">
      <dgm:prSet presAssocID="{CF05B33F-4C1E-FF43-A0F2-577E0016BA7D}" presName="spacing" presStyleCnt="0"/>
      <dgm:spPr/>
    </dgm:pt>
    <dgm:pt modelId="{C8984F66-EC3A-B647-9780-F64911E222BF}" type="pres">
      <dgm:prSet presAssocID="{59B8B1E6-1E00-954D-BDC6-E6FF8819E6BB}" presName="composite" presStyleCnt="0"/>
      <dgm:spPr/>
    </dgm:pt>
    <dgm:pt modelId="{02D91F07-00A8-6148-AE05-EFF7FFFE6A94}" type="pres">
      <dgm:prSet presAssocID="{59B8B1E6-1E00-954D-BDC6-E6FF8819E6BB}" presName="imgShp" presStyleLbl="fgImgPlace1" presStyleIdx="1" presStyleCnt="4" custScaleX="172875" custScaleY="115267" custLinFactX="-3595" custLinFactNeighborX="-100000" custLinFactNeighborY="114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2E4F8DFA-9296-8642-8791-D59FEDAD86CF}" type="pres">
      <dgm:prSet presAssocID="{59B8B1E6-1E00-954D-BDC6-E6FF8819E6BB}" presName="txShp" presStyleLbl="node1" presStyleIdx="1" presStyleCnt="4">
        <dgm:presLayoutVars>
          <dgm:bulletEnabled val="1"/>
        </dgm:presLayoutVars>
      </dgm:prSet>
      <dgm:spPr/>
    </dgm:pt>
    <dgm:pt modelId="{E3C30BED-00F9-FC48-8BF9-CED5BD389921}" type="pres">
      <dgm:prSet presAssocID="{B46E5894-C83A-4D42-B4C0-F6CC056C5907}" presName="spacing" presStyleCnt="0"/>
      <dgm:spPr/>
    </dgm:pt>
    <dgm:pt modelId="{22EEA626-F2E0-6D41-97E0-1A0AF6F5E4A5}" type="pres">
      <dgm:prSet presAssocID="{2F597504-D696-2446-BF67-0CDFE32A29AF}" presName="composite" presStyleCnt="0"/>
      <dgm:spPr/>
    </dgm:pt>
    <dgm:pt modelId="{244BB060-B13F-224B-99CE-E375785FDADC}" type="pres">
      <dgm:prSet presAssocID="{2F597504-D696-2446-BF67-0CDFE32A29AF}" presName="imgShp" presStyleLbl="fgImgPlace1" presStyleIdx="2" presStyleCnt="4" custScaleX="165204" custScaleY="141722" custLinFactX="-4535" custLinFactNeighborX="-100000" custLinFactNeighborY="-39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3E5CD76A-DC3A-FC4B-A78B-66A18AB9DAE6}" type="pres">
      <dgm:prSet presAssocID="{2F597504-D696-2446-BF67-0CDFE32A29AF}" presName="txShp" presStyleLbl="node1" presStyleIdx="2" presStyleCnt="4">
        <dgm:presLayoutVars>
          <dgm:bulletEnabled val="1"/>
        </dgm:presLayoutVars>
      </dgm:prSet>
      <dgm:spPr/>
    </dgm:pt>
    <dgm:pt modelId="{AE1E2778-3380-A14F-8ED5-17572518F9F7}" type="pres">
      <dgm:prSet presAssocID="{D14A848E-37D2-C842-8FE6-88ADB0AA7275}" presName="spacing" presStyleCnt="0"/>
      <dgm:spPr/>
    </dgm:pt>
    <dgm:pt modelId="{55D8296D-B30B-1344-9EAB-EA2F2958579E}" type="pres">
      <dgm:prSet presAssocID="{58D093AE-B68E-5744-AD85-5398834EAA66}" presName="composite" presStyleCnt="0"/>
      <dgm:spPr/>
    </dgm:pt>
    <dgm:pt modelId="{42495F8C-A9DF-2F48-BEAE-1714E39AC25C}" type="pres">
      <dgm:prSet presAssocID="{58D093AE-B68E-5744-AD85-5398834EAA66}" presName="imgShp" presStyleLbl="fgImgPlace1" presStyleIdx="3" presStyleCnt="4" custScaleX="168506" custScaleY="148710" custLinFactNeighborX="-95298" custLinFactNeighborY="-1554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6C5FEBD4-A15C-5642-882E-1C32D95AE787}" type="pres">
      <dgm:prSet presAssocID="{58D093AE-B68E-5744-AD85-5398834EAA66}" presName="txShp" presStyleLbl="node1" presStyleIdx="3" presStyleCnt="4">
        <dgm:presLayoutVars>
          <dgm:bulletEnabled val="1"/>
        </dgm:presLayoutVars>
      </dgm:prSet>
      <dgm:spPr/>
    </dgm:pt>
  </dgm:ptLst>
  <dgm:cxnLst>
    <dgm:cxn modelId="{58409C1F-F924-AD4A-9E03-2C1845E2FFD7}" type="presOf" srcId="{59B8B1E6-1E00-954D-BDC6-E6FF8819E6BB}" destId="{2E4F8DFA-9296-8642-8791-D59FEDAD86CF}" srcOrd="0" destOrd="0" presId="urn:microsoft.com/office/officeart/2005/8/layout/vList3"/>
    <dgm:cxn modelId="{B4AEEF3F-B9F2-6A49-9FAF-59FDA48CD7C5}" type="presOf" srcId="{30051E10-A8DE-AF42-A50B-0C817CD31E7F}" destId="{AAA5726F-00E4-9B47-9C20-42CB3199AD8E}" srcOrd="0" destOrd="0" presId="urn:microsoft.com/office/officeart/2005/8/layout/vList3"/>
    <dgm:cxn modelId="{25A0EA44-A19E-2840-AF19-C7D882ABFE50}" srcId="{30051E10-A8DE-AF42-A50B-0C817CD31E7F}" destId="{59B8B1E6-1E00-954D-BDC6-E6FF8819E6BB}" srcOrd="1" destOrd="0" parTransId="{6D370313-6225-724D-98A9-A71DF83AB67B}" sibTransId="{B46E5894-C83A-4D42-B4C0-F6CC056C5907}"/>
    <dgm:cxn modelId="{564CE44E-7A6A-5343-B2E3-B24D624FA180}" srcId="{30051E10-A8DE-AF42-A50B-0C817CD31E7F}" destId="{58D093AE-B68E-5744-AD85-5398834EAA66}" srcOrd="3" destOrd="0" parTransId="{9C563876-21BA-9A41-A423-397C86E41B3B}" sibTransId="{95894614-0DD1-8944-80FB-76818A44F479}"/>
    <dgm:cxn modelId="{46670557-3207-194D-863E-3BDBFE2DEFC0}" srcId="{30051E10-A8DE-AF42-A50B-0C817CD31E7F}" destId="{E58C5D21-944B-0C4F-9402-422A21055E90}" srcOrd="0" destOrd="0" parTransId="{125A3218-84B5-E54B-8C19-3DB4D0B6EFEC}" sibTransId="{CF05B33F-4C1E-FF43-A0F2-577E0016BA7D}"/>
    <dgm:cxn modelId="{7220A082-4798-014D-AA95-9EDB45F80274}" type="presOf" srcId="{2F597504-D696-2446-BF67-0CDFE32A29AF}" destId="{3E5CD76A-DC3A-FC4B-A78B-66A18AB9DAE6}" srcOrd="0" destOrd="0" presId="urn:microsoft.com/office/officeart/2005/8/layout/vList3"/>
    <dgm:cxn modelId="{9F8876C7-4CC6-044B-ABEF-214D79017830}" type="presOf" srcId="{E58C5D21-944B-0C4F-9402-422A21055E90}" destId="{10468DF4-FC43-BA4B-ACA3-0261C0A41835}" srcOrd="0" destOrd="0" presId="urn:microsoft.com/office/officeart/2005/8/layout/vList3"/>
    <dgm:cxn modelId="{8036AECB-248B-B240-A3EE-825389B14D70}" type="presOf" srcId="{58D093AE-B68E-5744-AD85-5398834EAA66}" destId="{6C5FEBD4-A15C-5642-882E-1C32D95AE787}" srcOrd="0" destOrd="0" presId="urn:microsoft.com/office/officeart/2005/8/layout/vList3"/>
    <dgm:cxn modelId="{BA6EDDF8-06BE-A44C-9DB7-61AB9B5B13E3}" srcId="{30051E10-A8DE-AF42-A50B-0C817CD31E7F}" destId="{2F597504-D696-2446-BF67-0CDFE32A29AF}" srcOrd="2" destOrd="0" parTransId="{026727A9-592E-F249-9619-606AAA1EA40A}" sibTransId="{D14A848E-37D2-C842-8FE6-88ADB0AA7275}"/>
    <dgm:cxn modelId="{7BCBEA88-5C86-CC42-A348-ECA843E461F6}" type="presParOf" srcId="{AAA5726F-00E4-9B47-9C20-42CB3199AD8E}" destId="{DBDA81A4-E613-9B40-AE29-842833B59B5B}" srcOrd="0" destOrd="0" presId="urn:microsoft.com/office/officeart/2005/8/layout/vList3"/>
    <dgm:cxn modelId="{75920121-AF13-1246-9C5D-CD96D488893F}" type="presParOf" srcId="{DBDA81A4-E613-9B40-AE29-842833B59B5B}" destId="{330E1B1F-3965-B54E-A92F-65DDF1893F4E}" srcOrd="0" destOrd="0" presId="urn:microsoft.com/office/officeart/2005/8/layout/vList3"/>
    <dgm:cxn modelId="{074C5C7E-398E-B64A-9D91-A7D7ED5B12AA}" type="presParOf" srcId="{DBDA81A4-E613-9B40-AE29-842833B59B5B}" destId="{10468DF4-FC43-BA4B-ACA3-0261C0A41835}" srcOrd="1" destOrd="0" presId="urn:microsoft.com/office/officeart/2005/8/layout/vList3"/>
    <dgm:cxn modelId="{E9CF02FF-8290-AB4E-A5D1-BB41E4BC6DD3}" type="presParOf" srcId="{AAA5726F-00E4-9B47-9C20-42CB3199AD8E}" destId="{868AE06E-9650-694A-836B-65CDFDB5D13C}" srcOrd="1" destOrd="0" presId="urn:microsoft.com/office/officeart/2005/8/layout/vList3"/>
    <dgm:cxn modelId="{C41990E0-41B2-E743-A415-97F37BF70407}" type="presParOf" srcId="{AAA5726F-00E4-9B47-9C20-42CB3199AD8E}" destId="{C8984F66-EC3A-B647-9780-F64911E222BF}" srcOrd="2" destOrd="0" presId="urn:microsoft.com/office/officeart/2005/8/layout/vList3"/>
    <dgm:cxn modelId="{23B7AF6B-A9F1-F94C-B570-318179D9836B}" type="presParOf" srcId="{C8984F66-EC3A-B647-9780-F64911E222BF}" destId="{02D91F07-00A8-6148-AE05-EFF7FFFE6A94}" srcOrd="0" destOrd="0" presId="urn:microsoft.com/office/officeart/2005/8/layout/vList3"/>
    <dgm:cxn modelId="{5072DA9C-4AC8-5E4F-AF8B-188FF91E4309}" type="presParOf" srcId="{C8984F66-EC3A-B647-9780-F64911E222BF}" destId="{2E4F8DFA-9296-8642-8791-D59FEDAD86CF}" srcOrd="1" destOrd="0" presId="urn:microsoft.com/office/officeart/2005/8/layout/vList3"/>
    <dgm:cxn modelId="{2FC9C65C-51A3-C340-93A2-145B16D37AD8}" type="presParOf" srcId="{AAA5726F-00E4-9B47-9C20-42CB3199AD8E}" destId="{E3C30BED-00F9-FC48-8BF9-CED5BD389921}" srcOrd="3" destOrd="0" presId="urn:microsoft.com/office/officeart/2005/8/layout/vList3"/>
    <dgm:cxn modelId="{E51213E5-C97A-B341-98E9-AFF6CE61806E}" type="presParOf" srcId="{AAA5726F-00E4-9B47-9C20-42CB3199AD8E}" destId="{22EEA626-F2E0-6D41-97E0-1A0AF6F5E4A5}" srcOrd="4" destOrd="0" presId="urn:microsoft.com/office/officeart/2005/8/layout/vList3"/>
    <dgm:cxn modelId="{FB1C4B08-5FBB-704B-BAC1-0B1466189AF8}" type="presParOf" srcId="{22EEA626-F2E0-6D41-97E0-1A0AF6F5E4A5}" destId="{244BB060-B13F-224B-99CE-E375785FDADC}" srcOrd="0" destOrd="0" presId="urn:microsoft.com/office/officeart/2005/8/layout/vList3"/>
    <dgm:cxn modelId="{0D272DA7-AD84-7043-AFD9-FDBB502DCBB0}" type="presParOf" srcId="{22EEA626-F2E0-6D41-97E0-1A0AF6F5E4A5}" destId="{3E5CD76A-DC3A-FC4B-A78B-66A18AB9DAE6}" srcOrd="1" destOrd="0" presId="urn:microsoft.com/office/officeart/2005/8/layout/vList3"/>
    <dgm:cxn modelId="{54D3412A-4613-3C40-AD1B-8D48AEAA2591}" type="presParOf" srcId="{AAA5726F-00E4-9B47-9C20-42CB3199AD8E}" destId="{AE1E2778-3380-A14F-8ED5-17572518F9F7}" srcOrd="5" destOrd="0" presId="urn:microsoft.com/office/officeart/2005/8/layout/vList3"/>
    <dgm:cxn modelId="{881E224D-51AB-9C40-9141-46AB55EADA32}" type="presParOf" srcId="{AAA5726F-00E4-9B47-9C20-42CB3199AD8E}" destId="{55D8296D-B30B-1344-9EAB-EA2F2958579E}" srcOrd="6" destOrd="0" presId="urn:microsoft.com/office/officeart/2005/8/layout/vList3"/>
    <dgm:cxn modelId="{C359FAA6-5503-3449-AAC8-985B8F6FB48B}" type="presParOf" srcId="{55D8296D-B30B-1344-9EAB-EA2F2958579E}" destId="{42495F8C-A9DF-2F48-BEAE-1714E39AC25C}" srcOrd="0" destOrd="0" presId="urn:microsoft.com/office/officeart/2005/8/layout/vList3"/>
    <dgm:cxn modelId="{D822E841-A90C-EF45-A035-48F917E2632C}" type="presParOf" srcId="{55D8296D-B30B-1344-9EAB-EA2F2958579E}" destId="{6C5FEBD4-A15C-5642-882E-1C32D95AE7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698CEB-DCF2-8440-9C3C-8D410A36A6B9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</dgm:pt>
    <dgm:pt modelId="{4D64A315-5E38-254F-9746-D14A37B957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 Scrape the-</a:t>
          </a:r>
          <a:r>
            <a:rPr lang="en-US" dirty="0" err="1"/>
            <a:t>numbers.com</a:t>
          </a:r>
          <a:endParaRPr lang="en-US" dirty="0"/>
        </a:p>
      </dgm:t>
    </dgm:pt>
    <dgm:pt modelId="{99AB8C5F-805A-4F42-A176-9CEB2B6FDD64}" type="parTrans" cxnId="{FC5FE364-741B-7045-A966-D2CD54DBD235}">
      <dgm:prSet/>
      <dgm:spPr/>
      <dgm:t>
        <a:bodyPr/>
        <a:lstStyle/>
        <a:p>
          <a:endParaRPr lang="en-US"/>
        </a:p>
      </dgm:t>
    </dgm:pt>
    <dgm:pt modelId="{55F580E6-FF36-2742-98D5-74AA2AD8AF87}" type="sibTrans" cxnId="{FC5FE364-741B-7045-A966-D2CD54DBD2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6934D5-8FD6-004C-8F5B-1C6EB55125A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Movie DB API</a:t>
          </a:r>
        </a:p>
      </dgm:t>
    </dgm:pt>
    <dgm:pt modelId="{9B293CA1-1736-E14F-A4F9-5E7284DD28FB}" type="parTrans" cxnId="{92FCC847-C48E-D849-BF3F-3B3CE94A5B1D}">
      <dgm:prSet/>
      <dgm:spPr/>
      <dgm:t>
        <a:bodyPr/>
        <a:lstStyle/>
        <a:p>
          <a:endParaRPr lang="en-US"/>
        </a:p>
      </dgm:t>
    </dgm:pt>
    <dgm:pt modelId="{0BD8C875-2E7D-E049-B63F-6835E72E3D4B}" type="sibTrans" cxnId="{92FCC847-C48E-D849-BF3F-3B3CE94A5B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8467E3-DB95-484C-B81A-A29315E5B40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and commit to SQL AWS DB</a:t>
          </a:r>
        </a:p>
      </dgm:t>
    </dgm:pt>
    <dgm:pt modelId="{D1FAB1FE-1C62-A54A-994A-1568D05EB890}" type="parTrans" cxnId="{70C98DAE-0BE3-564D-82F5-50D12885AEFD}">
      <dgm:prSet/>
      <dgm:spPr/>
      <dgm:t>
        <a:bodyPr/>
        <a:lstStyle/>
        <a:p>
          <a:endParaRPr lang="en-US"/>
        </a:p>
      </dgm:t>
    </dgm:pt>
    <dgm:pt modelId="{64C7F71F-CBEF-7C4F-B2E8-373B4FA4301E}" type="sibTrans" cxnId="{70C98DAE-0BE3-564D-82F5-50D12885AE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E96818-C087-2148-BFEC-CC264872DF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Query Results</a:t>
          </a:r>
        </a:p>
      </dgm:t>
    </dgm:pt>
    <dgm:pt modelId="{8B0BFA05-C45B-FE48-944D-2B058E357F9B}" type="parTrans" cxnId="{1F8425F9-A327-9E45-969B-92DAF0C2DB55}">
      <dgm:prSet/>
      <dgm:spPr/>
      <dgm:t>
        <a:bodyPr/>
        <a:lstStyle/>
        <a:p>
          <a:endParaRPr lang="en-US"/>
        </a:p>
      </dgm:t>
    </dgm:pt>
    <dgm:pt modelId="{486A3510-326C-0940-8987-1D39B359D4BD}" type="sibTrans" cxnId="{1F8425F9-A327-9E45-969B-92DAF0C2DB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F22090-634E-E14D-922C-E4D185A03C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Beautiful Charts</a:t>
          </a:r>
        </a:p>
      </dgm:t>
    </dgm:pt>
    <dgm:pt modelId="{95493BC2-6015-0E41-8E09-89EA321971CB}" type="parTrans" cxnId="{AF4C0C83-4CCF-CA4D-AE8E-899714F0825C}">
      <dgm:prSet/>
      <dgm:spPr/>
      <dgm:t>
        <a:bodyPr/>
        <a:lstStyle/>
        <a:p>
          <a:endParaRPr lang="en-US"/>
        </a:p>
      </dgm:t>
    </dgm:pt>
    <dgm:pt modelId="{1516455E-C386-9F48-BBC3-0BBF679030F8}" type="sibTrans" cxnId="{AF4C0C83-4CCF-CA4D-AE8E-899714F0825C}">
      <dgm:prSet/>
      <dgm:spPr/>
      <dgm:t>
        <a:bodyPr/>
        <a:lstStyle/>
        <a:p>
          <a:endParaRPr lang="en-US"/>
        </a:p>
      </dgm:t>
    </dgm:pt>
    <dgm:pt modelId="{0088A8F4-9668-344A-B3CE-BC11DDC6EC63}" type="pres">
      <dgm:prSet presAssocID="{6B698CEB-DCF2-8440-9C3C-8D410A36A6B9}" presName="outerComposite" presStyleCnt="0">
        <dgm:presLayoutVars>
          <dgm:chMax val="5"/>
          <dgm:dir/>
          <dgm:resizeHandles val="exact"/>
        </dgm:presLayoutVars>
      </dgm:prSet>
      <dgm:spPr/>
    </dgm:pt>
    <dgm:pt modelId="{00D14FD2-67D1-2148-BC94-FD2B84ED6321}" type="pres">
      <dgm:prSet presAssocID="{6B698CEB-DCF2-8440-9C3C-8D410A36A6B9}" presName="dummyMaxCanvas" presStyleCnt="0">
        <dgm:presLayoutVars/>
      </dgm:prSet>
      <dgm:spPr/>
    </dgm:pt>
    <dgm:pt modelId="{69C8678A-FC5D-0140-9063-2FE9768384F4}" type="pres">
      <dgm:prSet presAssocID="{6B698CEB-DCF2-8440-9C3C-8D410A36A6B9}" presName="FiveNodes_1" presStyleLbl="node1" presStyleIdx="0" presStyleCnt="5">
        <dgm:presLayoutVars>
          <dgm:bulletEnabled val="1"/>
        </dgm:presLayoutVars>
      </dgm:prSet>
      <dgm:spPr/>
    </dgm:pt>
    <dgm:pt modelId="{9E6B870F-7857-034A-A944-4B1DCD1D53AD}" type="pres">
      <dgm:prSet presAssocID="{6B698CEB-DCF2-8440-9C3C-8D410A36A6B9}" presName="FiveNodes_2" presStyleLbl="node1" presStyleIdx="1" presStyleCnt="5">
        <dgm:presLayoutVars>
          <dgm:bulletEnabled val="1"/>
        </dgm:presLayoutVars>
      </dgm:prSet>
      <dgm:spPr/>
    </dgm:pt>
    <dgm:pt modelId="{E59872A0-FDC3-2B4A-A398-91EB3E073767}" type="pres">
      <dgm:prSet presAssocID="{6B698CEB-DCF2-8440-9C3C-8D410A36A6B9}" presName="FiveNodes_3" presStyleLbl="node1" presStyleIdx="2" presStyleCnt="5">
        <dgm:presLayoutVars>
          <dgm:bulletEnabled val="1"/>
        </dgm:presLayoutVars>
      </dgm:prSet>
      <dgm:spPr/>
    </dgm:pt>
    <dgm:pt modelId="{6C9E2FE1-4E05-ED49-BB94-26A89EA1A6FB}" type="pres">
      <dgm:prSet presAssocID="{6B698CEB-DCF2-8440-9C3C-8D410A36A6B9}" presName="FiveNodes_4" presStyleLbl="node1" presStyleIdx="3" presStyleCnt="5">
        <dgm:presLayoutVars>
          <dgm:bulletEnabled val="1"/>
        </dgm:presLayoutVars>
      </dgm:prSet>
      <dgm:spPr/>
    </dgm:pt>
    <dgm:pt modelId="{D853BF0D-662A-3F41-9C90-CF29BDF11E3E}" type="pres">
      <dgm:prSet presAssocID="{6B698CEB-DCF2-8440-9C3C-8D410A36A6B9}" presName="FiveNodes_5" presStyleLbl="node1" presStyleIdx="4" presStyleCnt="5">
        <dgm:presLayoutVars>
          <dgm:bulletEnabled val="1"/>
        </dgm:presLayoutVars>
      </dgm:prSet>
      <dgm:spPr/>
    </dgm:pt>
    <dgm:pt modelId="{54D5AE8A-690F-AC40-8948-B996F841BC14}" type="pres">
      <dgm:prSet presAssocID="{6B698CEB-DCF2-8440-9C3C-8D410A36A6B9}" presName="FiveConn_1-2" presStyleLbl="fgAccFollowNode1" presStyleIdx="0" presStyleCnt="4">
        <dgm:presLayoutVars>
          <dgm:bulletEnabled val="1"/>
        </dgm:presLayoutVars>
      </dgm:prSet>
      <dgm:spPr/>
    </dgm:pt>
    <dgm:pt modelId="{7F2A0352-73E0-D444-BDBF-82D39B4A718F}" type="pres">
      <dgm:prSet presAssocID="{6B698CEB-DCF2-8440-9C3C-8D410A36A6B9}" presName="FiveConn_2-3" presStyleLbl="fgAccFollowNode1" presStyleIdx="1" presStyleCnt="4">
        <dgm:presLayoutVars>
          <dgm:bulletEnabled val="1"/>
        </dgm:presLayoutVars>
      </dgm:prSet>
      <dgm:spPr/>
    </dgm:pt>
    <dgm:pt modelId="{593C8896-86A2-4145-973C-B4A1307521D3}" type="pres">
      <dgm:prSet presAssocID="{6B698CEB-DCF2-8440-9C3C-8D410A36A6B9}" presName="FiveConn_3-4" presStyleLbl="fgAccFollowNode1" presStyleIdx="2" presStyleCnt="4">
        <dgm:presLayoutVars>
          <dgm:bulletEnabled val="1"/>
        </dgm:presLayoutVars>
      </dgm:prSet>
      <dgm:spPr/>
    </dgm:pt>
    <dgm:pt modelId="{1F1CCEEF-1394-574E-B2E4-9B571726BE65}" type="pres">
      <dgm:prSet presAssocID="{6B698CEB-DCF2-8440-9C3C-8D410A36A6B9}" presName="FiveConn_4-5" presStyleLbl="fgAccFollowNode1" presStyleIdx="3" presStyleCnt="4">
        <dgm:presLayoutVars>
          <dgm:bulletEnabled val="1"/>
        </dgm:presLayoutVars>
      </dgm:prSet>
      <dgm:spPr/>
    </dgm:pt>
    <dgm:pt modelId="{8C8FFCF7-D6FB-2248-B32F-F9FBFB6C4A2D}" type="pres">
      <dgm:prSet presAssocID="{6B698CEB-DCF2-8440-9C3C-8D410A36A6B9}" presName="FiveNodes_1_text" presStyleLbl="node1" presStyleIdx="4" presStyleCnt="5">
        <dgm:presLayoutVars>
          <dgm:bulletEnabled val="1"/>
        </dgm:presLayoutVars>
      </dgm:prSet>
      <dgm:spPr/>
    </dgm:pt>
    <dgm:pt modelId="{6AF83960-479A-244E-A814-69E45E506A4D}" type="pres">
      <dgm:prSet presAssocID="{6B698CEB-DCF2-8440-9C3C-8D410A36A6B9}" presName="FiveNodes_2_text" presStyleLbl="node1" presStyleIdx="4" presStyleCnt="5">
        <dgm:presLayoutVars>
          <dgm:bulletEnabled val="1"/>
        </dgm:presLayoutVars>
      </dgm:prSet>
      <dgm:spPr/>
    </dgm:pt>
    <dgm:pt modelId="{EB56CF21-D74F-914A-80AD-68420667E649}" type="pres">
      <dgm:prSet presAssocID="{6B698CEB-DCF2-8440-9C3C-8D410A36A6B9}" presName="FiveNodes_3_text" presStyleLbl="node1" presStyleIdx="4" presStyleCnt="5">
        <dgm:presLayoutVars>
          <dgm:bulletEnabled val="1"/>
        </dgm:presLayoutVars>
      </dgm:prSet>
      <dgm:spPr/>
    </dgm:pt>
    <dgm:pt modelId="{48879671-482E-7042-972A-41AE6D835D06}" type="pres">
      <dgm:prSet presAssocID="{6B698CEB-DCF2-8440-9C3C-8D410A36A6B9}" presName="FiveNodes_4_text" presStyleLbl="node1" presStyleIdx="4" presStyleCnt="5">
        <dgm:presLayoutVars>
          <dgm:bulletEnabled val="1"/>
        </dgm:presLayoutVars>
      </dgm:prSet>
      <dgm:spPr/>
    </dgm:pt>
    <dgm:pt modelId="{9502B766-9B82-5949-BDC3-74AC70818BD9}" type="pres">
      <dgm:prSet presAssocID="{6B698CEB-DCF2-8440-9C3C-8D410A36A6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4971F03-E736-1B4F-926E-09A02FDE53FE}" type="presOf" srcId="{3E6934D5-8FD6-004C-8F5B-1C6EB55125AC}" destId="{6AF83960-479A-244E-A814-69E45E506A4D}" srcOrd="1" destOrd="0" presId="urn:microsoft.com/office/officeart/2005/8/layout/vProcess5"/>
    <dgm:cxn modelId="{10EA2C33-2578-BA4D-920B-5454F75854F1}" type="presOf" srcId="{FFE96818-C087-2148-BFEC-CC264872DFFD}" destId="{6C9E2FE1-4E05-ED49-BB94-26A89EA1A6FB}" srcOrd="0" destOrd="0" presId="urn:microsoft.com/office/officeart/2005/8/layout/vProcess5"/>
    <dgm:cxn modelId="{99D70A34-EBE5-E349-B4E9-4B1EE6365AD0}" type="presOf" srcId="{FFE96818-C087-2148-BFEC-CC264872DFFD}" destId="{48879671-482E-7042-972A-41AE6D835D06}" srcOrd="1" destOrd="0" presId="urn:microsoft.com/office/officeart/2005/8/layout/vProcess5"/>
    <dgm:cxn modelId="{92FCC847-C48E-D849-BF3F-3B3CE94A5B1D}" srcId="{6B698CEB-DCF2-8440-9C3C-8D410A36A6B9}" destId="{3E6934D5-8FD6-004C-8F5B-1C6EB55125AC}" srcOrd="1" destOrd="0" parTransId="{9B293CA1-1736-E14F-A4F9-5E7284DD28FB}" sibTransId="{0BD8C875-2E7D-E049-B63F-6835E72E3D4B}"/>
    <dgm:cxn modelId="{A25F5649-C36A-CA49-96E8-C3D3E25AD4F6}" type="presOf" srcId="{83F22090-634E-E14D-922C-E4D185A03C23}" destId="{D853BF0D-662A-3F41-9C90-CF29BDF11E3E}" srcOrd="0" destOrd="0" presId="urn:microsoft.com/office/officeart/2005/8/layout/vProcess5"/>
    <dgm:cxn modelId="{CE799156-9A63-CC45-A4ED-427182330472}" type="presOf" srcId="{0BD8C875-2E7D-E049-B63F-6835E72E3D4B}" destId="{7F2A0352-73E0-D444-BDBF-82D39B4A718F}" srcOrd="0" destOrd="0" presId="urn:microsoft.com/office/officeart/2005/8/layout/vProcess5"/>
    <dgm:cxn modelId="{FC5FE364-741B-7045-A966-D2CD54DBD235}" srcId="{6B698CEB-DCF2-8440-9C3C-8D410A36A6B9}" destId="{4D64A315-5E38-254F-9746-D14A37B957E3}" srcOrd="0" destOrd="0" parTransId="{99AB8C5F-805A-4F42-A176-9CEB2B6FDD64}" sibTransId="{55F580E6-FF36-2742-98D5-74AA2AD8AF87}"/>
    <dgm:cxn modelId="{1AFAD36E-CBFC-4E43-AE16-E208DDC0640B}" type="presOf" srcId="{A28467E3-DB95-484C-B81A-A29315E5B403}" destId="{E59872A0-FDC3-2B4A-A398-91EB3E073767}" srcOrd="0" destOrd="0" presId="urn:microsoft.com/office/officeart/2005/8/layout/vProcess5"/>
    <dgm:cxn modelId="{4021747E-3CB1-184C-87B9-B8E8361CEC2C}" type="presOf" srcId="{64C7F71F-CBEF-7C4F-B2E8-373B4FA4301E}" destId="{593C8896-86A2-4145-973C-B4A1307521D3}" srcOrd="0" destOrd="0" presId="urn:microsoft.com/office/officeart/2005/8/layout/vProcess5"/>
    <dgm:cxn modelId="{AF4C0C83-4CCF-CA4D-AE8E-899714F0825C}" srcId="{6B698CEB-DCF2-8440-9C3C-8D410A36A6B9}" destId="{83F22090-634E-E14D-922C-E4D185A03C23}" srcOrd="4" destOrd="0" parTransId="{95493BC2-6015-0E41-8E09-89EA321971CB}" sibTransId="{1516455E-C386-9F48-BBC3-0BBF679030F8}"/>
    <dgm:cxn modelId="{61902094-3784-844D-B518-0CA1CB6908F8}" type="presOf" srcId="{6B698CEB-DCF2-8440-9C3C-8D410A36A6B9}" destId="{0088A8F4-9668-344A-B3CE-BC11DDC6EC63}" srcOrd="0" destOrd="0" presId="urn:microsoft.com/office/officeart/2005/8/layout/vProcess5"/>
    <dgm:cxn modelId="{54D5E995-0522-2C44-B0F7-12268716F5E0}" type="presOf" srcId="{4D64A315-5E38-254F-9746-D14A37B957E3}" destId="{8C8FFCF7-D6FB-2248-B32F-F9FBFB6C4A2D}" srcOrd="1" destOrd="0" presId="urn:microsoft.com/office/officeart/2005/8/layout/vProcess5"/>
    <dgm:cxn modelId="{70C98DAE-0BE3-564D-82F5-50D12885AEFD}" srcId="{6B698CEB-DCF2-8440-9C3C-8D410A36A6B9}" destId="{A28467E3-DB95-484C-B81A-A29315E5B403}" srcOrd="2" destOrd="0" parTransId="{D1FAB1FE-1C62-A54A-994A-1568D05EB890}" sibTransId="{64C7F71F-CBEF-7C4F-B2E8-373B4FA4301E}"/>
    <dgm:cxn modelId="{55205ABB-7315-0746-BAF4-86A8AB9C30F8}" type="presOf" srcId="{3E6934D5-8FD6-004C-8F5B-1C6EB55125AC}" destId="{9E6B870F-7857-034A-A944-4B1DCD1D53AD}" srcOrd="0" destOrd="0" presId="urn:microsoft.com/office/officeart/2005/8/layout/vProcess5"/>
    <dgm:cxn modelId="{7AF379CB-8065-2943-8112-B2C780AFA9CA}" type="presOf" srcId="{55F580E6-FF36-2742-98D5-74AA2AD8AF87}" destId="{54D5AE8A-690F-AC40-8948-B996F841BC14}" srcOrd="0" destOrd="0" presId="urn:microsoft.com/office/officeart/2005/8/layout/vProcess5"/>
    <dgm:cxn modelId="{CE3070D9-C55D-764C-91FD-9AC62DE781E4}" type="presOf" srcId="{83F22090-634E-E14D-922C-E4D185A03C23}" destId="{9502B766-9B82-5949-BDC3-74AC70818BD9}" srcOrd="1" destOrd="0" presId="urn:microsoft.com/office/officeart/2005/8/layout/vProcess5"/>
    <dgm:cxn modelId="{6209E6E8-172B-FE47-8DA3-9FDBDC5C7CFC}" type="presOf" srcId="{486A3510-326C-0940-8987-1D39B359D4BD}" destId="{1F1CCEEF-1394-574E-B2E4-9B571726BE65}" srcOrd="0" destOrd="0" presId="urn:microsoft.com/office/officeart/2005/8/layout/vProcess5"/>
    <dgm:cxn modelId="{457B65EC-D3A4-064B-B074-B10A35936FC2}" type="presOf" srcId="{A28467E3-DB95-484C-B81A-A29315E5B403}" destId="{EB56CF21-D74F-914A-80AD-68420667E649}" srcOrd="1" destOrd="0" presId="urn:microsoft.com/office/officeart/2005/8/layout/vProcess5"/>
    <dgm:cxn modelId="{1F8425F9-A327-9E45-969B-92DAF0C2DB55}" srcId="{6B698CEB-DCF2-8440-9C3C-8D410A36A6B9}" destId="{FFE96818-C087-2148-BFEC-CC264872DFFD}" srcOrd="3" destOrd="0" parTransId="{8B0BFA05-C45B-FE48-944D-2B058E357F9B}" sibTransId="{486A3510-326C-0940-8987-1D39B359D4BD}"/>
    <dgm:cxn modelId="{38BEB7FD-F4A3-A74B-A8FF-A46F3B38AC2D}" type="presOf" srcId="{4D64A315-5E38-254F-9746-D14A37B957E3}" destId="{69C8678A-FC5D-0140-9063-2FE9768384F4}" srcOrd="0" destOrd="0" presId="urn:microsoft.com/office/officeart/2005/8/layout/vProcess5"/>
    <dgm:cxn modelId="{6233CB73-5C83-3A4E-83C4-F21E541AC68F}" type="presParOf" srcId="{0088A8F4-9668-344A-B3CE-BC11DDC6EC63}" destId="{00D14FD2-67D1-2148-BC94-FD2B84ED6321}" srcOrd="0" destOrd="0" presId="urn:microsoft.com/office/officeart/2005/8/layout/vProcess5"/>
    <dgm:cxn modelId="{AC11E0F8-7354-9D47-88A2-C89FB578C648}" type="presParOf" srcId="{0088A8F4-9668-344A-B3CE-BC11DDC6EC63}" destId="{69C8678A-FC5D-0140-9063-2FE9768384F4}" srcOrd="1" destOrd="0" presId="urn:microsoft.com/office/officeart/2005/8/layout/vProcess5"/>
    <dgm:cxn modelId="{40BEDAA2-DCA0-294C-85DE-F230B0BC8971}" type="presParOf" srcId="{0088A8F4-9668-344A-B3CE-BC11DDC6EC63}" destId="{9E6B870F-7857-034A-A944-4B1DCD1D53AD}" srcOrd="2" destOrd="0" presId="urn:microsoft.com/office/officeart/2005/8/layout/vProcess5"/>
    <dgm:cxn modelId="{E33F8BA0-9B69-4949-B153-A57059F636BB}" type="presParOf" srcId="{0088A8F4-9668-344A-B3CE-BC11DDC6EC63}" destId="{E59872A0-FDC3-2B4A-A398-91EB3E073767}" srcOrd="3" destOrd="0" presId="urn:microsoft.com/office/officeart/2005/8/layout/vProcess5"/>
    <dgm:cxn modelId="{AB78FF67-8781-0041-A99F-6F209E98EB28}" type="presParOf" srcId="{0088A8F4-9668-344A-B3CE-BC11DDC6EC63}" destId="{6C9E2FE1-4E05-ED49-BB94-26A89EA1A6FB}" srcOrd="4" destOrd="0" presId="urn:microsoft.com/office/officeart/2005/8/layout/vProcess5"/>
    <dgm:cxn modelId="{D151EF8C-7EAB-B642-968C-0150ADB853F8}" type="presParOf" srcId="{0088A8F4-9668-344A-B3CE-BC11DDC6EC63}" destId="{D853BF0D-662A-3F41-9C90-CF29BDF11E3E}" srcOrd="5" destOrd="0" presId="urn:microsoft.com/office/officeart/2005/8/layout/vProcess5"/>
    <dgm:cxn modelId="{A2DA6EA9-0230-9240-8727-E8B9491C9510}" type="presParOf" srcId="{0088A8F4-9668-344A-B3CE-BC11DDC6EC63}" destId="{54D5AE8A-690F-AC40-8948-B996F841BC14}" srcOrd="6" destOrd="0" presId="urn:microsoft.com/office/officeart/2005/8/layout/vProcess5"/>
    <dgm:cxn modelId="{CB682D1E-8A32-AF4F-A4FC-886FE086807F}" type="presParOf" srcId="{0088A8F4-9668-344A-B3CE-BC11DDC6EC63}" destId="{7F2A0352-73E0-D444-BDBF-82D39B4A718F}" srcOrd="7" destOrd="0" presId="urn:microsoft.com/office/officeart/2005/8/layout/vProcess5"/>
    <dgm:cxn modelId="{6A9FDE28-437F-FB4F-B15C-E750B4E707E7}" type="presParOf" srcId="{0088A8F4-9668-344A-B3CE-BC11DDC6EC63}" destId="{593C8896-86A2-4145-973C-B4A1307521D3}" srcOrd="8" destOrd="0" presId="urn:microsoft.com/office/officeart/2005/8/layout/vProcess5"/>
    <dgm:cxn modelId="{EFC08C6E-5DCA-794E-B60C-61420A1B2C1B}" type="presParOf" srcId="{0088A8F4-9668-344A-B3CE-BC11DDC6EC63}" destId="{1F1CCEEF-1394-574E-B2E4-9B571726BE65}" srcOrd="9" destOrd="0" presId="urn:microsoft.com/office/officeart/2005/8/layout/vProcess5"/>
    <dgm:cxn modelId="{BBA19C1A-318B-AE41-8776-BAF448DD2C41}" type="presParOf" srcId="{0088A8F4-9668-344A-B3CE-BC11DDC6EC63}" destId="{8C8FFCF7-D6FB-2248-B32F-F9FBFB6C4A2D}" srcOrd="10" destOrd="0" presId="urn:microsoft.com/office/officeart/2005/8/layout/vProcess5"/>
    <dgm:cxn modelId="{D2E9C1D2-C9F7-1F47-9294-290F88CE90BB}" type="presParOf" srcId="{0088A8F4-9668-344A-B3CE-BC11DDC6EC63}" destId="{6AF83960-479A-244E-A814-69E45E506A4D}" srcOrd="11" destOrd="0" presId="urn:microsoft.com/office/officeart/2005/8/layout/vProcess5"/>
    <dgm:cxn modelId="{342F2C18-2DE4-1F49-A89C-B8EAFCA568E0}" type="presParOf" srcId="{0088A8F4-9668-344A-B3CE-BC11DDC6EC63}" destId="{EB56CF21-D74F-914A-80AD-68420667E649}" srcOrd="12" destOrd="0" presId="urn:microsoft.com/office/officeart/2005/8/layout/vProcess5"/>
    <dgm:cxn modelId="{CAE4772B-F43D-7246-87B0-7DEA3992A114}" type="presParOf" srcId="{0088A8F4-9668-344A-B3CE-BC11DDC6EC63}" destId="{48879671-482E-7042-972A-41AE6D835D06}" srcOrd="13" destOrd="0" presId="urn:microsoft.com/office/officeart/2005/8/layout/vProcess5"/>
    <dgm:cxn modelId="{CC2EBCE3-170D-1D4C-885E-A3B0B9DC47B0}" type="presParOf" srcId="{0088A8F4-9668-344A-B3CE-BC11DDC6EC63}" destId="{9502B766-9B82-5949-BDC3-74AC70818BD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6534F-BB87-6348-8D16-3FA77304E137}" type="doc">
      <dgm:prSet loTypeId="urn:microsoft.com/office/officeart/2005/8/layout/vList2" loCatId="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5B45E53-BD98-F64A-8FE5-A163A95138C6}">
      <dgm:prSet phldrT="[Text]"/>
      <dgm:spPr/>
      <dgm:t>
        <a:bodyPr/>
        <a:lstStyle/>
        <a:p>
          <a:r>
            <a:rPr lang="en-US" dirty="0"/>
            <a:t>Profitable Categories</a:t>
          </a:r>
        </a:p>
      </dgm:t>
    </dgm:pt>
    <dgm:pt modelId="{4CB1B0F0-7150-6B4F-A8D0-7C97146E8794}" type="parTrans" cxnId="{2762F893-2A99-5641-B23B-BBBAFEADF024}">
      <dgm:prSet/>
      <dgm:spPr/>
      <dgm:t>
        <a:bodyPr/>
        <a:lstStyle/>
        <a:p>
          <a:endParaRPr lang="en-US"/>
        </a:p>
      </dgm:t>
    </dgm:pt>
    <dgm:pt modelId="{542BC363-7496-EA47-97D8-D99FEF5836ED}" type="sibTrans" cxnId="{2762F893-2A99-5641-B23B-BBBAFEADF024}">
      <dgm:prSet/>
      <dgm:spPr/>
      <dgm:t>
        <a:bodyPr/>
        <a:lstStyle/>
        <a:p>
          <a:endParaRPr lang="en-US"/>
        </a:p>
      </dgm:t>
    </dgm:pt>
    <dgm:pt modelId="{68CC6357-A87D-7945-BAA4-D90673F7F5BD}">
      <dgm:prSet phldrT="[Text]"/>
      <dgm:spPr/>
      <dgm:t>
        <a:bodyPr/>
        <a:lstStyle/>
        <a:p>
          <a:r>
            <a:rPr lang="en-US" dirty="0"/>
            <a:t>Drama and Music</a:t>
          </a:r>
        </a:p>
      </dgm:t>
    </dgm:pt>
    <dgm:pt modelId="{BC92CBCF-6030-DA4A-B35B-259CA1C1EF6A}" type="parTrans" cxnId="{7375C905-97A8-6B4F-8643-9C3632B9C890}">
      <dgm:prSet/>
      <dgm:spPr/>
      <dgm:t>
        <a:bodyPr/>
        <a:lstStyle/>
        <a:p>
          <a:endParaRPr lang="en-US"/>
        </a:p>
      </dgm:t>
    </dgm:pt>
    <dgm:pt modelId="{695789B7-3B42-8A46-9763-013502373AEC}" type="sibTrans" cxnId="{7375C905-97A8-6B4F-8643-9C3632B9C890}">
      <dgm:prSet/>
      <dgm:spPr/>
      <dgm:t>
        <a:bodyPr/>
        <a:lstStyle/>
        <a:p>
          <a:endParaRPr lang="en-US"/>
        </a:p>
      </dgm:t>
    </dgm:pt>
    <dgm:pt modelId="{8F1CB4BF-F251-A24D-9882-B34D03D2C693}">
      <dgm:prSet phldrT="[Text]"/>
      <dgm:spPr/>
      <dgm:t>
        <a:bodyPr/>
        <a:lstStyle/>
        <a:p>
          <a:r>
            <a:rPr lang="en-US" dirty="0"/>
            <a:t>DVD / Blu ray Sales</a:t>
          </a:r>
        </a:p>
      </dgm:t>
    </dgm:pt>
    <dgm:pt modelId="{9D0796EC-5763-0845-A64E-C5BA78D8F29D}" type="parTrans" cxnId="{C5C4C2B3-821F-CE4E-8A9B-E07886908F35}">
      <dgm:prSet/>
      <dgm:spPr/>
      <dgm:t>
        <a:bodyPr/>
        <a:lstStyle/>
        <a:p>
          <a:endParaRPr lang="en-US"/>
        </a:p>
      </dgm:t>
    </dgm:pt>
    <dgm:pt modelId="{5187EF6C-18FA-2648-A2E8-59763FB6CDF3}" type="sibTrans" cxnId="{C5C4C2B3-821F-CE4E-8A9B-E07886908F35}">
      <dgm:prSet/>
      <dgm:spPr/>
      <dgm:t>
        <a:bodyPr/>
        <a:lstStyle/>
        <a:p>
          <a:endParaRPr lang="en-US"/>
        </a:p>
      </dgm:t>
    </dgm:pt>
    <dgm:pt modelId="{F765A9AE-172C-924E-A275-706F045A064A}">
      <dgm:prSet phldrT="[Text]"/>
      <dgm:spPr/>
      <dgm:t>
        <a:bodyPr/>
        <a:lstStyle/>
        <a:p>
          <a:r>
            <a:rPr lang="en-US" dirty="0"/>
            <a:t>Save your budget</a:t>
          </a:r>
        </a:p>
      </dgm:t>
    </dgm:pt>
    <dgm:pt modelId="{2D863758-A727-A54D-989E-313218D67721}" type="parTrans" cxnId="{A02D1542-A1D0-5946-92B5-23DBEA48FE2D}">
      <dgm:prSet/>
      <dgm:spPr/>
      <dgm:t>
        <a:bodyPr/>
        <a:lstStyle/>
        <a:p>
          <a:endParaRPr lang="en-US"/>
        </a:p>
      </dgm:t>
    </dgm:pt>
    <dgm:pt modelId="{A3757B52-4FBB-C74B-B89F-DABF12F5E5A9}" type="sibTrans" cxnId="{A02D1542-A1D0-5946-92B5-23DBEA48FE2D}">
      <dgm:prSet/>
      <dgm:spPr/>
      <dgm:t>
        <a:bodyPr/>
        <a:lstStyle/>
        <a:p>
          <a:endParaRPr lang="en-US"/>
        </a:p>
      </dgm:t>
    </dgm:pt>
    <dgm:pt modelId="{0A9F0473-F8AE-0944-8CFB-46F01E164639}" type="pres">
      <dgm:prSet presAssocID="{0496534F-BB87-6348-8D16-3FA77304E137}" presName="linear" presStyleCnt="0">
        <dgm:presLayoutVars>
          <dgm:animLvl val="lvl"/>
          <dgm:resizeHandles val="exact"/>
        </dgm:presLayoutVars>
      </dgm:prSet>
      <dgm:spPr/>
    </dgm:pt>
    <dgm:pt modelId="{A895FEDD-8E92-5744-A7E9-836985DCEA53}" type="pres">
      <dgm:prSet presAssocID="{85B45E53-BD98-F64A-8FE5-A163A95138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62967F-7832-414A-99FD-2B3F8DF6863E}" type="pres">
      <dgm:prSet presAssocID="{85B45E53-BD98-F64A-8FE5-A163A95138C6}" presName="childText" presStyleLbl="revTx" presStyleIdx="0" presStyleCnt="2">
        <dgm:presLayoutVars>
          <dgm:bulletEnabled val="1"/>
        </dgm:presLayoutVars>
      </dgm:prSet>
      <dgm:spPr/>
    </dgm:pt>
    <dgm:pt modelId="{DB0186DA-E392-EC44-85BF-9D8D6F0FCE9B}" type="pres">
      <dgm:prSet presAssocID="{8F1CB4BF-F251-A24D-9882-B34D03D2C69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CFE552-E579-9E40-8631-330B3FF8C3B6}" type="pres">
      <dgm:prSet presAssocID="{8F1CB4BF-F251-A24D-9882-B34D03D2C69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375C905-97A8-6B4F-8643-9C3632B9C890}" srcId="{85B45E53-BD98-F64A-8FE5-A163A95138C6}" destId="{68CC6357-A87D-7945-BAA4-D90673F7F5BD}" srcOrd="0" destOrd="0" parTransId="{BC92CBCF-6030-DA4A-B35B-259CA1C1EF6A}" sibTransId="{695789B7-3B42-8A46-9763-013502373AEC}"/>
    <dgm:cxn modelId="{A02D1542-A1D0-5946-92B5-23DBEA48FE2D}" srcId="{8F1CB4BF-F251-A24D-9882-B34D03D2C693}" destId="{F765A9AE-172C-924E-A275-706F045A064A}" srcOrd="0" destOrd="0" parTransId="{2D863758-A727-A54D-989E-313218D67721}" sibTransId="{A3757B52-4FBB-C74B-B89F-DABF12F5E5A9}"/>
    <dgm:cxn modelId="{63EAB678-90BD-464D-889F-8E8C0CA8B1C0}" type="presOf" srcId="{0496534F-BB87-6348-8D16-3FA77304E137}" destId="{0A9F0473-F8AE-0944-8CFB-46F01E164639}" srcOrd="0" destOrd="0" presId="urn:microsoft.com/office/officeart/2005/8/layout/vList2"/>
    <dgm:cxn modelId="{2CAF3E88-781C-ED46-B6C4-7CDEA2C5837A}" type="presOf" srcId="{68CC6357-A87D-7945-BAA4-D90673F7F5BD}" destId="{EA62967F-7832-414A-99FD-2B3F8DF6863E}" srcOrd="0" destOrd="0" presId="urn:microsoft.com/office/officeart/2005/8/layout/vList2"/>
    <dgm:cxn modelId="{2762F893-2A99-5641-B23B-BBBAFEADF024}" srcId="{0496534F-BB87-6348-8D16-3FA77304E137}" destId="{85B45E53-BD98-F64A-8FE5-A163A95138C6}" srcOrd="0" destOrd="0" parTransId="{4CB1B0F0-7150-6B4F-A8D0-7C97146E8794}" sibTransId="{542BC363-7496-EA47-97D8-D99FEF5836ED}"/>
    <dgm:cxn modelId="{C5C4C2B3-821F-CE4E-8A9B-E07886908F35}" srcId="{0496534F-BB87-6348-8D16-3FA77304E137}" destId="{8F1CB4BF-F251-A24D-9882-B34D03D2C693}" srcOrd="1" destOrd="0" parTransId="{9D0796EC-5763-0845-A64E-C5BA78D8F29D}" sibTransId="{5187EF6C-18FA-2648-A2E8-59763FB6CDF3}"/>
    <dgm:cxn modelId="{7F7F00C1-211E-124C-9A53-11847AE73AE8}" type="presOf" srcId="{8F1CB4BF-F251-A24D-9882-B34D03D2C693}" destId="{DB0186DA-E392-EC44-85BF-9D8D6F0FCE9B}" srcOrd="0" destOrd="0" presId="urn:microsoft.com/office/officeart/2005/8/layout/vList2"/>
    <dgm:cxn modelId="{6CD621D0-2373-874E-90ED-5D934556B743}" type="presOf" srcId="{F765A9AE-172C-924E-A275-706F045A064A}" destId="{B0CFE552-E579-9E40-8631-330B3FF8C3B6}" srcOrd="0" destOrd="0" presId="urn:microsoft.com/office/officeart/2005/8/layout/vList2"/>
    <dgm:cxn modelId="{32FD57D4-C35B-424A-890D-7F06DF71D260}" type="presOf" srcId="{85B45E53-BD98-F64A-8FE5-A163A95138C6}" destId="{A895FEDD-8E92-5744-A7E9-836985DCEA53}" srcOrd="0" destOrd="0" presId="urn:microsoft.com/office/officeart/2005/8/layout/vList2"/>
    <dgm:cxn modelId="{3147D58E-BA38-E140-8902-C15D7CF04562}" type="presParOf" srcId="{0A9F0473-F8AE-0944-8CFB-46F01E164639}" destId="{A895FEDD-8E92-5744-A7E9-836985DCEA53}" srcOrd="0" destOrd="0" presId="urn:microsoft.com/office/officeart/2005/8/layout/vList2"/>
    <dgm:cxn modelId="{276C9061-80B0-9C48-B699-7AF9F7640972}" type="presParOf" srcId="{0A9F0473-F8AE-0944-8CFB-46F01E164639}" destId="{EA62967F-7832-414A-99FD-2B3F8DF6863E}" srcOrd="1" destOrd="0" presId="urn:microsoft.com/office/officeart/2005/8/layout/vList2"/>
    <dgm:cxn modelId="{02247358-94F2-0F4B-84DA-38D84E97FCE1}" type="presParOf" srcId="{0A9F0473-F8AE-0944-8CFB-46F01E164639}" destId="{DB0186DA-E392-EC44-85BF-9D8D6F0FCE9B}" srcOrd="2" destOrd="0" presId="urn:microsoft.com/office/officeart/2005/8/layout/vList2"/>
    <dgm:cxn modelId="{7210710B-45C8-CA4F-9724-8321D726490D}" type="presParOf" srcId="{0A9F0473-F8AE-0944-8CFB-46F01E164639}" destId="{B0CFE552-E579-9E40-8631-330B3FF8C3B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68DF4-FC43-BA4B-ACA3-0261C0A41835}">
      <dsp:nvSpPr>
        <dsp:cNvPr id="0" name=""/>
        <dsp:cNvSpPr/>
      </dsp:nvSpPr>
      <dsp:spPr>
        <a:xfrm rot="10800000">
          <a:off x="1520589" y="260338"/>
          <a:ext cx="5000470" cy="67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147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do DVD / Blu ray sales correlate with revenue</a:t>
          </a:r>
        </a:p>
      </dsp:txBody>
      <dsp:txXfrm rot="10800000">
        <a:off x="1688483" y="260338"/>
        <a:ext cx="4832576" cy="671578"/>
      </dsp:txXfrm>
    </dsp:sp>
    <dsp:sp modelId="{330E1B1F-3965-B54E-A92F-65DDF1893F4E}">
      <dsp:nvSpPr>
        <dsp:cNvPr id="0" name=""/>
        <dsp:cNvSpPr/>
      </dsp:nvSpPr>
      <dsp:spPr>
        <a:xfrm>
          <a:off x="322581" y="51564"/>
          <a:ext cx="1044290" cy="11885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F8DFA-9296-8642-8791-D59FEDAD86CF}">
      <dsp:nvSpPr>
        <dsp:cNvPr id="0" name=""/>
        <dsp:cNvSpPr/>
      </dsp:nvSpPr>
      <dsp:spPr>
        <a:xfrm rot="10800000">
          <a:off x="1549764" y="1442123"/>
          <a:ext cx="5000470" cy="67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147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Proportion of total revenue from DVD / Blu ray sales</a:t>
          </a:r>
        </a:p>
      </dsp:txBody>
      <dsp:txXfrm rot="10800000">
        <a:off x="1717658" y="1442123"/>
        <a:ext cx="4832576" cy="671578"/>
      </dsp:txXfrm>
    </dsp:sp>
    <dsp:sp modelId="{02D91F07-00A8-6148-AE05-EFF7FFFE6A94}">
      <dsp:nvSpPr>
        <dsp:cNvPr id="0" name=""/>
        <dsp:cNvSpPr/>
      </dsp:nvSpPr>
      <dsp:spPr>
        <a:xfrm>
          <a:off x="273547" y="1398520"/>
          <a:ext cx="1160991" cy="7741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CD76A-DC3A-FC4B-A78B-66A18AB9DAE6}">
      <dsp:nvSpPr>
        <dsp:cNvPr id="0" name=""/>
        <dsp:cNvSpPr/>
      </dsp:nvSpPr>
      <dsp:spPr>
        <a:xfrm rot="10800000">
          <a:off x="1536885" y="2505535"/>
          <a:ext cx="5000470" cy="67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147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Performing categories in 2018</a:t>
          </a:r>
        </a:p>
      </dsp:txBody>
      <dsp:txXfrm rot="10800000">
        <a:off x="1704779" y="2505535"/>
        <a:ext cx="4832576" cy="671578"/>
      </dsp:txXfrm>
    </dsp:sp>
    <dsp:sp modelId="{244BB060-B13F-224B-99CE-E375785FDADC}">
      <dsp:nvSpPr>
        <dsp:cNvPr id="0" name=""/>
        <dsp:cNvSpPr/>
      </dsp:nvSpPr>
      <dsp:spPr>
        <a:xfrm>
          <a:off x="280113" y="2339172"/>
          <a:ext cx="1109474" cy="95177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FEBD4-A15C-5642-882E-1C32D95AE787}">
      <dsp:nvSpPr>
        <dsp:cNvPr id="0" name=""/>
        <dsp:cNvSpPr/>
      </dsp:nvSpPr>
      <dsp:spPr>
        <a:xfrm rot="10800000">
          <a:off x="1542429" y="3681245"/>
          <a:ext cx="5000470" cy="67157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147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and Worst months for movies in 2018</a:t>
          </a:r>
        </a:p>
      </dsp:txBody>
      <dsp:txXfrm rot="10800000">
        <a:off x="1710323" y="3681245"/>
        <a:ext cx="4832576" cy="671578"/>
      </dsp:txXfrm>
    </dsp:sp>
    <dsp:sp modelId="{42495F8C-A9DF-2F48-BEAE-1714E39AC25C}">
      <dsp:nvSpPr>
        <dsp:cNvPr id="0" name=""/>
        <dsp:cNvSpPr/>
      </dsp:nvSpPr>
      <dsp:spPr>
        <a:xfrm>
          <a:off x="336603" y="3413265"/>
          <a:ext cx="1131649" cy="998704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8678A-FC5D-0140-9063-2FE9768384F4}">
      <dsp:nvSpPr>
        <dsp:cNvPr id="0" name=""/>
        <dsp:cNvSpPr/>
      </dsp:nvSpPr>
      <dsp:spPr>
        <a:xfrm>
          <a:off x="0" y="0"/>
          <a:ext cx="3212603" cy="621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Scrape the-</a:t>
          </a:r>
          <a:r>
            <a:rPr lang="en-US" sz="1500" kern="1200" dirty="0" err="1"/>
            <a:t>numbers.com</a:t>
          </a:r>
          <a:endParaRPr lang="en-US" sz="1500" kern="1200" dirty="0"/>
        </a:p>
      </dsp:txBody>
      <dsp:txXfrm>
        <a:off x="18192" y="18192"/>
        <a:ext cx="2469706" cy="584726"/>
      </dsp:txXfrm>
    </dsp:sp>
    <dsp:sp modelId="{9E6B870F-7857-034A-A944-4B1DCD1D53AD}">
      <dsp:nvSpPr>
        <dsp:cNvPr id="0" name=""/>
        <dsp:cNvSpPr/>
      </dsp:nvSpPr>
      <dsp:spPr>
        <a:xfrm>
          <a:off x="239902" y="707375"/>
          <a:ext cx="3212603" cy="621110"/>
        </a:xfrm>
        <a:prstGeom prst="roundRect">
          <a:avLst>
            <a:gd name="adj" fmla="val 10000"/>
          </a:avLst>
        </a:prstGeom>
        <a:solidFill>
          <a:schemeClr val="accent2">
            <a:hueOff val="-848244"/>
            <a:satOff val="2796"/>
            <a:lumOff val="299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Movie DB API</a:t>
          </a:r>
        </a:p>
      </dsp:txBody>
      <dsp:txXfrm>
        <a:off x="258094" y="725567"/>
        <a:ext cx="2532595" cy="584726"/>
      </dsp:txXfrm>
    </dsp:sp>
    <dsp:sp modelId="{E59872A0-FDC3-2B4A-A398-91EB3E073767}">
      <dsp:nvSpPr>
        <dsp:cNvPr id="0" name=""/>
        <dsp:cNvSpPr/>
      </dsp:nvSpPr>
      <dsp:spPr>
        <a:xfrm>
          <a:off x="479804" y="1414751"/>
          <a:ext cx="3212603" cy="621110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and commit to SQL AWS DB</a:t>
          </a:r>
        </a:p>
      </dsp:txBody>
      <dsp:txXfrm>
        <a:off x="497996" y="1432943"/>
        <a:ext cx="2532595" cy="584726"/>
      </dsp:txXfrm>
    </dsp:sp>
    <dsp:sp modelId="{6C9E2FE1-4E05-ED49-BB94-26A89EA1A6FB}">
      <dsp:nvSpPr>
        <dsp:cNvPr id="0" name=""/>
        <dsp:cNvSpPr/>
      </dsp:nvSpPr>
      <dsp:spPr>
        <a:xfrm>
          <a:off x="719706" y="2122126"/>
          <a:ext cx="3212603" cy="621110"/>
        </a:xfrm>
        <a:prstGeom prst="roundRect">
          <a:avLst>
            <a:gd name="adj" fmla="val 10000"/>
          </a:avLst>
        </a:prstGeom>
        <a:solidFill>
          <a:schemeClr val="accent2">
            <a:hueOff val="-2544732"/>
            <a:satOff val="8389"/>
            <a:lumOff val="897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Query Results</a:t>
          </a:r>
        </a:p>
      </dsp:txBody>
      <dsp:txXfrm>
        <a:off x="737898" y="2140318"/>
        <a:ext cx="2532595" cy="584726"/>
      </dsp:txXfrm>
    </dsp:sp>
    <dsp:sp modelId="{D853BF0D-662A-3F41-9C90-CF29BDF11E3E}">
      <dsp:nvSpPr>
        <dsp:cNvPr id="0" name=""/>
        <dsp:cNvSpPr/>
      </dsp:nvSpPr>
      <dsp:spPr>
        <a:xfrm>
          <a:off x="959608" y="2829502"/>
          <a:ext cx="3212603" cy="621110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Make Beautiful Charts</a:t>
          </a:r>
        </a:p>
      </dsp:txBody>
      <dsp:txXfrm>
        <a:off x="977800" y="2847694"/>
        <a:ext cx="2532595" cy="584726"/>
      </dsp:txXfrm>
    </dsp:sp>
    <dsp:sp modelId="{54D5AE8A-690F-AC40-8948-B996F841BC14}">
      <dsp:nvSpPr>
        <dsp:cNvPr id="0" name=""/>
        <dsp:cNvSpPr/>
      </dsp:nvSpPr>
      <dsp:spPr>
        <a:xfrm>
          <a:off x="2808881" y="453755"/>
          <a:ext cx="403721" cy="403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899718" y="453755"/>
        <a:ext cx="222047" cy="303800"/>
      </dsp:txXfrm>
    </dsp:sp>
    <dsp:sp modelId="{7F2A0352-73E0-D444-BDBF-82D39B4A718F}">
      <dsp:nvSpPr>
        <dsp:cNvPr id="0" name=""/>
        <dsp:cNvSpPr/>
      </dsp:nvSpPr>
      <dsp:spPr>
        <a:xfrm>
          <a:off x="3048783" y="1161131"/>
          <a:ext cx="403721" cy="403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139620" y="1161131"/>
        <a:ext cx="222047" cy="303800"/>
      </dsp:txXfrm>
    </dsp:sp>
    <dsp:sp modelId="{593C8896-86A2-4145-973C-B4A1307521D3}">
      <dsp:nvSpPr>
        <dsp:cNvPr id="0" name=""/>
        <dsp:cNvSpPr/>
      </dsp:nvSpPr>
      <dsp:spPr>
        <a:xfrm>
          <a:off x="3288685" y="1858155"/>
          <a:ext cx="403721" cy="403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379522" y="1858155"/>
        <a:ext cx="222047" cy="303800"/>
      </dsp:txXfrm>
    </dsp:sp>
    <dsp:sp modelId="{1F1CCEEF-1394-574E-B2E4-9B571726BE65}">
      <dsp:nvSpPr>
        <dsp:cNvPr id="0" name=""/>
        <dsp:cNvSpPr/>
      </dsp:nvSpPr>
      <dsp:spPr>
        <a:xfrm>
          <a:off x="3528588" y="2572431"/>
          <a:ext cx="403721" cy="40372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619425" y="2572431"/>
        <a:ext cx="222047" cy="303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5FEDD-8E92-5744-A7E9-836985DCEA53}">
      <dsp:nvSpPr>
        <dsp:cNvPr id="0" name=""/>
        <dsp:cNvSpPr/>
      </dsp:nvSpPr>
      <dsp:spPr>
        <a:xfrm>
          <a:off x="0" y="10207"/>
          <a:ext cx="7927009" cy="14507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Profitable Categories</a:t>
          </a:r>
        </a:p>
      </dsp:txBody>
      <dsp:txXfrm>
        <a:off x="70822" y="81029"/>
        <a:ext cx="7785365" cy="1309155"/>
      </dsp:txXfrm>
    </dsp:sp>
    <dsp:sp modelId="{EA62967F-7832-414A-99FD-2B3F8DF6863E}">
      <dsp:nvSpPr>
        <dsp:cNvPr id="0" name=""/>
        <dsp:cNvSpPr/>
      </dsp:nvSpPr>
      <dsp:spPr>
        <a:xfrm>
          <a:off x="0" y="1461007"/>
          <a:ext cx="7927009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83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 dirty="0"/>
            <a:t>Drama and Music</a:t>
          </a:r>
        </a:p>
      </dsp:txBody>
      <dsp:txXfrm>
        <a:off x="0" y="1461007"/>
        <a:ext cx="7927009" cy="1026720"/>
      </dsp:txXfrm>
    </dsp:sp>
    <dsp:sp modelId="{DB0186DA-E392-EC44-85BF-9D8D6F0FCE9B}">
      <dsp:nvSpPr>
        <dsp:cNvPr id="0" name=""/>
        <dsp:cNvSpPr/>
      </dsp:nvSpPr>
      <dsp:spPr>
        <a:xfrm>
          <a:off x="0" y="2487727"/>
          <a:ext cx="7927009" cy="1450799"/>
        </a:xfrm>
        <a:prstGeom prst="round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DVD / Blu ray Sales</a:t>
          </a:r>
        </a:p>
      </dsp:txBody>
      <dsp:txXfrm>
        <a:off x="70822" y="2558549"/>
        <a:ext cx="7785365" cy="1309155"/>
      </dsp:txXfrm>
    </dsp:sp>
    <dsp:sp modelId="{B0CFE552-E579-9E40-8631-330B3FF8C3B6}">
      <dsp:nvSpPr>
        <dsp:cNvPr id="0" name=""/>
        <dsp:cNvSpPr/>
      </dsp:nvSpPr>
      <dsp:spPr>
        <a:xfrm>
          <a:off x="0" y="3938527"/>
          <a:ext cx="7927009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83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 dirty="0"/>
            <a:t>Save your budget</a:t>
          </a:r>
        </a:p>
      </dsp:txBody>
      <dsp:txXfrm>
        <a:off x="0" y="3938527"/>
        <a:ext cx="7927009" cy="102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128F5-846B-424B-956D-C5FAC6CECBD0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C7D5-9146-7644-8FC0-B4C3743C2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78AB-13B9-1A41-8254-A98FD81E6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Movies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3D82-C6D2-2D45-AA79-1F655E085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Eric and Kevin</a:t>
            </a:r>
          </a:p>
        </p:txBody>
      </p:sp>
    </p:spTree>
    <p:extLst>
      <p:ext uri="{BB962C8B-B14F-4D97-AF65-F5344CB8AC3E}">
        <p14:creationId xmlns:p14="http://schemas.microsoft.com/office/powerpoint/2010/main" val="391913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972EAE-48BB-9C4D-9A3C-3ED77B085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5" b="41666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BF653-2B11-F644-8E4D-913D634F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Thanks!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4A75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1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EED34-5717-FC46-BC1E-BBE6E9CCD0EF}"/>
              </a:ext>
            </a:extLst>
          </p:cNvPr>
          <p:cNvSpPr txBox="1"/>
          <p:nvPr/>
        </p:nvSpPr>
        <p:spPr>
          <a:xfrm>
            <a:off x="3071191" y="576469"/>
            <a:ext cx="5874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Top Movies of 2018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13144C9-1155-104D-9834-2E95BB6BE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858090"/>
              </p:ext>
            </p:extLst>
          </p:nvPr>
        </p:nvGraphicFramePr>
        <p:xfrm>
          <a:off x="2144092" y="1371500"/>
          <a:ext cx="7519504" cy="4518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61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8608-303D-214A-90C7-CFCA12D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A462C1-9BBB-AC4C-A9B3-ADAA8CF43C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372591"/>
            <a:ext cx="4645025" cy="272559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D2F931-464A-254F-8F69-93B42357FC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436056"/>
            <a:ext cx="4645025" cy="26050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AA3EE-E15A-1646-BA55-9778B0806BCF}"/>
              </a:ext>
            </a:extLst>
          </p:cNvPr>
          <p:cNvSpPr txBox="1"/>
          <p:nvPr/>
        </p:nvSpPr>
        <p:spPr>
          <a:xfrm>
            <a:off x="2782957" y="1987826"/>
            <a:ext cx="201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The-</a:t>
            </a:r>
            <a:r>
              <a:rPr lang="en-US" dirty="0" err="1"/>
              <a:t>numbers.com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6C747E-BDAE-A14C-B7E2-DE3ADCF9069A}"/>
              </a:ext>
            </a:extLst>
          </p:cNvPr>
          <p:cNvSpPr txBox="1"/>
          <p:nvPr/>
        </p:nvSpPr>
        <p:spPr>
          <a:xfrm>
            <a:off x="7712766" y="197539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Movie DB</a:t>
            </a:r>
          </a:p>
        </p:txBody>
      </p:sp>
    </p:spTree>
    <p:extLst>
      <p:ext uri="{BB962C8B-B14F-4D97-AF65-F5344CB8AC3E}">
        <p14:creationId xmlns:p14="http://schemas.microsoft.com/office/powerpoint/2010/main" val="32101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068951-F133-6B4A-A31B-E8799496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E2A3572-FEC9-FD4E-A104-60F19E4826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625" r="5625"/>
          <a:stretch>
            <a:fillRect/>
          </a:stretch>
        </p:blipFill>
        <p:spPr>
          <a:xfrm>
            <a:off x="6894208" y="805583"/>
            <a:ext cx="3360847" cy="4660762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2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49F147C-C907-DF4E-939D-C87164A48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633228"/>
              </p:ext>
            </p:extLst>
          </p:nvPr>
        </p:nvGraphicFramePr>
        <p:xfrm>
          <a:off x="1451581" y="2015732"/>
          <a:ext cx="4172212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84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19E9-4EA2-6640-8B59-73BEDDA4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DVD / Blu Ray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99AB53-ECFB-F64C-9096-F83F75477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7748" y="166507"/>
            <a:ext cx="5357591" cy="36833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BF782-A8F2-DF49-B48E-C96CBB434D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725339" y="166214"/>
            <a:ext cx="6470251" cy="304101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9" name="Picture 26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28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C134B3-273B-7947-B9A7-C79640930C1E}"/>
              </a:ext>
            </a:extLst>
          </p:cNvPr>
          <p:cNvSpPr txBox="1"/>
          <p:nvPr/>
        </p:nvSpPr>
        <p:spPr>
          <a:xfrm>
            <a:off x="367748" y="4005470"/>
            <a:ext cx="45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Sales:                 Box Office Sales: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C99F9-D1A6-3A4B-8A04-067BA1522C89}"/>
              </a:ext>
            </a:extLst>
          </p:cNvPr>
          <p:cNvSpPr/>
          <p:nvPr/>
        </p:nvSpPr>
        <p:spPr>
          <a:xfrm>
            <a:off x="1669774" y="4005471"/>
            <a:ext cx="377687" cy="298172"/>
          </a:xfrm>
          <a:prstGeom prst="rect">
            <a:avLst/>
          </a:prstGeom>
          <a:solidFill>
            <a:srgbClr val="4C9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CBD64-3161-6345-B2BA-15E831D5CE1D}"/>
              </a:ext>
            </a:extLst>
          </p:cNvPr>
          <p:cNvSpPr/>
          <p:nvPr/>
        </p:nvSpPr>
        <p:spPr>
          <a:xfrm>
            <a:off x="4283765" y="4005470"/>
            <a:ext cx="367748" cy="298173"/>
          </a:xfrm>
          <a:prstGeom prst="rect">
            <a:avLst/>
          </a:prstGeom>
          <a:solidFill>
            <a:srgbClr val="FF9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B004E-999D-EA45-A31D-62431E1539C3}"/>
              </a:ext>
            </a:extLst>
          </p:cNvPr>
          <p:cNvSpPr txBox="1"/>
          <p:nvPr/>
        </p:nvSpPr>
        <p:spPr>
          <a:xfrm>
            <a:off x="8279296" y="3429000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Color: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B695D-CCCE-4F4C-96F2-DFD3C27BEDFF}"/>
              </a:ext>
            </a:extLst>
          </p:cNvPr>
          <p:cNvSpPr/>
          <p:nvPr/>
        </p:nvSpPr>
        <p:spPr>
          <a:xfrm>
            <a:off x="9442174" y="3429000"/>
            <a:ext cx="417443" cy="369331"/>
          </a:xfrm>
          <a:prstGeom prst="rect">
            <a:avLst/>
          </a:prstGeom>
          <a:solidFill>
            <a:srgbClr val="F7C8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A41C-7803-A84D-9AA6-93085DBF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Top Movie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0A854D-35C9-914D-96F8-C98ED56E78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27" y="2088292"/>
            <a:ext cx="6354773" cy="376946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826186-4597-F34C-8265-72C25B050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088292"/>
            <a:ext cx="5719773" cy="3681546"/>
          </a:xfrm>
        </p:spPr>
      </p:pic>
    </p:spTree>
    <p:extLst>
      <p:ext uri="{BB962C8B-B14F-4D97-AF65-F5344CB8AC3E}">
        <p14:creationId xmlns:p14="http://schemas.microsoft.com/office/powerpoint/2010/main" val="340942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21913-BE74-DC46-8A77-7258E819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Most Profitable Genre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C21C53-4721-A24B-BD48-CE0C4A833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6187" y="52293"/>
            <a:ext cx="8395510" cy="675341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1117A-898E-B542-BE36-B1EDDC813905}"/>
              </a:ext>
            </a:extLst>
          </p:cNvPr>
          <p:cNvSpPr txBox="1"/>
          <p:nvPr/>
        </p:nvSpPr>
        <p:spPr>
          <a:xfrm>
            <a:off x="318052" y="4174435"/>
            <a:ext cx="300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performing movies: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15D09-33C5-504A-AA4A-DDC6D4176761}"/>
              </a:ext>
            </a:extLst>
          </p:cNvPr>
          <p:cNvSpPr/>
          <p:nvPr/>
        </p:nvSpPr>
        <p:spPr>
          <a:xfrm>
            <a:off x="2703443" y="4174436"/>
            <a:ext cx="367748" cy="369330"/>
          </a:xfrm>
          <a:prstGeom prst="rect">
            <a:avLst/>
          </a:prstGeom>
          <a:solidFill>
            <a:srgbClr val="CB89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3D0C7-BA8C-EF48-B10C-0596722E79F9}"/>
              </a:ext>
            </a:extLst>
          </p:cNvPr>
          <p:cNvSpPr txBox="1"/>
          <p:nvPr/>
        </p:nvSpPr>
        <p:spPr>
          <a:xfrm>
            <a:off x="437322" y="4880113"/>
            <a:ext cx="213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100 movies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31A6B5-8E93-5C40-9FA3-854775431FAA}"/>
              </a:ext>
            </a:extLst>
          </p:cNvPr>
          <p:cNvSpPr/>
          <p:nvPr/>
        </p:nvSpPr>
        <p:spPr>
          <a:xfrm>
            <a:off x="2703443" y="4880113"/>
            <a:ext cx="367748" cy="369332"/>
          </a:xfrm>
          <a:prstGeom prst="rect">
            <a:avLst/>
          </a:prstGeom>
          <a:solidFill>
            <a:srgbClr val="5975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DC5A-21B3-1541-B28E-C7755B30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E04F2-990B-5A4E-A6AA-62A2A013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29100" y="2538682"/>
            <a:ext cx="3733800" cy="215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EE40F-1679-6141-978E-25C6C12EE3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70905" y="2538682"/>
            <a:ext cx="3733800" cy="2159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5BF9C-0B1A-0841-9807-1748EDF76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76" y="2538682"/>
            <a:ext cx="3733800" cy="2159000"/>
          </a:xfrm>
        </p:spPr>
      </p:pic>
      <p:pic>
        <p:nvPicPr>
          <p:cNvPr id="11" name="Graphic 10" descr="Snake">
            <a:extLst>
              <a:ext uri="{FF2B5EF4-FFF2-40B4-BE49-F238E27FC236}">
                <a16:creationId xmlns:a16="http://schemas.microsoft.com/office/drawing/2014/main" id="{993506C0-A109-534F-9322-B45B4956C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0281" y="56223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56CA6F-CC8E-F94F-9BCD-1DA110F6E2BB}"/>
              </a:ext>
            </a:extLst>
          </p:cNvPr>
          <p:cNvSpPr txBox="1"/>
          <p:nvPr/>
        </p:nvSpPr>
        <p:spPr>
          <a:xfrm>
            <a:off x="518984" y="1853754"/>
            <a:ext cx="111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Revenue 								  Budget						         Runtime</a:t>
            </a:r>
          </a:p>
        </p:txBody>
      </p:sp>
    </p:spTree>
    <p:extLst>
      <p:ext uri="{BB962C8B-B14F-4D97-AF65-F5344CB8AC3E}">
        <p14:creationId xmlns:p14="http://schemas.microsoft.com/office/powerpoint/2010/main" val="303504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851120-82F8-5F43-A0CF-D8D2FC74B210}"/>
              </a:ext>
            </a:extLst>
          </p:cNvPr>
          <p:cNvSpPr/>
          <p:nvPr/>
        </p:nvSpPr>
        <p:spPr>
          <a:xfrm>
            <a:off x="3139911" y="353343"/>
            <a:ext cx="6250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Actionable Insight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CB1453B-0FE0-CD4C-B206-B6E1C52B0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238072"/>
              </p:ext>
            </p:extLst>
          </p:nvPr>
        </p:nvGraphicFramePr>
        <p:xfrm>
          <a:off x="2032000" y="1162878"/>
          <a:ext cx="7927009" cy="4975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5310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123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Top Movies 2018</vt:lpstr>
      <vt:lpstr>PowerPoint Presentation</vt:lpstr>
      <vt:lpstr>Data Sources</vt:lpstr>
      <vt:lpstr>The Process</vt:lpstr>
      <vt:lpstr>DVD / Blu Ray </vt:lpstr>
      <vt:lpstr>Top Movie Data </vt:lpstr>
      <vt:lpstr>Most Profitable Genre</vt:lpstr>
      <vt:lpstr>Summary Statistics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Movies 2018</dc:title>
  <dc:creator>Eric Land</dc:creator>
  <cp:lastModifiedBy>Eric Land</cp:lastModifiedBy>
  <cp:revision>2</cp:revision>
  <dcterms:created xsi:type="dcterms:W3CDTF">2019-09-20T17:50:02Z</dcterms:created>
  <dcterms:modified xsi:type="dcterms:W3CDTF">2019-09-20T18:29:26Z</dcterms:modified>
</cp:coreProperties>
</file>