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74" r:id="rId5"/>
    <p:sldId id="263" r:id="rId6"/>
    <p:sldId id="272" r:id="rId7"/>
    <p:sldId id="258" r:id="rId8"/>
    <p:sldId id="269" r:id="rId9"/>
    <p:sldId id="259" r:id="rId10"/>
    <p:sldId id="271" r:id="rId11"/>
    <p:sldId id="260" r:id="rId12"/>
    <p:sldId id="261" r:id="rId13"/>
    <p:sldId id="265" r:id="rId14"/>
    <p:sldId id="267" r:id="rId15"/>
    <p:sldId id="266" r:id="rId16"/>
    <p:sldId id="264" r:id="rId17"/>
    <p:sldId id="273" r:id="rId18"/>
    <p:sldId id="262" r:id="rId1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29"/>
    <p:restoredTop sz="94609"/>
  </p:normalViewPr>
  <p:slideViewPr>
    <p:cSldViewPr snapToGrid="0">
      <p:cViewPr varScale="1">
        <p:scale>
          <a:sx n="151" d="100"/>
          <a:sy n="151" d="100"/>
        </p:scale>
        <p:origin x="1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87D50-FD25-A967-4E83-7B67F892A4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BDA79-9158-24A3-DEAE-75BA44D8E1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732948-CE62-57B3-4979-C47749BE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3849D5-C913-519B-C0E5-AC403251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7B4365-2D21-91AD-9364-FA413BC86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8254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8C95A-81FE-D691-6E5F-8C919A02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90E336-6270-5C63-B8D0-4A0888531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7C763-EA9B-9429-8E71-46C2D80E3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80374-B6C7-4BBE-ADEA-5339A8CB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DD7E2-EFCD-CBCF-9075-9B967D585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17282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C5F210-25F8-2B6D-B245-99A39F792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3770D3-A8CC-1138-B0D9-0B89CB1A3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1EC30-DD90-6327-3DCF-0B1101CD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A5350-5286-6322-939B-53D7C703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3D2455-7B94-2858-1E80-20D62C2F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8944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DCA93-9988-335D-4781-86C4A9B4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CA92-A19C-E732-60BC-A0721038E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ABB1C-47BD-9941-272F-D0D02322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7E2349-4317-B162-E1AA-9BC84A2D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EF86F9-AA9D-768E-DADF-C8BB9EBB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1043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7FF8C-B66B-BF1A-50FD-C1BA619F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570A97-47B2-4C63-CE6E-ED5B11FC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954C7-038B-9CCB-586B-8BC0CC8B4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9B87E-3E6C-6251-C22E-48A6FF953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9857B-031B-CC81-3759-C38C6FC7E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6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9075-B663-C2FB-11C1-AB89A7BD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00CF7-9BB3-88E7-C51D-9F1A4011F6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5C1E24-0EE6-B98F-F034-18B0EAB15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F19155-0253-B8A0-4F3A-905EDEA3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AD84CD-F138-A1B2-0C3D-37C4E0FF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3CB0D5-146D-3896-3A6B-05CDBECA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377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4D512-0695-9B90-4B2F-5B18AF17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68FF9-982D-7705-961A-EC5CD15B4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A3BD96-639E-6DAB-6F3F-59163347C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503D6-966D-6BF2-E085-CF8E0B523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B13EF6-AD94-72B2-DE77-C57B3206E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412297-F03C-9367-1629-96CB4698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A6C100-A597-6D8D-707F-13A4CF16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8B7E5E-E170-CB5D-9EEC-68348F20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581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99F5F-30C8-5F76-3474-8C98DB5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F0664B-82BC-86A5-8D86-7C6D8C60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732DB-69BD-2D4A-5E6D-E97CA7A19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EC061B-8316-B755-6296-76A0E11E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1316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983760-FD23-537F-6184-026C1DE6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5FFC5-A2DE-F470-5C38-1B89B9ED9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9CFC08-7711-ABFC-A3BE-A92F3077B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163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8E9C6-AF00-FAE7-0371-3640FD3F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1A522-55E9-68D4-E534-8ABD53C2C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F9EDB-9EC5-C24C-D4E5-1157EFA3B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0C452-75D8-BE18-80B3-C9C1474A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833BC-C529-C661-5CEE-15502248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3BEED9-0909-FE13-57E6-A7BBF6B28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81268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B4D73-6553-409A-3679-611A03E9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655CD8-86FE-9ABD-9676-1273C0B57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E318EB-A7AF-7CCF-3C1F-94213BAB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D9CFA-38CA-FF14-7EF5-F1EC3641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501B99-0992-B06F-F404-747EC761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620E0-750B-26E1-67BC-476321F3E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9462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43A1E-D014-D917-2514-3F0828911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5F3E55-E488-986C-AD5B-58011D76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1B6035-532C-4ABA-899F-4129EDC9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359985-5872-6849-A2B7-30958C06580B}" type="datetimeFigureOut">
              <a:rPr kumimoji="1" lang="ko-Kore-KR" altLang="en-US" smtClean="0"/>
              <a:t>7/7/25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D3C75-6319-B0EA-8537-B682B3E1B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6E3E7-348E-1CE0-36C5-2618AFD2B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460E5-C5D2-8B42-9477-1D2DFE38D91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29168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CECB0B-12A6-5A10-2AB1-AFBB00436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1" y="4159347"/>
            <a:ext cx="10909640" cy="1687814"/>
          </a:xfrm>
        </p:spPr>
        <p:txBody>
          <a:bodyPr anchor="b">
            <a:normAutofit fontScale="90000"/>
          </a:bodyPr>
          <a:lstStyle/>
          <a:p>
            <a:br>
              <a:rPr kumimoji="1" lang="en-US" altLang="ko-KR" sz="5600" dirty="0"/>
            </a:br>
            <a:br>
              <a:rPr kumimoji="1" lang="en-US" altLang="ko-KR" sz="5600" dirty="0"/>
            </a:br>
            <a:br>
              <a:rPr kumimoji="1" lang="en-US" altLang="ko-KR" sz="5600" dirty="0"/>
            </a:br>
            <a:r>
              <a:rPr kumimoji="1" lang="en-US" altLang="ko-KR" sz="5600" dirty="0"/>
              <a:t>2025</a:t>
            </a:r>
            <a:r>
              <a:rPr kumimoji="1" lang="ko-KR" altLang="en-US" sz="5600" dirty="0"/>
              <a:t> </a:t>
            </a:r>
            <a:r>
              <a:rPr kumimoji="1" lang="ko-KR" altLang="en-US" sz="5600" dirty="0" err="1"/>
              <a:t>썸머코딩</a:t>
            </a:r>
            <a:br>
              <a:rPr kumimoji="1" lang="en-US" altLang="ko-KR" sz="5600" dirty="0"/>
            </a:br>
            <a:r>
              <a:rPr kumimoji="1" lang="ko-KR" altLang="en-US" sz="5600" dirty="0"/>
              <a:t>알고리즘 </a:t>
            </a:r>
            <a:r>
              <a:rPr kumimoji="1" lang="en-US" altLang="ko-KR" sz="5600" dirty="0"/>
              <a:t>OT</a:t>
            </a:r>
            <a:br>
              <a:rPr kumimoji="1" lang="en-US" altLang="ko-KR" sz="5600" dirty="0"/>
            </a:br>
            <a:endParaRPr kumimoji="1" lang="ko-Kore-KR" altLang="en-US" sz="5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8CA0DE-0D00-BC8E-F474-8D8247F9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17505" y="538540"/>
            <a:ext cx="3552393" cy="274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E872A63-F5B3-EEAE-36B3-A26E41776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5400"/>
              <a:t>진행 방식</a:t>
            </a:r>
            <a:endParaRPr kumimoji="1" lang="ko-Kore-KR" altLang="en-US" sz="5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F1FA7-CB04-EC1C-D84A-EC20B7BAE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대면</a:t>
            </a:r>
            <a:r>
              <a:rPr kumimoji="1" lang="ko-KR" altLang="en-US" sz="2200"/>
              <a:t> </a:t>
            </a:r>
            <a:r>
              <a:rPr kumimoji="1" lang="en-US" altLang="ko-KR" sz="2200"/>
              <a:t>?</a:t>
            </a:r>
            <a:r>
              <a:rPr kumimoji="1" lang="ko-KR" altLang="en-US" sz="2200"/>
              <a:t> 비대면 </a:t>
            </a:r>
            <a:r>
              <a:rPr kumimoji="1" lang="en-US" altLang="ko-KR" sz="2200"/>
              <a:t>?</a:t>
            </a:r>
          </a:p>
          <a:p>
            <a:r>
              <a:rPr kumimoji="1" lang="ko-KR" altLang="en-US" sz="2200"/>
              <a:t>무슨 요일 몇시 </a:t>
            </a:r>
            <a:r>
              <a:rPr kumimoji="1" lang="en-US" altLang="ko-KR" sz="2200"/>
              <a:t>??</a:t>
            </a:r>
          </a:p>
          <a:p>
            <a:r>
              <a:rPr kumimoji="1" lang="ko-KR" altLang="en-US" sz="2200"/>
              <a:t>오티 끝나고 투표 받을게요</a:t>
            </a:r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368889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3132821-DA47-B022-CA9E-EBD20B80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커리큘럼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DF32CC-151F-2429-DD7C-329587F24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en-US" altLang="ko-Kore-KR" sz="2200" dirty="0"/>
              <a:t>1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자료구조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STL</a:t>
            </a:r>
          </a:p>
          <a:p>
            <a:r>
              <a:rPr kumimoji="1" lang="en-US" altLang="ko-Kore-KR" sz="2200" dirty="0"/>
              <a:t>2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수학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그리디</a:t>
            </a:r>
            <a:endParaRPr kumimoji="1" lang="en-US" altLang="ko-KR" sz="2200" dirty="0"/>
          </a:p>
          <a:p>
            <a:r>
              <a:rPr kumimoji="1" lang="en-US" altLang="ko-KR" sz="2200" dirty="0"/>
              <a:t>3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완전탐색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백트래킹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누적합</a:t>
            </a:r>
            <a:endParaRPr kumimoji="1" lang="en-US" altLang="ko-KR" sz="2200" dirty="0"/>
          </a:p>
          <a:p>
            <a:r>
              <a:rPr kumimoji="1" lang="en-US" altLang="ko-KR" sz="2200" dirty="0"/>
              <a:t>4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분할정복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DP</a:t>
            </a:r>
          </a:p>
          <a:p>
            <a:r>
              <a:rPr kumimoji="1" lang="en-US" altLang="ko-KR" sz="2200" dirty="0"/>
              <a:t>5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DFS, BFS</a:t>
            </a:r>
          </a:p>
          <a:p>
            <a:r>
              <a:rPr kumimoji="1" lang="en-US" altLang="ko-KR" sz="2200" dirty="0"/>
              <a:t>6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최단경로</a:t>
            </a:r>
            <a:endParaRPr kumimoji="1" lang="en-US" altLang="ko-KR" sz="2200" dirty="0"/>
          </a:p>
          <a:p>
            <a:r>
              <a:rPr kumimoji="1" lang="en-US" altLang="ko-KR" sz="2200" dirty="0"/>
              <a:t>7</a:t>
            </a:r>
            <a:r>
              <a:rPr kumimoji="1" lang="ko-KR" altLang="en-US" sz="2200" dirty="0"/>
              <a:t>주차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MST, </a:t>
            </a:r>
            <a:r>
              <a:rPr kumimoji="1" lang="ko-KR" altLang="en-US" sz="2200" dirty="0" err="1"/>
              <a:t>위상정렬</a:t>
            </a:r>
            <a:endParaRPr kumimoji="1" lang="en-US" altLang="ko-KR" sz="2200" dirty="0"/>
          </a:p>
          <a:p>
            <a:r>
              <a:rPr kumimoji="1" lang="ko-KR" altLang="en-US" sz="2200" dirty="0"/>
              <a:t>기타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이분탐색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비트마스킹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문자열 알고리즘 등등</a:t>
            </a:r>
            <a:r>
              <a:rPr kumimoji="1" lang="en-US" altLang="ko-KR" sz="2200" dirty="0"/>
              <a:t>…</a:t>
            </a:r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2198906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98BCDC-E58F-E6B5-6945-CA886D595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규칙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17F95-F6DA-3086-07CF-D51E84F2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질문</a:t>
            </a:r>
            <a:r>
              <a:rPr kumimoji="1" lang="ko-KR" altLang="en-US" sz="2200"/>
              <a:t> 검색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알고리즘 분류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구글링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GPT</a:t>
            </a:r>
            <a:r>
              <a:rPr kumimoji="1" lang="ko-KR" altLang="en-US" sz="2200" dirty="0"/>
              <a:t> 절대 금지</a:t>
            </a:r>
            <a:r>
              <a:rPr kumimoji="1" lang="en-US" altLang="ko-KR" sz="2200" dirty="0"/>
              <a:t>!</a:t>
            </a:r>
          </a:p>
          <a:p>
            <a:pPr marL="0" indent="0">
              <a:buNone/>
            </a:pPr>
            <a:r>
              <a:rPr kumimoji="1" lang="en-US" altLang="ko-KR" sz="2200" dirty="0"/>
              <a:t>-&gt;</a:t>
            </a:r>
            <a:r>
              <a:rPr kumimoji="1" lang="ko-KR" altLang="en-US" sz="2200" dirty="0"/>
              <a:t> 코드 </a:t>
            </a:r>
            <a:r>
              <a:rPr kumimoji="1" lang="ko-KR" altLang="en-US" sz="2200" dirty="0" err="1"/>
              <a:t>복붙해서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과제하면</a:t>
            </a:r>
            <a:r>
              <a:rPr kumimoji="1" lang="ko-KR" altLang="en-US" sz="2200" dirty="0"/>
              <a:t> 티 많이 나요</a:t>
            </a:r>
            <a:r>
              <a:rPr kumimoji="1" lang="en-US" altLang="ko-KR" sz="2200" dirty="0"/>
              <a:t>..</a:t>
            </a:r>
          </a:p>
          <a:p>
            <a:pPr marL="0" indent="0">
              <a:buNone/>
            </a:pPr>
            <a:r>
              <a:rPr kumimoji="1" lang="en-US" altLang="ko-KR" sz="2200" dirty="0"/>
              <a:t>-&gt;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저한테</a:t>
            </a:r>
            <a:r>
              <a:rPr kumimoji="1" lang="ko-KR" altLang="en-US" sz="2200" dirty="0"/>
              <a:t> 질문하세요</a:t>
            </a:r>
            <a:r>
              <a:rPr kumimoji="1" lang="en-US" altLang="ko-KR" sz="2200" dirty="0"/>
              <a:t>!</a:t>
            </a:r>
          </a:p>
          <a:p>
            <a:pPr marL="0" indent="0">
              <a:buNone/>
            </a:pPr>
            <a:r>
              <a:rPr kumimoji="1" lang="en-US" altLang="en-US" sz="2200" dirty="0"/>
              <a:t>-&gt; </a:t>
            </a:r>
            <a:r>
              <a:rPr kumimoji="1" lang="en-US" altLang="ko-KR" sz="2200" dirty="0"/>
              <a:t>C++ </a:t>
            </a:r>
            <a:r>
              <a:rPr kumimoji="1" lang="ko-KR" altLang="en-US" sz="2200" dirty="0"/>
              <a:t>문법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STL</a:t>
            </a:r>
            <a:r>
              <a:rPr kumimoji="1" lang="ko-KR" altLang="en-US" sz="2200" dirty="0"/>
              <a:t> 사용 방법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알고리즘 소개 등 용도로만 사용하세요</a:t>
            </a:r>
            <a:r>
              <a:rPr kumimoji="1" lang="en-US" altLang="ko-KR" sz="2200" dirty="0"/>
              <a:t>.</a:t>
            </a:r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130520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552C79D-50D3-740C-0E13-BA7C2F786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3" y="549502"/>
            <a:ext cx="7772400" cy="1741176"/>
          </a:xfrm>
          <a:prstGeom prst="rect">
            <a:avLst/>
          </a:prstGeom>
        </p:spPr>
      </p:pic>
      <p:sp>
        <p:nvSpPr>
          <p:cNvPr id="6" name="없음 기호[&quot;] 5">
            <a:extLst>
              <a:ext uri="{FF2B5EF4-FFF2-40B4-BE49-F238E27FC236}">
                <a16:creationId xmlns:a16="http://schemas.microsoft.com/office/drawing/2014/main" id="{3C0A4503-BDC5-F332-F360-E75D7CA35791}"/>
              </a:ext>
            </a:extLst>
          </p:cNvPr>
          <p:cNvSpPr/>
          <p:nvPr/>
        </p:nvSpPr>
        <p:spPr>
          <a:xfrm>
            <a:off x="5642344" y="637953"/>
            <a:ext cx="233916" cy="26227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337996-F2E6-231B-25A6-402998D9E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073" y="2480340"/>
            <a:ext cx="3175000" cy="1727200"/>
          </a:xfrm>
          <a:prstGeom prst="rect">
            <a:avLst/>
          </a:prstGeom>
        </p:spPr>
      </p:pic>
      <p:sp>
        <p:nvSpPr>
          <p:cNvPr id="8" name="없음 기호[&quot;] 7">
            <a:extLst>
              <a:ext uri="{FF2B5EF4-FFF2-40B4-BE49-F238E27FC236}">
                <a16:creationId xmlns:a16="http://schemas.microsoft.com/office/drawing/2014/main" id="{F0FC49A4-C820-608D-4C2B-C26EEF5EDB63}"/>
              </a:ext>
            </a:extLst>
          </p:cNvPr>
          <p:cNvSpPr/>
          <p:nvPr/>
        </p:nvSpPr>
        <p:spPr>
          <a:xfrm>
            <a:off x="1527544" y="2565401"/>
            <a:ext cx="372140" cy="44715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385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8BCDC-E58F-E6B5-6945-CA886D59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규칙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17F95-F6DA-3086-07CF-D51E84F2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/>
              <a:t>질문</a:t>
            </a:r>
            <a:r>
              <a:rPr kumimoji="1" lang="ko-KR" altLang="en-US"/>
              <a:t> 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알고리즘 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구글링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GPT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절대</a:t>
            </a:r>
            <a:r>
              <a:rPr kumimoji="1" lang="ko-KR" altLang="en-US" dirty="0"/>
              <a:t> 금지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코드 </a:t>
            </a:r>
            <a:r>
              <a:rPr kumimoji="1" lang="ko-KR" altLang="en-US" sz="2000" dirty="0" err="1"/>
              <a:t>복붙해서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과제하면</a:t>
            </a:r>
            <a:r>
              <a:rPr kumimoji="1" lang="ko-KR" altLang="en-US" sz="2000" dirty="0"/>
              <a:t> 티 많이 나요</a:t>
            </a:r>
            <a:r>
              <a:rPr kumimoji="1" lang="en-US" altLang="ko-KR" sz="2000" dirty="0"/>
              <a:t>..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저한테</a:t>
            </a:r>
            <a:r>
              <a:rPr kumimoji="1" lang="ko-KR" altLang="en-US" sz="2000" dirty="0"/>
              <a:t> 질문하세요</a:t>
            </a:r>
            <a:r>
              <a:rPr kumimoji="1" lang="en-US" altLang="ko-KR" sz="2000" dirty="0"/>
              <a:t>!</a:t>
            </a:r>
          </a:p>
          <a:p>
            <a:pPr marL="0" indent="0">
              <a:buNone/>
            </a:pPr>
            <a:r>
              <a:rPr kumimoji="1" lang="en-US" altLang="en-US" sz="2000" dirty="0"/>
              <a:t>-&gt; </a:t>
            </a:r>
            <a:r>
              <a:rPr kumimoji="1" lang="en-US" altLang="ko-KR" sz="2000" dirty="0"/>
              <a:t>C++ </a:t>
            </a:r>
            <a:r>
              <a:rPr kumimoji="1" lang="ko-KR" altLang="en-US" sz="2000" dirty="0"/>
              <a:t>문법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STL</a:t>
            </a:r>
            <a:r>
              <a:rPr kumimoji="1" lang="ko-KR" altLang="en-US" sz="2000" dirty="0"/>
              <a:t> 사용 방법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알고리즘 소개 등 용도로만 사용하세요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dirty="0"/>
              <a:t>매 주 과제 다</a:t>
            </a:r>
            <a:r>
              <a:rPr kumimoji="1" lang="en-US" altLang="ko-KR" dirty="0"/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가능한 많이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 풀어옵시다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수업만 듣는다고 실력이 늘지 않아요</a:t>
            </a:r>
            <a:r>
              <a:rPr kumimoji="1" lang="en-US" altLang="ko-KR" sz="2000" dirty="0"/>
              <a:t>.</a:t>
            </a: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4305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8BCDC-E58F-E6B5-6945-CA886D59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17F95-F6DA-3086-07CF-D51E84F28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ore-KR" altLang="en-US" dirty="0"/>
              <a:t>질문</a:t>
            </a:r>
            <a:r>
              <a:rPr kumimoji="1" lang="ko-KR" altLang="en-US" dirty="0"/>
              <a:t> 검색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알고리즘 분류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구글링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GPT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rgbClr val="FF0000"/>
                </a:solidFill>
              </a:rPr>
              <a:t>절대</a:t>
            </a:r>
            <a:r>
              <a:rPr kumimoji="1" lang="ko-KR" altLang="en-US" dirty="0"/>
              <a:t> 금지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코드 </a:t>
            </a:r>
            <a:r>
              <a:rPr kumimoji="1" lang="ko-KR" altLang="en-US" sz="2000" dirty="0" err="1"/>
              <a:t>복붙해서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과제하면</a:t>
            </a:r>
            <a:r>
              <a:rPr kumimoji="1" lang="ko-KR" altLang="en-US" sz="2000" dirty="0"/>
              <a:t> 티 많이 나요</a:t>
            </a:r>
            <a:r>
              <a:rPr kumimoji="1" lang="en-US" altLang="ko-KR" sz="2000" dirty="0"/>
              <a:t>..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저한테</a:t>
            </a:r>
            <a:r>
              <a:rPr kumimoji="1" lang="ko-KR" altLang="en-US" sz="2000" dirty="0"/>
              <a:t> 질문하세요</a:t>
            </a:r>
            <a:r>
              <a:rPr kumimoji="1" lang="en-US" altLang="ko-KR" sz="2000" dirty="0"/>
              <a:t>!</a:t>
            </a:r>
          </a:p>
          <a:p>
            <a:pPr marL="0" indent="0">
              <a:buNone/>
            </a:pPr>
            <a:r>
              <a:rPr kumimoji="1" lang="en-US" altLang="en-US" sz="2000" dirty="0"/>
              <a:t>-&gt; </a:t>
            </a:r>
            <a:r>
              <a:rPr kumimoji="1" lang="en-US" altLang="ko-KR" sz="2000" dirty="0"/>
              <a:t>C++ </a:t>
            </a:r>
            <a:r>
              <a:rPr kumimoji="1" lang="ko-KR" altLang="en-US" sz="2000" dirty="0"/>
              <a:t>문법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STL</a:t>
            </a:r>
            <a:r>
              <a:rPr kumimoji="1" lang="ko-KR" altLang="en-US" sz="2000" dirty="0"/>
              <a:t> 사용 방법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알고리즘 소개 등 용도로만 사용하세요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dirty="0"/>
              <a:t>매 주 과제 다</a:t>
            </a:r>
            <a:r>
              <a:rPr kumimoji="1" lang="en-US" altLang="ko-KR" dirty="0"/>
              <a:t>(</a:t>
            </a:r>
            <a:r>
              <a:rPr kumimoji="1" lang="ko-KR" altLang="en-US" dirty="0">
                <a:solidFill>
                  <a:srgbClr val="FF0000"/>
                </a:solidFill>
              </a:rPr>
              <a:t>가능한 많이</a:t>
            </a:r>
            <a:r>
              <a:rPr kumimoji="1" lang="en-US" altLang="ko-KR" dirty="0"/>
              <a:t>)</a:t>
            </a:r>
            <a:r>
              <a:rPr kumimoji="1" lang="ko-KR" altLang="en-US" dirty="0"/>
              <a:t>풀어옵시다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sz="2000" dirty="0"/>
              <a:t>-&gt;</a:t>
            </a:r>
            <a:r>
              <a:rPr kumimoji="1" lang="ko-KR" altLang="en-US" sz="2000" dirty="0"/>
              <a:t> 수업만 듣는다고 실력이 늘지 않아요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dirty="0"/>
              <a:t>백준 코드 </a:t>
            </a:r>
            <a:r>
              <a:rPr kumimoji="1" lang="ko-KR" altLang="en-US" dirty="0">
                <a:solidFill>
                  <a:srgbClr val="FF0000"/>
                </a:solidFill>
              </a:rPr>
              <a:t>전체 공개</a:t>
            </a:r>
            <a:r>
              <a:rPr kumimoji="1" lang="ko-KR" altLang="en-US" dirty="0"/>
              <a:t>로 바꾸기</a:t>
            </a:r>
            <a:r>
              <a:rPr kumimoji="1" lang="en-US" altLang="ko-KR" dirty="0"/>
              <a:t>!</a:t>
            </a:r>
          </a:p>
          <a:p>
            <a:pPr marL="0" indent="0">
              <a:buNone/>
            </a:pPr>
            <a:endParaRPr kumimoji="1" lang="en-US" altLang="ko-KR" sz="2000" dirty="0"/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842625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48F171B-AD0E-F88F-39EF-44E41FA4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374582" cy="6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877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045C9-894F-99DF-F986-2C665492A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kumimoji="1" lang="ko-Kore-KR" altLang="en-US" dirty="0">
                <a:solidFill>
                  <a:srgbClr val="FF0000"/>
                </a:solidFill>
              </a:rPr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2007299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D4E17-B735-14E1-E4EA-92762EB4B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1374" y="2766218"/>
            <a:ext cx="3489251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ore-KR" sz="5400" dirty="0">
                <a:solidFill>
                  <a:srgbClr val="FF0000"/>
                </a:solidFill>
              </a:rPr>
              <a:t>Q</a:t>
            </a:r>
            <a:r>
              <a:rPr kumimoji="1" lang="en-US" altLang="ko-KR" sz="5400" dirty="0">
                <a:solidFill>
                  <a:srgbClr val="FF0000"/>
                </a:solidFill>
              </a:rPr>
              <a:t>NA</a:t>
            </a:r>
            <a:endParaRPr kumimoji="1" lang="ko-Kore-KR" altLang="en-US" sz="5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93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B5D77C4-6595-AB20-0389-8858482B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소개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71BE8-6337-8F4C-E9A8-88436582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ore-KR" altLang="en-US" sz="2200" dirty="0"/>
              <a:t>이름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권혁준</a:t>
            </a:r>
            <a:endParaRPr kumimoji="1" lang="en-US" altLang="ko-KR" sz="2200" dirty="0"/>
          </a:p>
          <a:p>
            <a:r>
              <a:rPr kumimoji="1" lang="en-US" altLang="ko-KR" sz="2200" dirty="0"/>
              <a:t>19</a:t>
            </a:r>
            <a:r>
              <a:rPr kumimoji="1" lang="ko-KR" altLang="en-US" sz="2200" dirty="0"/>
              <a:t>학번</a:t>
            </a:r>
            <a:endParaRPr kumimoji="1" lang="en-US" altLang="ko-KR" sz="2200" dirty="0"/>
          </a:p>
          <a:p>
            <a:r>
              <a:rPr kumimoji="1" lang="en-US" altLang="ko-KR" sz="2200" dirty="0"/>
              <a:t>2022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썸머코딩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심화반</a:t>
            </a:r>
            <a:r>
              <a:rPr kumimoji="1" lang="ko-KR" altLang="en-US" sz="2200" dirty="0"/>
              <a:t> 수료</a:t>
            </a:r>
            <a:endParaRPr kumimoji="1" lang="en-US" altLang="ko-KR" sz="2200" dirty="0"/>
          </a:p>
          <a:p>
            <a:r>
              <a:rPr kumimoji="1" lang="en-US" altLang="ko-KR" sz="2200" dirty="0"/>
              <a:t>2023 </a:t>
            </a:r>
            <a:r>
              <a:rPr kumimoji="1" lang="ko-KR" altLang="en-US" sz="2200" dirty="0"/>
              <a:t>동계 </a:t>
            </a:r>
            <a:r>
              <a:rPr kumimoji="1" lang="en-US" altLang="ko-KR" sz="2200" dirty="0"/>
              <a:t>SWEA </a:t>
            </a:r>
            <a:r>
              <a:rPr kumimoji="1" lang="ko-KR" altLang="en-US" sz="2200" dirty="0"/>
              <a:t>수료</a:t>
            </a:r>
            <a:endParaRPr kumimoji="1" lang="en-US" altLang="ko-KR" sz="2200" dirty="0"/>
          </a:p>
          <a:p>
            <a:r>
              <a:rPr kumimoji="1" lang="en-US" altLang="ko-KR" sz="2200" dirty="0"/>
              <a:t>2023</a:t>
            </a:r>
            <a:r>
              <a:rPr kumimoji="1" lang="ko-KR" altLang="en-US" sz="2200" dirty="0"/>
              <a:t> </a:t>
            </a:r>
            <a:r>
              <a:rPr kumimoji="1" lang="ko-KR" altLang="en-US" sz="2200" dirty="0" err="1"/>
              <a:t>썸머코딩</a:t>
            </a:r>
            <a:r>
              <a:rPr kumimoji="1" lang="ko-KR" altLang="en-US" sz="2200" dirty="0"/>
              <a:t> 알고리즘 </a:t>
            </a:r>
            <a:r>
              <a:rPr kumimoji="1" lang="ko-KR" altLang="en-US" sz="2200" dirty="0" err="1"/>
              <a:t>스터디장</a:t>
            </a:r>
            <a:endParaRPr kumimoji="1" lang="en-US" altLang="ko-KR" sz="2200" dirty="0"/>
          </a:p>
          <a:p>
            <a:pPr marL="0" indent="0">
              <a:buNone/>
            </a:pPr>
            <a:endParaRPr kumimoji="1" lang="en-US" altLang="ko-KR" sz="2200" dirty="0"/>
          </a:p>
          <a:p>
            <a:endParaRPr kumimoji="1" lang="en-US" altLang="ko-KR" sz="2200" dirty="0"/>
          </a:p>
          <a:p>
            <a:endParaRPr kumimoji="1" lang="ko-Kore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437005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8608A8-678F-E841-AA47-521C25B45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60800"/>
            <a:ext cx="7772400" cy="51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9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A938344-0857-3B67-B4FA-B6CC6398A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82" y="133651"/>
            <a:ext cx="6823310" cy="659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0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AB8155-AD2D-B088-AB3F-1826A569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중요성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24FC-A594-1A40-A804-829952076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앞으로</a:t>
            </a:r>
            <a:r>
              <a:rPr kumimoji="1" lang="ko-KR" altLang="en-US" sz="2200"/>
              <a:t> 수업 때 보게 될 무수히 많은 코드</a:t>
            </a:r>
            <a:r>
              <a:rPr kumimoji="1" lang="en-US" altLang="ko-KR" sz="2200" dirty="0"/>
              <a:t>…</a:t>
            </a:r>
          </a:p>
          <a:p>
            <a:r>
              <a:rPr kumimoji="1" lang="en-US" altLang="ko-KR" sz="2200" dirty="0"/>
              <a:t>+</a:t>
            </a:r>
            <a:r>
              <a:rPr kumimoji="1" lang="ko-KR" altLang="en-US" sz="2200" dirty="0"/>
              <a:t> 불친절한 구현 과제</a:t>
            </a:r>
            <a:r>
              <a:rPr kumimoji="1" lang="en-US" altLang="ko-KR" sz="2200" dirty="0"/>
              <a:t>…</a:t>
            </a:r>
          </a:p>
          <a:p>
            <a:r>
              <a:rPr kumimoji="1" lang="ko-KR" altLang="en-US" sz="2200" dirty="0"/>
              <a:t>점점 올라가는 </a:t>
            </a:r>
            <a:r>
              <a:rPr kumimoji="1" lang="ko-KR" altLang="en-US" sz="2200" dirty="0" err="1"/>
              <a:t>코테</a:t>
            </a:r>
            <a:r>
              <a:rPr kumimoji="1" lang="ko-KR" altLang="en-US" sz="2200" dirty="0"/>
              <a:t> 난이도</a:t>
            </a:r>
            <a:r>
              <a:rPr kumimoji="1" lang="en-US" altLang="ko-KR" sz="2200" dirty="0"/>
              <a:t>…</a:t>
            </a:r>
          </a:p>
          <a:p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2276756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E508D45-1CA7-335E-D88E-BD2D464CB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중요성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8CAE9E-9D34-7E4B-7C58-357278FF7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ore-KR" altLang="en-US" sz="2200"/>
              <a:t>알고리즘</a:t>
            </a:r>
            <a:r>
              <a:rPr kumimoji="1" lang="ko-KR" altLang="en-US" sz="2200"/>
              <a:t>적 사고력</a:t>
            </a:r>
            <a:endParaRPr kumimoji="1" lang="en-US" altLang="ko-KR" sz="2200"/>
          </a:p>
          <a:p>
            <a:r>
              <a:rPr kumimoji="1" lang="ko-KR" altLang="en-US" sz="2200"/>
              <a:t>구현 능력 </a:t>
            </a:r>
            <a:r>
              <a:rPr kumimoji="1" lang="en-US" altLang="ko-KR" sz="2200"/>
              <a:t>+</a:t>
            </a:r>
            <a:r>
              <a:rPr kumimoji="1" lang="ko-KR" altLang="en-US" sz="2200"/>
              <a:t> 코드 분석 능력</a:t>
            </a:r>
            <a:endParaRPr kumimoji="1" lang="en-US" altLang="ko-KR" sz="2200"/>
          </a:p>
          <a:p>
            <a:r>
              <a:rPr kumimoji="1" lang="ko-KR" altLang="en-US" sz="2200"/>
              <a:t>문제 해결 능력</a:t>
            </a:r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131343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73E3FC-2DD6-196F-49A5-56ECDA67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목표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7FC0A-F19A-3E8D-C908-A8C7BED1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R" altLang="en-US" sz="2200"/>
              <a:t>단기적으로</a:t>
            </a:r>
            <a:r>
              <a:rPr kumimoji="1" lang="en-US" altLang="ko-KR" sz="2200"/>
              <a:t>..</a:t>
            </a:r>
          </a:p>
          <a:p>
            <a:r>
              <a:rPr kumimoji="1" lang="ko-KR" altLang="en-US" sz="2200"/>
              <a:t>코드 분석 능력 증진</a:t>
            </a:r>
            <a:endParaRPr kumimoji="1" lang="en-US" altLang="ko-KR" sz="2200"/>
          </a:p>
          <a:p>
            <a:r>
              <a:rPr kumimoji="1" lang="ko-KR" altLang="en-US" sz="2200"/>
              <a:t>알고리즘 구현 능력 증진</a:t>
            </a:r>
            <a:endParaRPr kumimoji="1" lang="en-US" altLang="ko-KR" sz="2200"/>
          </a:p>
          <a:p>
            <a:endParaRPr kumimoji="1" lang="en-US" altLang="ko-KR" sz="2200"/>
          </a:p>
          <a:p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329380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D73E3FC-2DD6-196F-49A5-56ECDA67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 sz="5400"/>
              <a:t>목표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7FC0A-F19A-3E8D-C908-A8C7BED10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kumimoji="1" lang="ko-KR" altLang="en-US" sz="2200"/>
              <a:t>단기적으로</a:t>
            </a:r>
            <a:r>
              <a:rPr kumimoji="1" lang="en-US" altLang="ko-KR" sz="2200"/>
              <a:t>..</a:t>
            </a:r>
          </a:p>
          <a:p>
            <a:r>
              <a:rPr kumimoji="1" lang="ko-KR" altLang="en-US" sz="2200"/>
              <a:t>코드 분석 능력 증진</a:t>
            </a:r>
            <a:endParaRPr kumimoji="1" lang="en-US" altLang="ko-KR" sz="2200"/>
          </a:p>
          <a:p>
            <a:r>
              <a:rPr kumimoji="1" lang="ko-KR" altLang="en-US" sz="2200"/>
              <a:t>알고리즘 구현 능력 증진</a:t>
            </a:r>
            <a:endParaRPr kumimoji="1" lang="en-US" altLang="ko-KR" sz="2200"/>
          </a:p>
          <a:p>
            <a:endParaRPr kumimoji="1" lang="en-US" altLang="ko-KR" sz="2200"/>
          </a:p>
          <a:p>
            <a:r>
              <a:rPr kumimoji="1" lang="ko-KR" altLang="en-US" sz="2200"/>
              <a:t>궁극적으로</a:t>
            </a:r>
            <a:r>
              <a:rPr kumimoji="1" lang="en-US" altLang="ko-KR" sz="2200"/>
              <a:t>..</a:t>
            </a:r>
          </a:p>
          <a:p>
            <a:r>
              <a:rPr kumimoji="1" lang="ko-KR" altLang="en-US" sz="2200"/>
              <a:t>코딩테스트 합격</a:t>
            </a:r>
            <a:r>
              <a:rPr kumimoji="1" lang="en-US" altLang="ko-KR" sz="2200"/>
              <a:t>!</a:t>
            </a:r>
          </a:p>
          <a:p>
            <a:r>
              <a:rPr kumimoji="1" lang="ko-KR" altLang="en-US" sz="2200"/>
              <a:t>취업합시다</a:t>
            </a:r>
            <a:r>
              <a:rPr kumimoji="1" lang="en-US" altLang="ko-KR" sz="2200"/>
              <a:t>.</a:t>
            </a:r>
          </a:p>
          <a:p>
            <a:endParaRPr kumimoji="1" lang="en-US" altLang="ko-KR" sz="2200"/>
          </a:p>
          <a:p>
            <a:endParaRPr kumimoji="1" lang="en-US" altLang="ko-KR" sz="2200"/>
          </a:p>
          <a:p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1607937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6139B9-A7B8-7FBA-C989-4A4BB1AD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 sz="5400"/>
              <a:t>진행 방식</a:t>
            </a:r>
            <a:endParaRPr kumimoji="1" lang="ko-Kore-KR" alt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A641EF-A16B-3C5C-B7D0-5FA58BD87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ko-KR" altLang="en-US" sz="2200"/>
              <a:t>과제 발표 </a:t>
            </a:r>
            <a:r>
              <a:rPr kumimoji="1" lang="en-US" altLang="ko-KR" sz="2200"/>
              <a:t>/</a:t>
            </a:r>
            <a:r>
              <a:rPr kumimoji="1" lang="ko-KR" altLang="en-US" sz="2200"/>
              <a:t> 피드백</a:t>
            </a:r>
            <a:endParaRPr kumimoji="1" lang="en-US" altLang="ko-KR" sz="2200"/>
          </a:p>
          <a:p>
            <a:pPr marL="514350" indent="-514350">
              <a:buAutoNum type="arabicPeriod"/>
            </a:pPr>
            <a:r>
              <a:rPr kumimoji="1" lang="ko-KR" altLang="en-US" sz="2200"/>
              <a:t>해당 주차 알고리즘</a:t>
            </a:r>
            <a:r>
              <a:rPr kumimoji="1" lang="en-US" altLang="ko-KR" sz="2200"/>
              <a:t>/</a:t>
            </a:r>
            <a:r>
              <a:rPr kumimoji="1" lang="ko-KR" altLang="en-US" sz="2200"/>
              <a:t>배경지식 설명</a:t>
            </a:r>
            <a:endParaRPr kumimoji="1" lang="en-US" altLang="ko-KR" sz="2200"/>
          </a:p>
          <a:p>
            <a:pPr marL="514350" indent="-514350">
              <a:buAutoNum type="arabicPeriod"/>
            </a:pPr>
            <a:r>
              <a:rPr kumimoji="1" lang="ko-KR" altLang="en-US" sz="2200"/>
              <a:t>라이브코딩 </a:t>
            </a:r>
            <a:r>
              <a:rPr kumimoji="1" lang="en-US" altLang="ko-KR" sz="2200"/>
              <a:t>or </a:t>
            </a:r>
            <a:r>
              <a:rPr kumimoji="1" lang="ko-KR" altLang="en-US" sz="2200"/>
              <a:t>코드 해석</a:t>
            </a:r>
            <a:endParaRPr kumimoji="1" lang="en-US" altLang="ko-KR" sz="2200"/>
          </a:p>
          <a:p>
            <a:pPr marL="514350" indent="-514350">
              <a:buAutoNum type="arabicPeriod"/>
            </a:pPr>
            <a:r>
              <a:rPr kumimoji="1" lang="ko-KR" altLang="en-US" sz="2200"/>
              <a:t>문제 풀이 시간</a:t>
            </a:r>
            <a:endParaRPr kumimoji="1" lang="en-US" altLang="ko-KR" sz="2200"/>
          </a:p>
          <a:p>
            <a:pPr marL="514350" indent="-514350">
              <a:buAutoNum type="arabicPeriod"/>
            </a:pPr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1457197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337</Words>
  <Application>Microsoft Macintosh PowerPoint</Application>
  <PresentationFormat>와이드스크린</PresentationFormat>
  <Paragraphs>69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테마</vt:lpstr>
      <vt:lpstr>   2025 썸머코딩 알고리즘 OT </vt:lpstr>
      <vt:lpstr>소개</vt:lpstr>
      <vt:lpstr>PowerPoint 프레젠테이션</vt:lpstr>
      <vt:lpstr>PowerPoint 프레젠테이션</vt:lpstr>
      <vt:lpstr>중요성</vt:lpstr>
      <vt:lpstr>중요성</vt:lpstr>
      <vt:lpstr>목표</vt:lpstr>
      <vt:lpstr>목표</vt:lpstr>
      <vt:lpstr>진행 방식</vt:lpstr>
      <vt:lpstr>진행 방식</vt:lpstr>
      <vt:lpstr>커리큘럼</vt:lpstr>
      <vt:lpstr>규칙</vt:lpstr>
      <vt:lpstr>PowerPoint 프레젠테이션</vt:lpstr>
      <vt:lpstr>규칙</vt:lpstr>
      <vt:lpstr>규칙</vt:lpstr>
      <vt:lpstr>PowerPoint 프레젠테이션</vt:lpstr>
      <vt:lpstr>마무리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2023 썸머코딩 알고리즘 OT </dc:title>
  <dc:creator>권혁준</dc:creator>
  <cp:lastModifiedBy>권 혁준</cp:lastModifiedBy>
  <cp:revision>6</cp:revision>
  <dcterms:created xsi:type="dcterms:W3CDTF">2023-06-24T09:43:03Z</dcterms:created>
  <dcterms:modified xsi:type="dcterms:W3CDTF">2025-07-07T11:29:14Z</dcterms:modified>
</cp:coreProperties>
</file>