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62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4CF45-4B4D-47D8-B9FE-9B6F66940F55}" type="doc">
      <dgm:prSet loTypeId="urn:microsoft.com/office/officeart/2005/8/layout/hierarchy2" loCatId="hierarchy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42001615-9E0C-41B3-B4C4-BC15BEC76916}">
      <dgm:prSet phldrT="[文本]"/>
      <dgm:spPr/>
      <dgm:t>
        <a:bodyPr/>
        <a:lstStyle/>
        <a:p>
          <a:r>
            <a:rPr lang="en-US" altLang="zh-CN" smtClean="0"/>
            <a:t>GitHub</a:t>
          </a:r>
          <a:r>
            <a:rPr lang="zh-CN" altLang="en-US" smtClean="0"/>
            <a:t>实</a:t>
          </a:r>
          <a:r>
            <a:rPr lang="zh-CN" altLang="en-US" dirty="0" smtClean="0"/>
            <a:t>验管理平台</a:t>
          </a:r>
          <a:endParaRPr lang="zh-CN" altLang="en-US" dirty="0"/>
        </a:p>
      </dgm:t>
    </dgm:pt>
    <dgm:pt modelId="{3B441BEA-8B52-4EE8-B43F-E786B8648273}" type="parTrans" cxnId="{65F3C248-84A1-4FC5-9CC7-2798A992C88E}">
      <dgm:prSet/>
      <dgm:spPr/>
      <dgm:t>
        <a:bodyPr/>
        <a:lstStyle/>
        <a:p>
          <a:endParaRPr lang="zh-CN" altLang="en-US"/>
        </a:p>
      </dgm:t>
    </dgm:pt>
    <dgm:pt modelId="{2D031326-AD12-41BD-B008-B1D12E3AFEBF}" type="sibTrans" cxnId="{65F3C248-84A1-4FC5-9CC7-2798A992C88E}">
      <dgm:prSet/>
      <dgm:spPr/>
      <dgm:t>
        <a:bodyPr/>
        <a:lstStyle/>
        <a:p>
          <a:endParaRPr lang="zh-CN" altLang="en-US"/>
        </a:p>
      </dgm:t>
    </dgm:pt>
    <dgm:pt modelId="{9BF45119-54AB-4258-8FAC-A0082E6B7F36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5718487C-B269-443D-9BE3-51286D55668C}" type="parTrans" cxnId="{A93D50DD-FB6D-4BD3-85B6-BAFA044EBC97}">
      <dgm:prSet/>
      <dgm:spPr/>
      <dgm:t>
        <a:bodyPr/>
        <a:lstStyle/>
        <a:p>
          <a:endParaRPr lang="zh-CN" altLang="en-US"/>
        </a:p>
      </dgm:t>
    </dgm:pt>
    <dgm:pt modelId="{550E2C55-34FD-4529-B036-AD34434D27F1}" type="sibTrans" cxnId="{A93D50DD-FB6D-4BD3-85B6-BAFA044EBC97}">
      <dgm:prSet/>
      <dgm:spPr/>
      <dgm:t>
        <a:bodyPr/>
        <a:lstStyle/>
        <a:p>
          <a:endParaRPr lang="zh-CN" altLang="en-US"/>
        </a:p>
      </dgm:t>
    </dgm:pt>
    <dgm:pt modelId="{DE598FF5-3DC4-41BE-BE0B-56781B03E570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743FCEBC-D115-42B5-BB98-F9BC8F6B5DD8}" type="parTrans" cxnId="{7DD2823C-65ED-49E8-8F3E-1D93FB92E6FB}">
      <dgm:prSet/>
      <dgm:spPr/>
      <dgm:t>
        <a:bodyPr/>
        <a:lstStyle/>
        <a:p>
          <a:endParaRPr lang="zh-CN" altLang="en-US"/>
        </a:p>
      </dgm:t>
    </dgm:pt>
    <dgm:pt modelId="{D84FE037-B54F-4E37-BAF9-6E3B4F8F5C75}" type="sibTrans" cxnId="{7DD2823C-65ED-49E8-8F3E-1D93FB92E6FB}">
      <dgm:prSet/>
      <dgm:spPr/>
      <dgm:t>
        <a:bodyPr/>
        <a:lstStyle/>
        <a:p>
          <a:endParaRPr lang="zh-CN" altLang="en-US"/>
        </a:p>
      </dgm:t>
    </dgm:pt>
    <dgm:pt modelId="{4235CB01-CF5D-4972-9222-CFC20E40DBBE}">
      <dgm:prSet phldrT="[文本]"/>
      <dgm:spPr/>
      <dgm:t>
        <a:bodyPr/>
        <a:lstStyle/>
        <a:p>
          <a:r>
            <a:rPr lang="zh-CN" altLang="en-US" dirty="0" smtClean="0"/>
            <a:t>修改用户信息</a:t>
          </a:r>
          <a:endParaRPr lang="zh-CN" altLang="en-US" dirty="0"/>
        </a:p>
      </dgm:t>
    </dgm:pt>
    <dgm:pt modelId="{39205ED3-EA0E-4616-BB04-468EE3768CA0}" type="parTrans" cxnId="{7AD13317-9B86-4010-9BDC-143B9571D3BA}">
      <dgm:prSet/>
      <dgm:spPr/>
      <dgm:t>
        <a:bodyPr/>
        <a:lstStyle/>
        <a:p>
          <a:endParaRPr lang="zh-CN" altLang="en-US"/>
        </a:p>
      </dgm:t>
    </dgm:pt>
    <dgm:pt modelId="{E53965A3-6E0C-4A6D-B259-EFDCD072299C}" type="sibTrans" cxnId="{7AD13317-9B86-4010-9BDC-143B9571D3BA}">
      <dgm:prSet/>
      <dgm:spPr/>
      <dgm:t>
        <a:bodyPr/>
        <a:lstStyle/>
        <a:p>
          <a:endParaRPr lang="zh-CN" altLang="en-US"/>
        </a:p>
      </dgm:t>
    </dgm:pt>
    <dgm:pt modelId="{25E1C8AD-C193-406E-8FDF-8A761457AD99}">
      <dgm:prSet phldrT="[文本]"/>
      <dgm:spPr/>
      <dgm:t>
        <a:bodyPr/>
        <a:lstStyle/>
        <a:p>
          <a:r>
            <a:rPr lang="zh-CN" altLang="en-US" dirty="0" smtClean="0"/>
            <a:t>查看用户信息</a:t>
          </a:r>
          <a:endParaRPr lang="zh-CN" altLang="en-US" dirty="0"/>
        </a:p>
      </dgm:t>
    </dgm:pt>
    <dgm:pt modelId="{17001C4B-80CF-4F8C-A3AE-9C59B043C6F3}" type="parTrans" cxnId="{CA0EB5C8-0083-4FAF-A08B-075159150985}">
      <dgm:prSet/>
      <dgm:spPr/>
      <dgm:t>
        <a:bodyPr/>
        <a:lstStyle/>
        <a:p>
          <a:endParaRPr lang="zh-CN" altLang="en-US"/>
        </a:p>
      </dgm:t>
    </dgm:pt>
    <dgm:pt modelId="{8CF92538-B88B-4DAE-A7A3-15B40C652C31}" type="sibTrans" cxnId="{CA0EB5C8-0083-4FAF-A08B-075159150985}">
      <dgm:prSet/>
      <dgm:spPr/>
      <dgm:t>
        <a:bodyPr/>
        <a:lstStyle/>
        <a:p>
          <a:endParaRPr lang="zh-CN" altLang="en-US"/>
        </a:p>
      </dgm:t>
    </dgm:pt>
    <dgm:pt modelId="{591E4066-3C5B-4F20-ADAF-DA4DDAF6A294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AC4A3105-1ED4-4786-BB2D-87DC9904BF7C}" type="parTrans" cxnId="{B95DE51B-ABED-49E1-A5C4-760C8B19F1C9}">
      <dgm:prSet/>
      <dgm:spPr/>
      <dgm:t>
        <a:bodyPr/>
        <a:lstStyle/>
        <a:p>
          <a:endParaRPr lang="zh-CN" altLang="en-US"/>
        </a:p>
      </dgm:t>
    </dgm:pt>
    <dgm:pt modelId="{DAD697A1-2E9C-496F-AAF2-2C004056D161}" type="sibTrans" cxnId="{B95DE51B-ABED-49E1-A5C4-760C8B19F1C9}">
      <dgm:prSet/>
      <dgm:spPr/>
      <dgm:t>
        <a:bodyPr/>
        <a:lstStyle/>
        <a:p>
          <a:endParaRPr lang="zh-CN" altLang="en-US"/>
        </a:p>
      </dgm:t>
    </dgm:pt>
    <dgm:pt modelId="{12B81EFA-2F77-459D-AB63-64577CCBE2D6}">
      <dgm:prSet phldrT="[文本]"/>
      <dgm:spPr/>
      <dgm:t>
        <a:bodyPr/>
        <a:lstStyle/>
        <a:p>
          <a:r>
            <a:rPr lang="zh-CN" altLang="en-US" smtClean="0"/>
            <a:t>登出</a:t>
          </a:r>
          <a:endParaRPr lang="zh-CN" altLang="en-US" dirty="0"/>
        </a:p>
      </dgm:t>
    </dgm:pt>
    <dgm:pt modelId="{E440DE3E-837B-42D4-94B6-30B20B56DCD2}" type="parTrans" cxnId="{63A51203-9A48-48F2-A808-EC83EE573640}">
      <dgm:prSet/>
      <dgm:spPr/>
      <dgm:t>
        <a:bodyPr/>
        <a:lstStyle/>
        <a:p>
          <a:endParaRPr lang="zh-CN" altLang="en-US"/>
        </a:p>
      </dgm:t>
    </dgm:pt>
    <dgm:pt modelId="{2E724CD7-D344-486C-87FF-74F9BFA71131}" type="sibTrans" cxnId="{63A51203-9A48-48F2-A808-EC83EE573640}">
      <dgm:prSet/>
      <dgm:spPr/>
      <dgm:t>
        <a:bodyPr/>
        <a:lstStyle/>
        <a:p>
          <a:endParaRPr lang="zh-CN" altLang="en-US"/>
        </a:p>
      </dgm:t>
    </dgm:pt>
    <dgm:pt modelId="{FAB20773-005C-460C-8783-8E2BB2EB2C16}">
      <dgm:prSet phldrT="[文本]"/>
      <dgm:spPr/>
      <dgm:t>
        <a:bodyPr/>
        <a:lstStyle/>
        <a:p>
          <a:r>
            <a:rPr lang="zh-CN" altLang="en-US" dirty="0" smtClean="0"/>
            <a:t>老师列表</a:t>
          </a:r>
          <a:endParaRPr lang="zh-CN" altLang="en-US" dirty="0"/>
        </a:p>
      </dgm:t>
    </dgm:pt>
    <dgm:pt modelId="{33BCE376-2B20-4270-92B2-680AB10289B8}" type="parTrans" cxnId="{6E308AA6-072B-4CEA-9C01-B4D020292940}">
      <dgm:prSet/>
      <dgm:spPr/>
      <dgm:t>
        <a:bodyPr/>
        <a:lstStyle/>
        <a:p>
          <a:endParaRPr lang="zh-CN" altLang="en-US"/>
        </a:p>
      </dgm:t>
    </dgm:pt>
    <dgm:pt modelId="{11DC9CB8-6961-4892-8449-70C2984F09D3}" type="sibTrans" cxnId="{6E308AA6-072B-4CEA-9C01-B4D020292940}">
      <dgm:prSet/>
      <dgm:spPr/>
      <dgm:t>
        <a:bodyPr/>
        <a:lstStyle/>
        <a:p>
          <a:endParaRPr lang="zh-CN" altLang="en-US"/>
        </a:p>
      </dgm:t>
    </dgm:pt>
    <dgm:pt modelId="{38E55D2C-D872-4EDA-8D6D-04F9375865BD}">
      <dgm:prSet phldrT="[文本]"/>
      <dgm:spPr/>
      <dgm:t>
        <a:bodyPr/>
        <a:lstStyle/>
        <a:p>
          <a:r>
            <a:rPr lang="zh-CN" altLang="en-US" dirty="0" smtClean="0"/>
            <a:t>学生列表</a:t>
          </a:r>
          <a:endParaRPr lang="zh-CN" altLang="en-US" dirty="0"/>
        </a:p>
      </dgm:t>
    </dgm:pt>
    <dgm:pt modelId="{B9CDDD7F-13AA-4EE1-B109-1ADB5717DFE8}" type="parTrans" cxnId="{199E2353-CDA5-4BF3-9AE9-16D4B33E7CC8}">
      <dgm:prSet/>
      <dgm:spPr/>
      <dgm:t>
        <a:bodyPr/>
        <a:lstStyle/>
        <a:p>
          <a:endParaRPr lang="zh-CN" altLang="en-US"/>
        </a:p>
      </dgm:t>
    </dgm:pt>
    <dgm:pt modelId="{6A8B78B5-AD74-459A-8236-1ADD5641685F}" type="sibTrans" cxnId="{199E2353-CDA5-4BF3-9AE9-16D4B33E7CC8}">
      <dgm:prSet/>
      <dgm:spPr/>
      <dgm:t>
        <a:bodyPr/>
        <a:lstStyle/>
        <a:p>
          <a:endParaRPr lang="zh-CN" altLang="en-US"/>
        </a:p>
      </dgm:t>
    </dgm:pt>
    <dgm:pt modelId="{A35DAC1F-079D-4BD4-8308-9CECEC3F76B6}">
      <dgm:prSet phldrT="[文本]"/>
      <dgm:spPr/>
      <dgm:t>
        <a:bodyPr/>
        <a:lstStyle/>
        <a:p>
          <a:r>
            <a:rPr lang="zh-CN" altLang="en-US" dirty="0" smtClean="0"/>
            <a:t>老师</a:t>
          </a:r>
          <a:endParaRPr lang="zh-CN" altLang="en-US" dirty="0"/>
        </a:p>
      </dgm:t>
    </dgm:pt>
    <dgm:pt modelId="{48F9C3A2-605C-4708-972F-7D47CC2E827B}" type="parTrans" cxnId="{6846F609-FAB3-4132-AD18-11DEDFF7C544}">
      <dgm:prSet/>
      <dgm:spPr/>
      <dgm:t>
        <a:bodyPr/>
        <a:lstStyle/>
        <a:p>
          <a:endParaRPr lang="zh-CN" altLang="en-US"/>
        </a:p>
      </dgm:t>
    </dgm:pt>
    <dgm:pt modelId="{712DEF57-3522-4F3F-94BB-A1009F5C9A35}" type="sibTrans" cxnId="{6846F609-FAB3-4132-AD18-11DEDFF7C544}">
      <dgm:prSet/>
      <dgm:spPr/>
      <dgm:t>
        <a:bodyPr/>
        <a:lstStyle/>
        <a:p>
          <a:endParaRPr lang="zh-CN" altLang="en-US"/>
        </a:p>
      </dgm:t>
    </dgm:pt>
    <dgm:pt modelId="{C00C6A1D-DAFE-4412-A6C1-35D361A61F3D}">
      <dgm:prSet phldrT="[文本]"/>
      <dgm:spPr/>
      <dgm:t>
        <a:bodyPr/>
        <a:lstStyle/>
        <a:p>
          <a:r>
            <a:rPr lang="zh-CN" altLang="en-US" dirty="0" smtClean="0"/>
            <a:t>课程列表</a:t>
          </a:r>
          <a:endParaRPr lang="zh-CN" altLang="en-US" dirty="0"/>
        </a:p>
      </dgm:t>
    </dgm:pt>
    <dgm:pt modelId="{0A2B8904-BB95-479A-A3AF-0DC6C78B96AB}" type="parTrans" cxnId="{56CC743D-0A13-4AC7-B706-CBF17098C30F}">
      <dgm:prSet/>
      <dgm:spPr/>
      <dgm:t>
        <a:bodyPr/>
        <a:lstStyle/>
        <a:p>
          <a:endParaRPr lang="zh-CN" altLang="en-US"/>
        </a:p>
      </dgm:t>
    </dgm:pt>
    <dgm:pt modelId="{009C0191-0832-4899-869B-7598B65A0D19}" type="sibTrans" cxnId="{56CC743D-0A13-4AC7-B706-CBF17098C30F}">
      <dgm:prSet/>
      <dgm:spPr/>
      <dgm:t>
        <a:bodyPr/>
        <a:lstStyle/>
        <a:p>
          <a:endParaRPr lang="zh-CN" altLang="en-US"/>
        </a:p>
      </dgm:t>
    </dgm:pt>
    <dgm:pt modelId="{2E68900A-4BFF-4BAE-8C12-B3F584A7E9DE}">
      <dgm:prSet phldrT="[文本]"/>
      <dgm:spPr/>
      <dgm:t>
        <a:bodyPr/>
        <a:lstStyle/>
        <a:p>
          <a:r>
            <a:rPr lang="zh-CN" altLang="en-US" dirty="0" smtClean="0"/>
            <a:t>学生列表</a:t>
          </a:r>
          <a:endParaRPr lang="zh-CN" altLang="en-US" dirty="0"/>
        </a:p>
      </dgm:t>
    </dgm:pt>
    <dgm:pt modelId="{01F0265A-825E-4AE5-98E9-A507A9552398}" type="parTrans" cxnId="{81D0DA60-4283-46A2-A8E2-37E53B30A8CE}">
      <dgm:prSet/>
      <dgm:spPr/>
      <dgm:t>
        <a:bodyPr/>
        <a:lstStyle/>
        <a:p>
          <a:endParaRPr lang="zh-CN" altLang="en-US"/>
        </a:p>
      </dgm:t>
    </dgm:pt>
    <dgm:pt modelId="{A15CE3FF-2D72-470F-B9AC-615476576096}" type="sibTrans" cxnId="{81D0DA60-4283-46A2-A8E2-37E53B30A8CE}">
      <dgm:prSet/>
      <dgm:spPr/>
      <dgm:t>
        <a:bodyPr/>
        <a:lstStyle/>
        <a:p>
          <a:endParaRPr lang="zh-CN" altLang="en-US"/>
        </a:p>
      </dgm:t>
    </dgm:pt>
    <dgm:pt modelId="{CB45CF74-2FC1-4A13-884C-49F0A244DFE7}">
      <dgm:prSet phldrT="[文本]"/>
      <dgm:spPr/>
      <dgm:t>
        <a:bodyPr/>
        <a:lstStyle/>
        <a:p>
          <a:r>
            <a:rPr lang="zh-CN" altLang="en-US" dirty="0" smtClean="0"/>
            <a:t>学生</a:t>
          </a:r>
          <a:endParaRPr lang="zh-CN" altLang="en-US" dirty="0"/>
        </a:p>
      </dgm:t>
    </dgm:pt>
    <dgm:pt modelId="{D1B24AB0-92A6-4216-8DBA-AA0285E5ED23}" type="parTrans" cxnId="{5DA17A92-B115-4E3E-B387-6209A1EE2085}">
      <dgm:prSet/>
      <dgm:spPr/>
      <dgm:t>
        <a:bodyPr/>
        <a:lstStyle/>
        <a:p>
          <a:endParaRPr lang="zh-CN" altLang="en-US"/>
        </a:p>
      </dgm:t>
    </dgm:pt>
    <dgm:pt modelId="{AE928653-5C0F-465D-AE92-793D9469ED16}" type="sibTrans" cxnId="{5DA17A92-B115-4E3E-B387-6209A1EE2085}">
      <dgm:prSet/>
      <dgm:spPr/>
      <dgm:t>
        <a:bodyPr/>
        <a:lstStyle/>
        <a:p>
          <a:endParaRPr lang="zh-CN" altLang="en-US"/>
        </a:p>
      </dgm:t>
    </dgm:pt>
    <dgm:pt modelId="{1A0AAACA-468F-46AC-BD20-676A19190CBE}">
      <dgm:prSet phldrT="[文本]"/>
      <dgm:spPr/>
      <dgm:t>
        <a:bodyPr/>
        <a:lstStyle/>
        <a:p>
          <a:r>
            <a:rPr lang="zh-CN" altLang="en-US" dirty="0" smtClean="0"/>
            <a:t>课程列表</a:t>
          </a:r>
          <a:endParaRPr lang="zh-CN" altLang="en-US" dirty="0"/>
        </a:p>
      </dgm:t>
    </dgm:pt>
    <dgm:pt modelId="{F29B9C74-DDD1-4294-9AFC-98BECD253244}" type="parTrans" cxnId="{60B063EE-61CA-4873-B18F-8C09ECE03EC1}">
      <dgm:prSet/>
      <dgm:spPr/>
      <dgm:t>
        <a:bodyPr/>
        <a:lstStyle/>
        <a:p>
          <a:endParaRPr lang="zh-CN" altLang="en-US"/>
        </a:p>
      </dgm:t>
    </dgm:pt>
    <dgm:pt modelId="{DDC5C36C-19A7-4AB5-A409-8E1917821D05}" type="sibTrans" cxnId="{60B063EE-61CA-4873-B18F-8C09ECE03EC1}">
      <dgm:prSet/>
      <dgm:spPr/>
      <dgm:t>
        <a:bodyPr/>
        <a:lstStyle/>
        <a:p>
          <a:endParaRPr lang="zh-CN" altLang="en-US"/>
        </a:p>
      </dgm:t>
    </dgm:pt>
    <dgm:pt modelId="{F7C02DF7-7D1A-4865-B76E-3E7C7261690F}">
      <dgm:prSet phldrT="[文本]"/>
      <dgm:spPr/>
      <dgm:t>
        <a:bodyPr/>
        <a:lstStyle/>
        <a:p>
          <a:r>
            <a:rPr lang="zh-CN" altLang="en-US" dirty="0" smtClean="0"/>
            <a:t>试验列表</a:t>
          </a:r>
          <a:endParaRPr lang="zh-CN" altLang="en-US" dirty="0"/>
        </a:p>
      </dgm:t>
    </dgm:pt>
    <dgm:pt modelId="{394B57D0-8E80-495B-89EF-CD1856AEF543}" type="parTrans" cxnId="{8EE60383-91AA-4E36-B8FF-8CB529E268AD}">
      <dgm:prSet/>
      <dgm:spPr/>
      <dgm:t>
        <a:bodyPr/>
        <a:lstStyle/>
        <a:p>
          <a:endParaRPr lang="zh-CN" altLang="en-US"/>
        </a:p>
      </dgm:t>
    </dgm:pt>
    <dgm:pt modelId="{3745C2B2-21A1-4D34-8FA3-BEB5189B6402}" type="sibTrans" cxnId="{8EE60383-91AA-4E36-B8FF-8CB529E268AD}">
      <dgm:prSet/>
      <dgm:spPr/>
      <dgm:t>
        <a:bodyPr/>
        <a:lstStyle/>
        <a:p>
          <a:endParaRPr lang="zh-CN" altLang="en-US"/>
        </a:p>
      </dgm:t>
    </dgm:pt>
    <dgm:pt modelId="{4396E6E7-4347-4FDE-A75D-BE4E589E97B1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2380B855-F583-4771-86DC-390342626E6D}" type="sibTrans" cxnId="{189F516D-F926-488B-B000-70F44B444566}">
      <dgm:prSet/>
      <dgm:spPr/>
      <dgm:t>
        <a:bodyPr/>
        <a:lstStyle/>
        <a:p>
          <a:endParaRPr lang="zh-CN" altLang="en-US"/>
        </a:p>
      </dgm:t>
    </dgm:pt>
    <dgm:pt modelId="{B88D7FFD-0C1A-422D-B18C-DCAA3EDD6366}" type="parTrans" cxnId="{189F516D-F926-488B-B000-70F44B444566}">
      <dgm:prSet/>
      <dgm:spPr/>
      <dgm:t>
        <a:bodyPr/>
        <a:lstStyle/>
        <a:p>
          <a:endParaRPr lang="zh-CN" altLang="en-US"/>
        </a:p>
      </dgm:t>
    </dgm:pt>
    <dgm:pt modelId="{651E0326-B6D1-4C67-AA5E-E02E0E044583}">
      <dgm:prSet phldrT="[文本]"/>
      <dgm:spPr/>
      <dgm:t>
        <a:bodyPr/>
        <a:lstStyle/>
        <a:p>
          <a:r>
            <a:rPr lang="zh-CN" altLang="en-US" smtClean="0"/>
            <a:t>课程列表</a:t>
          </a:r>
          <a:endParaRPr lang="zh-CN" altLang="en-US" dirty="0"/>
        </a:p>
      </dgm:t>
    </dgm:pt>
    <dgm:pt modelId="{64C7A837-639B-4A64-B42F-793DED64566F}" type="parTrans" cxnId="{20583FD3-08B2-446C-A965-B97F3C98878F}">
      <dgm:prSet/>
      <dgm:spPr/>
      <dgm:t>
        <a:bodyPr/>
        <a:lstStyle/>
        <a:p>
          <a:endParaRPr lang="zh-CN" altLang="en-US"/>
        </a:p>
      </dgm:t>
    </dgm:pt>
    <dgm:pt modelId="{25F1E144-D921-4070-8B5B-4A05B5E5D63D}" type="sibTrans" cxnId="{20583FD3-08B2-446C-A965-B97F3C98878F}">
      <dgm:prSet/>
      <dgm:spPr/>
      <dgm:t>
        <a:bodyPr/>
        <a:lstStyle/>
        <a:p>
          <a:endParaRPr lang="zh-CN" altLang="en-US"/>
        </a:p>
      </dgm:t>
    </dgm:pt>
    <dgm:pt modelId="{8174C611-6866-4741-8848-752D7291AC81}">
      <dgm:prSet phldrT="[文本]"/>
      <dgm:spPr/>
      <dgm:t>
        <a:bodyPr/>
        <a:lstStyle/>
        <a:p>
          <a:r>
            <a:rPr lang="zh-CN" altLang="en-US" dirty="0" smtClean="0"/>
            <a:t>试验列表</a:t>
          </a:r>
          <a:endParaRPr lang="zh-CN" altLang="en-US" dirty="0"/>
        </a:p>
      </dgm:t>
    </dgm:pt>
    <dgm:pt modelId="{A355EBCF-9D13-4F98-83EA-E4B295921714}" type="parTrans" cxnId="{3B2E9FDC-E3CA-48C2-8B55-2C81A50FC7A7}">
      <dgm:prSet/>
      <dgm:spPr/>
      <dgm:t>
        <a:bodyPr/>
        <a:lstStyle/>
        <a:p>
          <a:endParaRPr lang="zh-CN" altLang="en-US"/>
        </a:p>
      </dgm:t>
    </dgm:pt>
    <dgm:pt modelId="{CAEDA465-3114-4837-A40E-4FA40167E116}" type="sibTrans" cxnId="{3B2E9FDC-E3CA-48C2-8B55-2C81A50FC7A7}">
      <dgm:prSet/>
      <dgm:spPr/>
      <dgm:t>
        <a:bodyPr/>
        <a:lstStyle/>
        <a:p>
          <a:endParaRPr lang="zh-CN" altLang="en-US"/>
        </a:p>
      </dgm:t>
    </dgm:pt>
    <dgm:pt modelId="{7F55B66C-24EE-405F-AA96-17ED12719941}">
      <dgm:prSet phldrT="[文本]"/>
      <dgm:spPr/>
      <dgm:t>
        <a:bodyPr/>
        <a:lstStyle/>
        <a:p>
          <a:r>
            <a:rPr lang="zh-CN" altLang="en-US" dirty="0" smtClean="0"/>
            <a:t>成绩评定</a:t>
          </a:r>
          <a:endParaRPr lang="zh-CN" altLang="en-US" dirty="0"/>
        </a:p>
      </dgm:t>
    </dgm:pt>
    <dgm:pt modelId="{06CA50B5-70DB-4644-9507-68D98EB7E0EF}" type="parTrans" cxnId="{B2BF00EC-8375-4F41-931C-127611A7B67A}">
      <dgm:prSet/>
      <dgm:spPr/>
      <dgm:t>
        <a:bodyPr/>
        <a:lstStyle/>
        <a:p>
          <a:endParaRPr lang="zh-CN" altLang="en-US"/>
        </a:p>
      </dgm:t>
    </dgm:pt>
    <dgm:pt modelId="{171228CF-E79E-4583-B6C7-92C08AA69D7A}" type="sibTrans" cxnId="{B2BF00EC-8375-4F41-931C-127611A7B67A}">
      <dgm:prSet/>
      <dgm:spPr/>
      <dgm:t>
        <a:bodyPr/>
        <a:lstStyle/>
        <a:p>
          <a:endParaRPr lang="zh-CN" altLang="en-US"/>
        </a:p>
      </dgm:t>
    </dgm:pt>
    <dgm:pt modelId="{E1AEDD51-850A-46D5-AF80-8F13EE6F2A01}">
      <dgm:prSet phldrT="[文本]"/>
      <dgm:spPr/>
      <dgm:t>
        <a:bodyPr/>
        <a:lstStyle/>
        <a:p>
          <a:r>
            <a:rPr lang="zh-CN" altLang="en-US" dirty="0" smtClean="0"/>
            <a:t>查看成绩</a:t>
          </a:r>
          <a:endParaRPr lang="zh-CN" altLang="en-US" dirty="0"/>
        </a:p>
      </dgm:t>
    </dgm:pt>
    <dgm:pt modelId="{B833990A-3511-42AC-8979-E9F3574935AF}" type="parTrans" cxnId="{0D73E6A9-9F75-4A3C-A1A0-2046EFC1060A}">
      <dgm:prSet/>
      <dgm:spPr/>
      <dgm:t>
        <a:bodyPr/>
        <a:lstStyle/>
        <a:p>
          <a:endParaRPr lang="zh-CN" altLang="en-US"/>
        </a:p>
      </dgm:t>
    </dgm:pt>
    <dgm:pt modelId="{9D8E0FC9-3F44-43E2-8A76-ACC968AC1BA3}" type="sibTrans" cxnId="{0D73E6A9-9F75-4A3C-A1A0-2046EFC1060A}">
      <dgm:prSet/>
      <dgm:spPr/>
      <dgm:t>
        <a:bodyPr/>
        <a:lstStyle/>
        <a:p>
          <a:endParaRPr lang="zh-CN" altLang="en-US"/>
        </a:p>
      </dgm:t>
    </dgm:pt>
    <dgm:pt modelId="{E0A7792E-1039-42EC-820E-318AB154967C}" type="pres">
      <dgm:prSet presAssocID="{C244CF45-4B4D-47D8-B9FE-9B6F66940F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A967AD-E70C-40DD-8F89-8AC8F80DB444}" type="pres">
      <dgm:prSet presAssocID="{42001615-9E0C-41B3-B4C4-BC15BEC76916}" presName="root1" presStyleCnt="0"/>
      <dgm:spPr/>
      <dgm:t>
        <a:bodyPr/>
        <a:lstStyle/>
        <a:p>
          <a:endParaRPr lang="zh-CN" altLang="en-US"/>
        </a:p>
      </dgm:t>
    </dgm:pt>
    <dgm:pt modelId="{C7514BF3-2AA8-4694-9298-027402D446D2}" type="pres">
      <dgm:prSet presAssocID="{42001615-9E0C-41B3-B4C4-BC15BEC769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EAA603-76FF-42BE-BFDB-9B65A29EBAFE}" type="pres">
      <dgm:prSet presAssocID="{42001615-9E0C-41B3-B4C4-BC15BEC76916}" presName="level2hierChild" presStyleCnt="0"/>
      <dgm:spPr/>
      <dgm:t>
        <a:bodyPr/>
        <a:lstStyle/>
        <a:p>
          <a:endParaRPr lang="zh-CN" altLang="en-US"/>
        </a:p>
      </dgm:t>
    </dgm:pt>
    <dgm:pt modelId="{8BE841C1-552A-4931-98C5-3BFD6703A49F}" type="pres">
      <dgm:prSet presAssocID="{5718487C-B269-443D-9BE3-51286D55668C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2782056-052D-4257-ABC0-B2F17EAC64C3}" type="pres">
      <dgm:prSet presAssocID="{5718487C-B269-443D-9BE3-51286D55668C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C52B4C5-EF98-43F4-BD5C-FF764E575048}" type="pres">
      <dgm:prSet presAssocID="{9BF45119-54AB-4258-8FAC-A0082E6B7F36}" presName="root2" presStyleCnt="0"/>
      <dgm:spPr/>
      <dgm:t>
        <a:bodyPr/>
        <a:lstStyle/>
        <a:p>
          <a:endParaRPr lang="zh-CN" altLang="en-US"/>
        </a:p>
      </dgm:t>
    </dgm:pt>
    <dgm:pt modelId="{A87429D1-3383-47A5-B80B-3C68C9C18E77}" type="pres">
      <dgm:prSet presAssocID="{9BF45119-54AB-4258-8FAC-A0082E6B7F3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C435C8-0038-4EFD-AE6E-4AFBEF55547D}" type="pres">
      <dgm:prSet presAssocID="{9BF45119-54AB-4258-8FAC-A0082E6B7F36}" presName="level3hierChild" presStyleCnt="0"/>
      <dgm:spPr/>
      <dgm:t>
        <a:bodyPr/>
        <a:lstStyle/>
        <a:p>
          <a:endParaRPr lang="zh-CN" altLang="en-US"/>
        </a:p>
      </dgm:t>
    </dgm:pt>
    <dgm:pt modelId="{9E229224-F423-4F32-90B3-0CD537A315DB}" type="pres">
      <dgm:prSet presAssocID="{AC4A3105-1ED4-4786-BB2D-87DC9904BF7C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81D21700-20BE-4DC0-BE12-9765ACEBDF65}" type="pres">
      <dgm:prSet presAssocID="{AC4A3105-1ED4-4786-BB2D-87DC9904BF7C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5E7D1088-B59C-46AA-A352-17386BDEFDDE}" type="pres">
      <dgm:prSet presAssocID="{591E4066-3C5B-4F20-ADAF-DA4DDAF6A294}" presName="root2" presStyleCnt="0"/>
      <dgm:spPr/>
      <dgm:t>
        <a:bodyPr/>
        <a:lstStyle/>
        <a:p>
          <a:endParaRPr lang="zh-CN" altLang="en-US"/>
        </a:p>
      </dgm:t>
    </dgm:pt>
    <dgm:pt modelId="{5E82F584-555D-49D9-975D-42DFA125E6C3}" type="pres">
      <dgm:prSet presAssocID="{591E4066-3C5B-4F20-ADAF-DA4DDAF6A294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D13E63-9D9B-442C-B5C4-978F0A6EF3FD}" type="pres">
      <dgm:prSet presAssocID="{591E4066-3C5B-4F20-ADAF-DA4DDAF6A294}" presName="level3hierChild" presStyleCnt="0"/>
      <dgm:spPr/>
      <dgm:t>
        <a:bodyPr/>
        <a:lstStyle/>
        <a:p>
          <a:endParaRPr lang="zh-CN" altLang="en-US"/>
        </a:p>
      </dgm:t>
    </dgm:pt>
    <dgm:pt modelId="{603EA2E0-5E3B-4966-B16B-3F6CB0FA84E0}" type="pres">
      <dgm:prSet presAssocID="{E440DE3E-837B-42D4-94B6-30B20B56DCD2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E068A614-D270-4728-A7C2-0015BDDCFD5F}" type="pres">
      <dgm:prSet presAssocID="{E440DE3E-837B-42D4-94B6-30B20B56DCD2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62656A47-BC9C-4BCE-BEFB-BED3669014AA}" type="pres">
      <dgm:prSet presAssocID="{12B81EFA-2F77-459D-AB63-64577CCBE2D6}" presName="root2" presStyleCnt="0"/>
      <dgm:spPr/>
      <dgm:t>
        <a:bodyPr/>
        <a:lstStyle/>
        <a:p>
          <a:endParaRPr lang="zh-CN" altLang="en-US"/>
        </a:p>
      </dgm:t>
    </dgm:pt>
    <dgm:pt modelId="{B7269EA8-1A23-4764-B0B0-AC0B27737FBC}" type="pres">
      <dgm:prSet presAssocID="{12B81EFA-2F77-459D-AB63-64577CCBE2D6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D61DDA-1B97-44D5-AF90-D6B4D13BF895}" type="pres">
      <dgm:prSet presAssocID="{12B81EFA-2F77-459D-AB63-64577CCBE2D6}" presName="level3hierChild" presStyleCnt="0"/>
      <dgm:spPr/>
      <dgm:t>
        <a:bodyPr/>
        <a:lstStyle/>
        <a:p>
          <a:endParaRPr lang="zh-CN" altLang="en-US"/>
        </a:p>
      </dgm:t>
    </dgm:pt>
    <dgm:pt modelId="{034C64B8-494F-4D71-B089-B4CA5AB95553}" type="pres">
      <dgm:prSet presAssocID="{743FCEBC-D115-42B5-BB98-F9BC8F6B5DD8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20A5EAD9-E5C8-4445-A191-45E9411BF030}" type="pres">
      <dgm:prSet presAssocID="{743FCEBC-D115-42B5-BB98-F9BC8F6B5DD8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85B0E611-DD73-4753-A396-99C9259B4A63}" type="pres">
      <dgm:prSet presAssocID="{DE598FF5-3DC4-41BE-BE0B-56781B03E570}" presName="root2" presStyleCnt="0"/>
      <dgm:spPr/>
      <dgm:t>
        <a:bodyPr/>
        <a:lstStyle/>
        <a:p>
          <a:endParaRPr lang="zh-CN" altLang="en-US"/>
        </a:p>
      </dgm:t>
    </dgm:pt>
    <dgm:pt modelId="{06E67CF1-A8E2-42B0-94A1-731A5D5A4B88}" type="pres">
      <dgm:prSet presAssocID="{DE598FF5-3DC4-41BE-BE0B-56781B03E570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63182-2173-41CF-B044-91B55F5000BD}" type="pres">
      <dgm:prSet presAssocID="{DE598FF5-3DC4-41BE-BE0B-56781B03E570}" presName="level3hierChild" presStyleCnt="0"/>
      <dgm:spPr/>
      <dgm:t>
        <a:bodyPr/>
        <a:lstStyle/>
        <a:p>
          <a:endParaRPr lang="zh-CN" altLang="en-US"/>
        </a:p>
      </dgm:t>
    </dgm:pt>
    <dgm:pt modelId="{5F4BC720-ACA5-4356-8000-9DE27C21C5F9}" type="pres">
      <dgm:prSet presAssocID="{39205ED3-EA0E-4616-BB04-468EE3768CA0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DADAF769-0634-44FD-B4A3-068C4BD6D18F}" type="pres">
      <dgm:prSet presAssocID="{39205ED3-EA0E-4616-BB04-468EE3768CA0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77020286-7502-4C9A-9CA6-8C793E970C47}" type="pres">
      <dgm:prSet presAssocID="{4235CB01-CF5D-4972-9222-CFC20E40DBBE}" presName="root2" presStyleCnt="0"/>
      <dgm:spPr/>
      <dgm:t>
        <a:bodyPr/>
        <a:lstStyle/>
        <a:p>
          <a:endParaRPr lang="zh-CN" altLang="en-US"/>
        </a:p>
      </dgm:t>
    </dgm:pt>
    <dgm:pt modelId="{12F5AA68-5C28-4F40-A286-A91F2991533B}" type="pres">
      <dgm:prSet presAssocID="{4235CB01-CF5D-4972-9222-CFC20E40DBBE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606D37-85B2-4387-B619-80D8A3826CA0}" type="pres">
      <dgm:prSet presAssocID="{4235CB01-CF5D-4972-9222-CFC20E40DBBE}" presName="level3hierChild" presStyleCnt="0"/>
      <dgm:spPr/>
      <dgm:t>
        <a:bodyPr/>
        <a:lstStyle/>
        <a:p>
          <a:endParaRPr lang="zh-CN" altLang="en-US"/>
        </a:p>
      </dgm:t>
    </dgm:pt>
    <dgm:pt modelId="{5125AF3A-A9EF-4F22-938A-596D27CCA924}" type="pres">
      <dgm:prSet presAssocID="{17001C4B-80CF-4F8C-A3AE-9C59B043C6F3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6CD6D5F9-39A2-4BA6-A625-A5405F1D17F0}" type="pres">
      <dgm:prSet presAssocID="{17001C4B-80CF-4F8C-A3AE-9C59B043C6F3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5685FEBD-5DB9-46FD-9BB9-E4DA8CFDDA7F}" type="pres">
      <dgm:prSet presAssocID="{25E1C8AD-C193-406E-8FDF-8A761457AD99}" presName="root2" presStyleCnt="0"/>
      <dgm:spPr/>
      <dgm:t>
        <a:bodyPr/>
        <a:lstStyle/>
        <a:p>
          <a:endParaRPr lang="zh-CN" altLang="en-US"/>
        </a:p>
      </dgm:t>
    </dgm:pt>
    <dgm:pt modelId="{B3B568BD-5779-46DA-B65C-6505465322BE}" type="pres">
      <dgm:prSet presAssocID="{25E1C8AD-C193-406E-8FDF-8A761457AD99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EF0BDD-2790-4DEC-B1A8-DEC0B3EFB18B}" type="pres">
      <dgm:prSet presAssocID="{25E1C8AD-C193-406E-8FDF-8A761457AD99}" presName="level3hierChild" presStyleCnt="0"/>
      <dgm:spPr/>
      <dgm:t>
        <a:bodyPr/>
        <a:lstStyle/>
        <a:p>
          <a:endParaRPr lang="zh-CN" altLang="en-US"/>
        </a:p>
      </dgm:t>
    </dgm:pt>
    <dgm:pt modelId="{C3D22DC3-A472-44FF-9C1A-2D9648187DBD}" type="pres">
      <dgm:prSet presAssocID="{B88D7FFD-0C1A-422D-B18C-DCAA3EDD6366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F971A5B-4C4C-4D8B-9DB1-3C140C28F2FD}" type="pres">
      <dgm:prSet presAssocID="{B88D7FFD-0C1A-422D-B18C-DCAA3EDD636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E9D4D34F-CAAC-4648-89CA-75A4999DD006}" type="pres">
      <dgm:prSet presAssocID="{4396E6E7-4347-4FDE-A75D-BE4E589E97B1}" presName="root2" presStyleCnt="0"/>
      <dgm:spPr/>
      <dgm:t>
        <a:bodyPr/>
        <a:lstStyle/>
        <a:p>
          <a:endParaRPr lang="zh-CN" altLang="en-US"/>
        </a:p>
      </dgm:t>
    </dgm:pt>
    <dgm:pt modelId="{4AE92DF1-D733-4723-8CE3-C0FEF838C633}" type="pres">
      <dgm:prSet presAssocID="{4396E6E7-4347-4FDE-A75D-BE4E589E97B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B50DE6-08A7-49BD-8452-D9483116B1CF}" type="pres">
      <dgm:prSet presAssocID="{4396E6E7-4347-4FDE-A75D-BE4E589E97B1}" presName="level3hierChild" presStyleCnt="0"/>
      <dgm:spPr/>
      <dgm:t>
        <a:bodyPr/>
        <a:lstStyle/>
        <a:p>
          <a:endParaRPr lang="zh-CN" altLang="en-US"/>
        </a:p>
      </dgm:t>
    </dgm:pt>
    <dgm:pt modelId="{765781B3-DA7B-4D47-A45B-E2358FF3DAB4}" type="pres">
      <dgm:prSet presAssocID="{33BCE376-2B20-4270-92B2-680AB10289B8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19C7110D-338F-4D16-9228-C214BED922F0}" type="pres">
      <dgm:prSet presAssocID="{33BCE376-2B20-4270-92B2-680AB10289B8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40562D3B-25F0-4266-B218-A1DDE28E89EA}" type="pres">
      <dgm:prSet presAssocID="{FAB20773-005C-460C-8783-8E2BB2EB2C16}" presName="root2" presStyleCnt="0"/>
      <dgm:spPr/>
      <dgm:t>
        <a:bodyPr/>
        <a:lstStyle/>
        <a:p>
          <a:endParaRPr lang="zh-CN" altLang="en-US"/>
        </a:p>
      </dgm:t>
    </dgm:pt>
    <dgm:pt modelId="{A125A744-AE75-4B64-BF17-F810BB1CA37E}" type="pres">
      <dgm:prSet presAssocID="{FAB20773-005C-460C-8783-8E2BB2EB2C16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C2915C-E4B5-482D-BE2B-2D181B58926B}" type="pres">
      <dgm:prSet presAssocID="{FAB20773-005C-460C-8783-8E2BB2EB2C16}" presName="level3hierChild" presStyleCnt="0"/>
      <dgm:spPr/>
      <dgm:t>
        <a:bodyPr/>
        <a:lstStyle/>
        <a:p>
          <a:endParaRPr lang="zh-CN" altLang="en-US"/>
        </a:p>
      </dgm:t>
    </dgm:pt>
    <dgm:pt modelId="{2EBCAA5F-7670-4C9A-B36B-E436DD336D3B}" type="pres">
      <dgm:prSet presAssocID="{B9CDDD7F-13AA-4EE1-B109-1ADB5717DFE8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EEEA8B01-FF59-42A8-B50E-D33E50BCE76D}" type="pres">
      <dgm:prSet presAssocID="{B9CDDD7F-13AA-4EE1-B109-1ADB5717DFE8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DA7835C5-CBAD-4451-A84A-E919EA444051}" type="pres">
      <dgm:prSet presAssocID="{38E55D2C-D872-4EDA-8D6D-04F9375865BD}" presName="root2" presStyleCnt="0"/>
      <dgm:spPr/>
      <dgm:t>
        <a:bodyPr/>
        <a:lstStyle/>
        <a:p>
          <a:endParaRPr lang="zh-CN" altLang="en-US"/>
        </a:p>
      </dgm:t>
    </dgm:pt>
    <dgm:pt modelId="{16FCA9AD-958F-4E5F-8309-07672A56A5CC}" type="pres">
      <dgm:prSet presAssocID="{38E55D2C-D872-4EDA-8D6D-04F9375865BD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12A0CB-BB42-4B33-A65A-DA438B5AD57C}" type="pres">
      <dgm:prSet presAssocID="{38E55D2C-D872-4EDA-8D6D-04F9375865BD}" presName="level3hierChild" presStyleCnt="0"/>
      <dgm:spPr/>
      <dgm:t>
        <a:bodyPr/>
        <a:lstStyle/>
        <a:p>
          <a:endParaRPr lang="zh-CN" altLang="en-US"/>
        </a:p>
      </dgm:t>
    </dgm:pt>
    <dgm:pt modelId="{0C53954B-71D3-4909-B8CA-8F69F459BC9B}" type="pres">
      <dgm:prSet presAssocID="{64C7A837-639B-4A64-B42F-793DED64566F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E9845EB7-A621-4A25-916A-91F5846A9AFD}" type="pres">
      <dgm:prSet presAssocID="{64C7A837-639B-4A64-B42F-793DED64566F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D9CCD5FA-F080-4446-AF2E-E3E3DF7FF6DE}" type="pres">
      <dgm:prSet presAssocID="{651E0326-B6D1-4C67-AA5E-E02E0E044583}" presName="root2" presStyleCnt="0"/>
      <dgm:spPr/>
      <dgm:t>
        <a:bodyPr/>
        <a:lstStyle/>
        <a:p>
          <a:endParaRPr lang="zh-CN" altLang="en-US"/>
        </a:p>
      </dgm:t>
    </dgm:pt>
    <dgm:pt modelId="{156622D9-60FD-48A4-925D-576FB69A2D64}" type="pres">
      <dgm:prSet presAssocID="{651E0326-B6D1-4C67-AA5E-E02E0E044583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8E3264-F379-4F50-B288-FA74EB5A8A3F}" type="pres">
      <dgm:prSet presAssocID="{651E0326-B6D1-4C67-AA5E-E02E0E044583}" presName="level3hierChild" presStyleCnt="0"/>
      <dgm:spPr/>
      <dgm:t>
        <a:bodyPr/>
        <a:lstStyle/>
        <a:p>
          <a:endParaRPr lang="zh-CN" altLang="en-US"/>
        </a:p>
      </dgm:t>
    </dgm:pt>
    <dgm:pt modelId="{9E94469B-6C78-4CA7-830F-E3F54A695184}" type="pres">
      <dgm:prSet presAssocID="{48F9C3A2-605C-4708-972F-7D47CC2E827B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B5E13F0-37EA-41DE-A711-AEAA74630676}" type="pres">
      <dgm:prSet presAssocID="{48F9C3A2-605C-4708-972F-7D47CC2E827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41EC638-F032-4306-AA9E-A66600D85F0C}" type="pres">
      <dgm:prSet presAssocID="{A35DAC1F-079D-4BD4-8308-9CECEC3F76B6}" presName="root2" presStyleCnt="0"/>
      <dgm:spPr/>
      <dgm:t>
        <a:bodyPr/>
        <a:lstStyle/>
        <a:p>
          <a:endParaRPr lang="zh-CN" altLang="en-US"/>
        </a:p>
      </dgm:t>
    </dgm:pt>
    <dgm:pt modelId="{BAF7A1EF-0E21-4E37-AB59-AD8CA201E6BD}" type="pres">
      <dgm:prSet presAssocID="{A35DAC1F-079D-4BD4-8308-9CECEC3F76B6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E35E10-02CD-43A6-9450-493232EE420B}" type="pres">
      <dgm:prSet presAssocID="{A35DAC1F-079D-4BD4-8308-9CECEC3F76B6}" presName="level3hierChild" presStyleCnt="0"/>
      <dgm:spPr/>
      <dgm:t>
        <a:bodyPr/>
        <a:lstStyle/>
        <a:p>
          <a:endParaRPr lang="zh-CN" altLang="en-US"/>
        </a:p>
      </dgm:t>
    </dgm:pt>
    <dgm:pt modelId="{EBF9C155-D23D-41B0-A6BF-382FEBD8D141}" type="pres">
      <dgm:prSet presAssocID="{0A2B8904-BB95-479A-A3AF-0DC6C78B96AB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FDAC4529-B43C-4087-A4AA-60F3B95B2C51}" type="pres">
      <dgm:prSet presAssocID="{0A2B8904-BB95-479A-A3AF-0DC6C78B96AB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D9DE0CF5-CF2E-477C-BF14-8B0CADA98C4F}" type="pres">
      <dgm:prSet presAssocID="{C00C6A1D-DAFE-4412-A6C1-35D361A61F3D}" presName="root2" presStyleCnt="0"/>
      <dgm:spPr/>
      <dgm:t>
        <a:bodyPr/>
        <a:lstStyle/>
        <a:p>
          <a:endParaRPr lang="zh-CN" altLang="en-US"/>
        </a:p>
      </dgm:t>
    </dgm:pt>
    <dgm:pt modelId="{E258712C-6C84-4271-A4FD-785FAFAB9071}" type="pres">
      <dgm:prSet presAssocID="{C00C6A1D-DAFE-4412-A6C1-35D361A61F3D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D66585-5755-4681-952E-5D3FD04351A1}" type="pres">
      <dgm:prSet presAssocID="{C00C6A1D-DAFE-4412-A6C1-35D361A61F3D}" presName="level3hierChild" presStyleCnt="0"/>
      <dgm:spPr/>
      <dgm:t>
        <a:bodyPr/>
        <a:lstStyle/>
        <a:p>
          <a:endParaRPr lang="zh-CN" altLang="en-US"/>
        </a:p>
      </dgm:t>
    </dgm:pt>
    <dgm:pt modelId="{BF3BC422-1030-4A54-8510-9E5D423D0A04}" type="pres">
      <dgm:prSet presAssocID="{01F0265A-825E-4AE5-98E9-A507A9552398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05177C47-5B6E-47DF-89D0-35B73466102A}" type="pres">
      <dgm:prSet presAssocID="{01F0265A-825E-4AE5-98E9-A507A9552398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36C43BF5-E507-482B-99DB-0E921A0EC5F2}" type="pres">
      <dgm:prSet presAssocID="{2E68900A-4BFF-4BAE-8C12-B3F584A7E9DE}" presName="root2" presStyleCnt="0"/>
      <dgm:spPr/>
      <dgm:t>
        <a:bodyPr/>
        <a:lstStyle/>
        <a:p>
          <a:endParaRPr lang="zh-CN" altLang="en-US"/>
        </a:p>
      </dgm:t>
    </dgm:pt>
    <dgm:pt modelId="{9F2E504C-1DDE-409D-B320-5F50D8F31123}" type="pres">
      <dgm:prSet presAssocID="{2E68900A-4BFF-4BAE-8C12-B3F584A7E9DE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D7557D-FF72-447B-9DAA-6BE9741D3A67}" type="pres">
      <dgm:prSet presAssocID="{2E68900A-4BFF-4BAE-8C12-B3F584A7E9DE}" presName="level3hierChild" presStyleCnt="0"/>
      <dgm:spPr/>
      <dgm:t>
        <a:bodyPr/>
        <a:lstStyle/>
        <a:p>
          <a:endParaRPr lang="zh-CN" altLang="en-US"/>
        </a:p>
      </dgm:t>
    </dgm:pt>
    <dgm:pt modelId="{C3E5F87F-5FE2-4A85-B7E0-C9988EC6A8CF}" type="pres">
      <dgm:prSet presAssocID="{A355EBCF-9D13-4F98-83EA-E4B295921714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991D9DAE-798F-4DC6-8582-C462D265E4F2}" type="pres">
      <dgm:prSet presAssocID="{A355EBCF-9D13-4F98-83EA-E4B295921714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AE792CC5-CDA3-4D68-9A36-3C9BCC42500E}" type="pres">
      <dgm:prSet presAssocID="{8174C611-6866-4741-8848-752D7291AC81}" presName="root2" presStyleCnt="0"/>
      <dgm:spPr/>
      <dgm:t>
        <a:bodyPr/>
        <a:lstStyle/>
        <a:p>
          <a:endParaRPr lang="zh-CN" altLang="en-US"/>
        </a:p>
      </dgm:t>
    </dgm:pt>
    <dgm:pt modelId="{1D8166A3-DEA7-4D2F-AB15-61DC806326F6}" type="pres">
      <dgm:prSet presAssocID="{8174C611-6866-4741-8848-752D7291AC8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880DB-6696-4CCC-B3C7-44A71781FA20}" type="pres">
      <dgm:prSet presAssocID="{8174C611-6866-4741-8848-752D7291AC81}" presName="level3hierChild" presStyleCnt="0"/>
      <dgm:spPr/>
      <dgm:t>
        <a:bodyPr/>
        <a:lstStyle/>
        <a:p>
          <a:endParaRPr lang="zh-CN" altLang="en-US"/>
        </a:p>
      </dgm:t>
    </dgm:pt>
    <dgm:pt modelId="{1F241434-6DDC-4D88-8E41-1B62BBDE7BAA}" type="pres">
      <dgm:prSet presAssocID="{06CA50B5-70DB-4644-9507-68D98EB7E0EF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0BD4C3BB-12B8-4087-B2F0-C27E5FA5E332}" type="pres">
      <dgm:prSet presAssocID="{06CA50B5-70DB-4644-9507-68D98EB7E0EF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622AC876-A324-4FDA-9659-C4BD86B42560}" type="pres">
      <dgm:prSet presAssocID="{7F55B66C-24EE-405F-AA96-17ED12719941}" presName="root2" presStyleCnt="0"/>
      <dgm:spPr/>
      <dgm:t>
        <a:bodyPr/>
        <a:lstStyle/>
        <a:p>
          <a:endParaRPr lang="zh-CN" altLang="en-US"/>
        </a:p>
      </dgm:t>
    </dgm:pt>
    <dgm:pt modelId="{D681FC8B-2834-4F56-AE10-505E95194652}" type="pres">
      <dgm:prSet presAssocID="{7F55B66C-24EE-405F-AA96-17ED12719941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10D1BE-9AEA-4D24-A015-4625B7857E4E}" type="pres">
      <dgm:prSet presAssocID="{7F55B66C-24EE-405F-AA96-17ED12719941}" presName="level3hierChild" presStyleCnt="0"/>
      <dgm:spPr/>
      <dgm:t>
        <a:bodyPr/>
        <a:lstStyle/>
        <a:p>
          <a:endParaRPr lang="zh-CN" altLang="en-US"/>
        </a:p>
      </dgm:t>
    </dgm:pt>
    <dgm:pt modelId="{6E7A9196-B84F-4F69-BBA0-E9B5F8057BB7}" type="pres">
      <dgm:prSet presAssocID="{D1B24AB0-92A6-4216-8DBA-AA0285E5ED23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02CB7BDE-3D88-41BB-A2B6-8C9833E8820D}" type="pres">
      <dgm:prSet presAssocID="{D1B24AB0-92A6-4216-8DBA-AA0285E5ED2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D11BDD0E-66FA-41DC-B6CB-583291819737}" type="pres">
      <dgm:prSet presAssocID="{CB45CF74-2FC1-4A13-884C-49F0A244DFE7}" presName="root2" presStyleCnt="0"/>
      <dgm:spPr/>
      <dgm:t>
        <a:bodyPr/>
        <a:lstStyle/>
        <a:p>
          <a:endParaRPr lang="zh-CN" altLang="en-US"/>
        </a:p>
      </dgm:t>
    </dgm:pt>
    <dgm:pt modelId="{DA0C4156-D9A1-4B5D-96C5-35C7632097F1}" type="pres">
      <dgm:prSet presAssocID="{CB45CF74-2FC1-4A13-884C-49F0A244DFE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F5AA3-3B31-4C87-BBBF-AB66243BFE73}" type="pres">
      <dgm:prSet presAssocID="{CB45CF74-2FC1-4A13-884C-49F0A244DFE7}" presName="level3hierChild" presStyleCnt="0"/>
      <dgm:spPr/>
      <dgm:t>
        <a:bodyPr/>
        <a:lstStyle/>
        <a:p>
          <a:endParaRPr lang="zh-CN" altLang="en-US"/>
        </a:p>
      </dgm:t>
    </dgm:pt>
    <dgm:pt modelId="{4ACE87BE-1CE3-45A9-819B-9859A1401445}" type="pres">
      <dgm:prSet presAssocID="{F29B9C74-DDD1-4294-9AFC-98BECD253244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A3E89F20-4C74-4934-A53F-07C0ADA82EF4}" type="pres">
      <dgm:prSet presAssocID="{F29B9C74-DDD1-4294-9AFC-98BECD253244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7BDF4A8D-FBBE-46AC-A322-5C086D5DF043}" type="pres">
      <dgm:prSet presAssocID="{1A0AAACA-468F-46AC-BD20-676A19190CBE}" presName="root2" presStyleCnt="0"/>
      <dgm:spPr/>
      <dgm:t>
        <a:bodyPr/>
        <a:lstStyle/>
        <a:p>
          <a:endParaRPr lang="zh-CN" altLang="en-US"/>
        </a:p>
      </dgm:t>
    </dgm:pt>
    <dgm:pt modelId="{022F2B95-CCDB-4EF8-B968-985D62C50BFA}" type="pres">
      <dgm:prSet presAssocID="{1A0AAACA-468F-46AC-BD20-676A19190CBE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4BC870-E509-439D-A093-3ED691359A54}" type="pres">
      <dgm:prSet presAssocID="{1A0AAACA-468F-46AC-BD20-676A19190CBE}" presName="level3hierChild" presStyleCnt="0"/>
      <dgm:spPr/>
      <dgm:t>
        <a:bodyPr/>
        <a:lstStyle/>
        <a:p>
          <a:endParaRPr lang="zh-CN" altLang="en-US"/>
        </a:p>
      </dgm:t>
    </dgm:pt>
    <dgm:pt modelId="{C4A7137B-7909-4233-A194-CB533C538A7D}" type="pres">
      <dgm:prSet presAssocID="{394B57D0-8E80-495B-89EF-CD1856AEF543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DA6C4EE8-275E-4F45-AD2A-07051F48924E}" type="pres">
      <dgm:prSet presAssocID="{394B57D0-8E80-495B-89EF-CD1856AEF543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40045231-2615-4E56-94E2-26011522EDE9}" type="pres">
      <dgm:prSet presAssocID="{F7C02DF7-7D1A-4865-B76E-3E7C7261690F}" presName="root2" presStyleCnt="0"/>
      <dgm:spPr/>
      <dgm:t>
        <a:bodyPr/>
        <a:lstStyle/>
        <a:p>
          <a:endParaRPr lang="zh-CN" altLang="en-US"/>
        </a:p>
      </dgm:t>
    </dgm:pt>
    <dgm:pt modelId="{C47829EC-AE77-429F-8EF9-633BDFDB986E}" type="pres">
      <dgm:prSet presAssocID="{F7C02DF7-7D1A-4865-B76E-3E7C7261690F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199214-0C28-457F-AA1C-6A8730022804}" type="pres">
      <dgm:prSet presAssocID="{F7C02DF7-7D1A-4865-B76E-3E7C7261690F}" presName="level3hierChild" presStyleCnt="0"/>
      <dgm:spPr/>
      <dgm:t>
        <a:bodyPr/>
        <a:lstStyle/>
        <a:p>
          <a:endParaRPr lang="zh-CN" altLang="en-US"/>
        </a:p>
      </dgm:t>
    </dgm:pt>
    <dgm:pt modelId="{31E3266C-6C47-4ED9-8051-1FABEAF3DBB3}" type="pres">
      <dgm:prSet presAssocID="{B833990A-3511-42AC-8979-E9F3574935AF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21880A41-75F2-486A-8965-0D196FB07F97}" type="pres">
      <dgm:prSet presAssocID="{B833990A-3511-42AC-8979-E9F3574935AF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DC8C79FF-EF7F-42AA-AB75-3AB8AF98D50E}" type="pres">
      <dgm:prSet presAssocID="{E1AEDD51-850A-46D5-AF80-8F13EE6F2A01}" presName="root2" presStyleCnt="0"/>
      <dgm:spPr/>
      <dgm:t>
        <a:bodyPr/>
        <a:lstStyle/>
        <a:p>
          <a:endParaRPr lang="zh-CN" altLang="en-US"/>
        </a:p>
      </dgm:t>
    </dgm:pt>
    <dgm:pt modelId="{821CB941-6D8F-4309-9DF1-417F1873D8F9}" type="pres">
      <dgm:prSet presAssocID="{E1AEDD51-850A-46D5-AF80-8F13EE6F2A01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77FDB0-5901-428D-A3FB-33F04E36F5C4}" type="pres">
      <dgm:prSet presAssocID="{E1AEDD51-850A-46D5-AF80-8F13EE6F2A01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3B2E9FDC-E3CA-48C2-8B55-2C81A50FC7A7}" srcId="{C00C6A1D-DAFE-4412-A6C1-35D361A61F3D}" destId="{8174C611-6866-4741-8848-752D7291AC81}" srcOrd="1" destOrd="0" parTransId="{A355EBCF-9D13-4F98-83EA-E4B295921714}" sibTransId="{CAEDA465-3114-4837-A40E-4FA40167E116}"/>
    <dgm:cxn modelId="{22381CF0-E126-4EF8-BD78-0F1ADA574CF8}" type="presOf" srcId="{06CA50B5-70DB-4644-9507-68D98EB7E0EF}" destId="{1F241434-6DDC-4D88-8E41-1B62BBDE7BAA}" srcOrd="0" destOrd="0" presId="urn:microsoft.com/office/officeart/2005/8/layout/hierarchy2"/>
    <dgm:cxn modelId="{7614FC3E-DC60-4085-AAEF-434211701835}" type="presOf" srcId="{AC4A3105-1ED4-4786-BB2D-87DC9904BF7C}" destId="{81D21700-20BE-4DC0-BE12-9765ACEBDF65}" srcOrd="1" destOrd="0" presId="urn:microsoft.com/office/officeart/2005/8/layout/hierarchy2"/>
    <dgm:cxn modelId="{4133D06F-B040-49F4-B520-3C2D1240D8D9}" type="presOf" srcId="{39205ED3-EA0E-4616-BB04-468EE3768CA0}" destId="{5F4BC720-ACA5-4356-8000-9DE27C21C5F9}" srcOrd="0" destOrd="0" presId="urn:microsoft.com/office/officeart/2005/8/layout/hierarchy2"/>
    <dgm:cxn modelId="{2165D54E-8E2B-4DA5-97A0-365EAEDC41C7}" type="presOf" srcId="{B88D7FFD-0C1A-422D-B18C-DCAA3EDD6366}" destId="{1F971A5B-4C4C-4D8B-9DB1-3C140C28F2FD}" srcOrd="1" destOrd="0" presId="urn:microsoft.com/office/officeart/2005/8/layout/hierarchy2"/>
    <dgm:cxn modelId="{B95DE51B-ABED-49E1-A5C4-760C8B19F1C9}" srcId="{9BF45119-54AB-4258-8FAC-A0082E6B7F36}" destId="{591E4066-3C5B-4F20-ADAF-DA4DDAF6A294}" srcOrd="0" destOrd="0" parTransId="{AC4A3105-1ED4-4786-BB2D-87DC9904BF7C}" sibTransId="{DAD697A1-2E9C-496F-AAF2-2C004056D161}"/>
    <dgm:cxn modelId="{302AF325-7B99-49E1-801E-B62C7E5C7667}" type="presOf" srcId="{0A2B8904-BB95-479A-A3AF-0DC6C78B96AB}" destId="{EBF9C155-D23D-41B0-A6BF-382FEBD8D141}" srcOrd="0" destOrd="0" presId="urn:microsoft.com/office/officeart/2005/8/layout/hierarchy2"/>
    <dgm:cxn modelId="{60CCFFDB-BE1D-43AC-8088-19FBCF78919A}" type="presOf" srcId="{17001C4B-80CF-4F8C-A3AE-9C59B043C6F3}" destId="{6CD6D5F9-39A2-4BA6-A625-A5405F1D17F0}" srcOrd="1" destOrd="0" presId="urn:microsoft.com/office/officeart/2005/8/layout/hierarchy2"/>
    <dgm:cxn modelId="{63A51203-9A48-48F2-A808-EC83EE573640}" srcId="{9BF45119-54AB-4258-8FAC-A0082E6B7F36}" destId="{12B81EFA-2F77-459D-AB63-64577CCBE2D6}" srcOrd="1" destOrd="0" parTransId="{E440DE3E-837B-42D4-94B6-30B20B56DCD2}" sibTransId="{2E724CD7-D344-486C-87FF-74F9BFA71131}"/>
    <dgm:cxn modelId="{BFA9F44A-B29C-4CA9-9523-8677221DFEE0}" type="presOf" srcId="{B833990A-3511-42AC-8979-E9F3574935AF}" destId="{21880A41-75F2-486A-8965-0D196FB07F97}" srcOrd="1" destOrd="0" presId="urn:microsoft.com/office/officeart/2005/8/layout/hierarchy2"/>
    <dgm:cxn modelId="{9E3545C5-A416-4568-A384-F7E8BED984DD}" type="presOf" srcId="{B9CDDD7F-13AA-4EE1-B109-1ADB5717DFE8}" destId="{EEEA8B01-FF59-42A8-B50E-D33E50BCE76D}" srcOrd="1" destOrd="0" presId="urn:microsoft.com/office/officeart/2005/8/layout/hierarchy2"/>
    <dgm:cxn modelId="{AE375067-E666-4D43-8D98-E1D78B586E77}" type="presOf" srcId="{39205ED3-EA0E-4616-BB04-468EE3768CA0}" destId="{DADAF769-0634-44FD-B4A3-068C4BD6D18F}" srcOrd="1" destOrd="0" presId="urn:microsoft.com/office/officeart/2005/8/layout/hierarchy2"/>
    <dgm:cxn modelId="{315D7233-7115-4979-AABA-097F6C419F5F}" type="presOf" srcId="{4396E6E7-4347-4FDE-A75D-BE4E589E97B1}" destId="{4AE92DF1-D733-4723-8CE3-C0FEF838C633}" srcOrd="0" destOrd="0" presId="urn:microsoft.com/office/officeart/2005/8/layout/hierarchy2"/>
    <dgm:cxn modelId="{8D08FC1C-4795-4FC0-AE82-B4E1558EE336}" type="presOf" srcId="{42001615-9E0C-41B3-B4C4-BC15BEC76916}" destId="{C7514BF3-2AA8-4694-9298-027402D446D2}" srcOrd="0" destOrd="0" presId="urn:microsoft.com/office/officeart/2005/8/layout/hierarchy2"/>
    <dgm:cxn modelId="{0D3257F3-F361-4F60-A717-48D19EEACFA5}" type="presOf" srcId="{A355EBCF-9D13-4F98-83EA-E4B295921714}" destId="{991D9DAE-798F-4DC6-8582-C462D265E4F2}" srcOrd="1" destOrd="0" presId="urn:microsoft.com/office/officeart/2005/8/layout/hierarchy2"/>
    <dgm:cxn modelId="{C8A02BC0-B747-44A9-AFC2-5A28FDBBC13A}" type="presOf" srcId="{9BF45119-54AB-4258-8FAC-A0082E6B7F36}" destId="{A87429D1-3383-47A5-B80B-3C68C9C18E77}" srcOrd="0" destOrd="0" presId="urn:microsoft.com/office/officeart/2005/8/layout/hierarchy2"/>
    <dgm:cxn modelId="{27504081-9110-4C87-8CF8-04E62D3EB44A}" type="presOf" srcId="{33BCE376-2B20-4270-92B2-680AB10289B8}" destId="{765781B3-DA7B-4D47-A45B-E2358FF3DAB4}" srcOrd="0" destOrd="0" presId="urn:microsoft.com/office/officeart/2005/8/layout/hierarchy2"/>
    <dgm:cxn modelId="{0D73E6A9-9F75-4A3C-A1A0-2046EFC1060A}" srcId="{F7C02DF7-7D1A-4865-B76E-3E7C7261690F}" destId="{E1AEDD51-850A-46D5-AF80-8F13EE6F2A01}" srcOrd="0" destOrd="0" parTransId="{B833990A-3511-42AC-8979-E9F3574935AF}" sibTransId="{9D8E0FC9-3F44-43E2-8A76-ACC968AC1BA3}"/>
    <dgm:cxn modelId="{4FAEDE17-DC51-4823-8F91-1F277BEB29C6}" type="presOf" srcId="{E440DE3E-837B-42D4-94B6-30B20B56DCD2}" destId="{603EA2E0-5E3B-4966-B16B-3F6CB0FA84E0}" srcOrd="0" destOrd="0" presId="urn:microsoft.com/office/officeart/2005/8/layout/hierarchy2"/>
    <dgm:cxn modelId="{1E0BE981-2959-4211-AF08-56BED8AB9B39}" type="presOf" srcId="{2E68900A-4BFF-4BAE-8C12-B3F584A7E9DE}" destId="{9F2E504C-1DDE-409D-B320-5F50D8F31123}" srcOrd="0" destOrd="0" presId="urn:microsoft.com/office/officeart/2005/8/layout/hierarchy2"/>
    <dgm:cxn modelId="{8EE60383-91AA-4E36-B8FF-8CB529E268AD}" srcId="{1A0AAACA-468F-46AC-BD20-676A19190CBE}" destId="{F7C02DF7-7D1A-4865-B76E-3E7C7261690F}" srcOrd="0" destOrd="0" parTransId="{394B57D0-8E80-495B-89EF-CD1856AEF543}" sibTransId="{3745C2B2-21A1-4D34-8FA3-BEB5189B6402}"/>
    <dgm:cxn modelId="{AD3A7AD6-AD20-4AC3-9EEC-0EA9305186A0}" type="presOf" srcId="{AC4A3105-1ED4-4786-BB2D-87DC9904BF7C}" destId="{9E229224-F423-4F32-90B3-0CD537A315DB}" srcOrd="0" destOrd="0" presId="urn:microsoft.com/office/officeart/2005/8/layout/hierarchy2"/>
    <dgm:cxn modelId="{199E2353-CDA5-4BF3-9AE9-16D4B33E7CC8}" srcId="{4396E6E7-4347-4FDE-A75D-BE4E589E97B1}" destId="{38E55D2C-D872-4EDA-8D6D-04F9375865BD}" srcOrd="1" destOrd="0" parTransId="{B9CDDD7F-13AA-4EE1-B109-1ADB5717DFE8}" sibTransId="{6A8B78B5-AD74-459A-8236-1ADD5641685F}"/>
    <dgm:cxn modelId="{60B063EE-61CA-4873-B18F-8C09ECE03EC1}" srcId="{CB45CF74-2FC1-4A13-884C-49F0A244DFE7}" destId="{1A0AAACA-468F-46AC-BD20-676A19190CBE}" srcOrd="0" destOrd="0" parTransId="{F29B9C74-DDD1-4294-9AFC-98BECD253244}" sibTransId="{DDC5C36C-19A7-4AB5-A409-8E1917821D05}"/>
    <dgm:cxn modelId="{CB3D0406-F639-4DEB-87DB-C58613450DEF}" type="presOf" srcId="{F7C02DF7-7D1A-4865-B76E-3E7C7261690F}" destId="{C47829EC-AE77-429F-8EF9-633BDFDB986E}" srcOrd="0" destOrd="0" presId="urn:microsoft.com/office/officeart/2005/8/layout/hierarchy2"/>
    <dgm:cxn modelId="{BEE54289-ABDB-4713-B1C4-0F0FBCBB3BC3}" type="presOf" srcId="{D1B24AB0-92A6-4216-8DBA-AA0285E5ED23}" destId="{02CB7BDE-3D88-41BB-A2B6-8C9833E8820D}" srcOrd="1" destOrd="0" presId="urn:microsoft.com/office/officeart/2005/8/layout/hierarchy2"/>
    <dgm:cxn modelId="{671AAEF3-23D4-483A-B22E-699F6CEAD1E9}" type="presOf" srcId="{F29B9C74-DDD1-4294-9AFC-98BECD253244}" destId="{4ACE87BE-1CE3-45A9-819B-9859A1401445}" srcOrd="0" destOrd="0" presId="urn:microsoft.com/office/officeart/2005/8/layout/hierarchy2"/>
    <dgm:cxn modelId="{CCAFA5FD-9D98-48CB-8F08-3CA1733E71D7}" type="presOf" srcId="{D1B24AB0-92A6-4216-8DBA-AA0285E5ED23}" destId="{6E7A9196-B84F-4F69-BBA0-E9B5F8057BB7}" srcOrd="0" destOrd="0" presId="urn:microsoft.com/office/officeart/2005/8/layout/hierarchy2"/>
    <dgm:cxn modelId="{EE4B4BD3-19FB-4A74-B59D-8BC93B0E2F8E}" type="presOf" srcId="{64C7A837-639B-4A64-B42F-793DED64566F}" destId="{E9845EB7-A621-4A25-916A-91F5846A9AFD}" srcOrd="1" destOrd="0" presId="urn:microsoft.com/office/officeart/2005/8/layout/hierarchy2"/>
    <dgm:cxn modelId="{CDD66CC4-58DA-42DC-9576-7F0CBB831467}" type="presOf" srcId="{5718487C-B269-443D-9BE3-51286D55668C}" destId="{62782056-052D-4257-ABC0-B2F17EAC64C3}" srcOrd="1" destOrd="0" presId="urn:microsoft.com/office/officeart/2005/8/layout/hierarchy2"/>
    <dgm:cxn modelId="{5DA17A92-B115-4E3E-B387-6209A1EE2085}" srcId="{42001615-9E0C-41B3-B4C4-BC15BEC76916}" destId="{CB45CF74-2FC1-4A13-884C-49F0A244DFE7}" srcOrd="3" destOrd="0" parTransId="{D1B24AB0-92A6-4216-8DBA-AA0285E5ED23}" sibTransId="{AE928653-5C0F-465D-AE92-793D9469ED16}"/>
    <dgm:cxn modelId="{348AD092-C559-4C5D-91CD-AA6FE47961C1}" type="presOf" srcId="{394B57D0-8E80-495B-89EF-CD1856AEF543}" destId="{C4A7137B-7909-4233-A194-CB533C538A7D}" srcOrd="0" destOrd="0" presId="urn:microsoft.com/office/officeart/2005/8/layout/hierarchy2"/>
    <dgm:cxn modelId="{CA0EB5C8-0083-4FAF-A08B-075159150985}" srcId="{9BF45119-54AB-4258-8FAC-A0082E6B7F36}" destId="{25E1C8AD-C193-406E-8FDF-8A761457AD99}" srcOrd="4" destOrd="0" parTransId="{17001C4B-80CF-4F8C-A3AE-9C59B043C6F3}" sibTransId="{8CF92538-B88B-4DAE-A7A3-15B40C652C31}"/>
    <dgm:cxn modelId="{974EA237-9009-4966-BF73-854A12755EA2}" type="presOf" srcId="{E440DE3E-837B-42D4-94B6-30B20B56DCD2}" destId="{E068A614-D270-4728-A7C2-0015BDDCFD5F}" srcOrd="1" destOrd="0" presId="urn:microsoft.com/office/officeart/2005/8/layout/hierarchy2"/>
    <dgm:cxn modelId="{8431E156-1A93-476C-8C8D-939728349C84}" type="presOf" srcId="{E1AEDD51-850A-46D5-AF80-8F13EE6F2A01}" destId="{821CB941-6D8F-4309-9DF1-417F1873D8F9}" srcOrd="0" destOrd="0" presId="urn:microsoft.com/office/officeart/2005/8/layout/hierarchy2"/>
    <dgm:cxn modelId="{17BEEB6B-41D1-4BC8-8D76-A32B8F9D21C3}" type="presOf" srcId="{743FCEBC-D115-42B5-BB98-F9BC8F6B5DD8}" destId="{034C64B8-494F-4D71-B089-B4CA5AB95553}" srcOrd="0" destOrd="0" presId="urn:microsoft.com/office/officeart/2005/8/layout/hierarchy2"/>
    <dgm:cxn modelId="{0CF74878-AB2C-411D-A171-C52E84B8E26B}" type="presOf" srcId="{B88D7FFD-0C1A-422D-B18C-DCAA3EDD6366}" destId="{C3D22DC3-A472-44FF-9C1A-2D9648187DBD}" srcOrd="0" destOrd="0" presId="urn:microsoft.com/office/officeart/2005/8/layout/hierarchy2"/>
    <dgm:cxn modelId="{18B7889D-D054-4C87-8E16-7FC8DF8B7570}" type="presOf" srcId="{1A0AAACA-468F-46AC-BD20-676A19190CBE}" destId="{022F2B95-CCDB-4EF8-B968-985D62C50BFA}" srcOrd="0" destOrd="0" presId="urn:microsoft.com/office/officeart/2005/8/layout/hierarchy2"/>
    <dgm:cxn modelId="{4757366A-82E3-48A2-BE23-EDE072220F2F}" type="presOf" srcId="{F29B9C74-DDD1-4294-9AFC-98BECD253244}" destId="{A3E89F20-4C74-4934-A53F-07C0ADA82EF4}" srcOrd="1" destOrd="0" presId="urn:microsoft.com/office/officeart/2005/8/layout/hierarchy2"/>
    <dgm:cxn modelId="{77E4CB87-AC2D-4919-8FAC-7BBB28742603}" type="presOf" srcId="{17001C4B-80CF-4F8C-A3AE-9C59B043C6F3}" destId="{5125AF3A-A9EF-4F22-938A-596D27CCA924}" srcOrd="0" destOrd="0" presId="urn:microsoft.com/office/officeart/2005/8/layout/hierarchy2"/>
    <dgm:cxn modelId="{F676625B-8ADE-4F0E-B820-85E55529319B}" type="presOf" srcId="{06CA50B5-70DB-4644-9507-68D98EB7E0EF}" destId="{0BD4C3BB-12B8-4087-B2F0-C27E5FA5E332}" srcOrd="1" destOrd="0" presId="urn:microsoft.com/office/officeart/2005/8/layout/hierarchy2"/>
    <dgm:cxn modelId="{FB0E596F-34B8-4DF5-8A27-542D40DF132B}" type="presOf" srcId="{394B57D0-8E80-495B-89EF-CD1856AEF543}" destId="{DA6C4EE8-275E-4F45-AD2A-07051F48924E}" srcOrd="1" destOrd="0" presId="urn:microsoft.com/office/officeart/2005/8/layout/hierarchy2"/>
    <dgm:cxn modelId="{B2BF00EC-8375-4F41-931C-127611A7B67A}" srcId="{8174C611-6866-4741-8848-752D7291AC81}" destId="{7F55B66C-24EE-405F-AA96-17ED12719941}" srcOrd="0" destOrd="0" parTransId="{06CA50B5-70DB-4644-9507-68D98EB7E0EF}" sibTransId="{171228CF-E79E-4583-B6C7-92C08AA69D7A}"/>
    <dgm:cxn modelId="{0921C8D8-C760-43FB-BBA6-EC3D19F4F912}" type="presOf" srcId="{DE598FF5-3DC4-41BE-BE0B-56781B03E570}" destId="{06E67CF1-A8E2-42B0-94A1-731A5D5A4B88}" srcOrd="0" destOrd="0" presId="urn:microsoft.com/office/officeart/2005/8/layout/hierarchy2"/>
    <dgm:cxn modelId="{950E44A6-0875-44D1-89AC-DA9870D1F21A}" type="presOf" srcId="{A35DAC1F-079D-4BD4-8308-9CECEC3F76B6}" destId="{BAF7A1EF-0E21-4E37-AB59-AD8CA201E6BD}" srcOrd="0" destOrd="0" presId="urn:microsoft.com/office/officeart/2005/8/layout/hierarchy2"/>
    <dgm:cxn modelId="{333A9B5B-BB0A-4358-ACA2-0620BD929BB7}" type="presOf" srcId="{64C7A837-639B-4A64-B42F-793DED64566F}" destId="{0C53954B-71D3-4909-B8CA-8F69F459BC9B}" srcOrd="0" destOrd="0" presId="urn:microsoft.com/office/officeart/2005/8/layout/hierarchy2"/>
    <dgm:cxn modelId="{8DA566EF-7A63-4485-A618-32897385A2B6}" type="presOf" srcId="{651E0326-B6D1-4C67-AA5E-E02E0E044583}" destId="{156622D9-60FD-48A4-925D-576FB69A2D64}" srcOrd="0" destOrd="0" presId="urn:microsoft.com/office/officeart/2005/8/layout/hierarchy2"/>
    <dgm:cxn modelId="{DB8C9D7F-88E0-4D90-BFF3-D90756E19CE6}" type="presOf" srcId="{01F0265A-825E-4AE5-98E9-A507A9552398}" destId="{05177C47-5B6E-47DF-89D0-35B73466102A}" srcOrd="1" destOrd="0" presId="urn:microsoft.com/office/officeart/2005/8/layout/hierarchy2"/>
    <dgm:cxn modelId="{B248ED1B-190C-4D03-A436-EE9469F9FF28}" type="presOf" srcId="{4235CB01-CF5D-4972-9222-CFC20E40DBBE}" destId="{12F5AA68-5C28-4F40-A286-A91F2991533B}" srcOrd="0" destOrd="0" presId="urn:microsoft.com/office/officeart/2005/8/layout/hierarchy2"/>
    <dgm:cxn modelId="{834FA058-F3DD-4C23-946B-E002CB20C059}" type="presOf" srcId="{0A2B8904-BB95-479A-A3AF-0DC6C78B96AB}" destId="{FDAC4529-B43C-4087-A4AA-60F3B95B2C51}" srcOrd="1" destOrd="0" presId="urn:microsoft.com/office/officeart/2005/8/layout/hierarchy2"/>
    <dgm:cxn modelId="{6887A134-F314-45B4-A61F-56DA870DEFD3}" type="presOf" srcId="{743FCEBC-D115-42B5-BB98-F9BC8F6B5DD8}" destId="{20A5EAD9-E5C8-4445-A191-45E9411BF030}" srcOrd="1" destOrd="0" presId="urn:microsoft.com/office/officeart/2005/8/layout/hierarchy2"/>
    <dgm:cxn modelId="{65F3C248-84A1-4FC5-9CC7-2798A992C88E}" srcId="{C244CF45-4B4D-47D8-B9FE-9B6F66940F55}" destId="{42001615-9E0C-41B3-B4C4-BC15BEC76916}" srcOrd="0" destOrd="0" parTransId="{3B441BEA-8B52-4EE8-B43F-E786B8648273}" sibTransId="{2D031326-AD12-41BD-B008-B1D12E3AFEBF}"/>
    <dgm:cxn modelId="{EE343ACA-6588-4FFF-BECA-713E9682C664}" type="presOf" srcId="{7F55B66C-24EE-405F-AA96-17ED12719941}" destId="{D681FC8B-2834-4F56-AE10-505E95194652}" srcOrd="0" destOrd="0" presId="urn:microsoft.com/office/officeart/2005/8/layout/hierarchy2"/>
    <dgm:cxn modelId="{7AD13317-9B86-4010-9BDC-143B9571D3BA}" srcId="{9BF45119-54AB-4258-8FAC-A0082E6B7F36}" destId="{4235CB01-CF5D-4972-9222-CFC20E40DBBE}" srcOrd="3" destOrd="0" parTransId="{39205ED3-EA0E-4616-BB04-468EE3768CA0}" sibTransId="{E53965A3-6E0C-4A6D-B259-EFDCD072299C}"/>
    <dgm:cxn modelId="{81D0DA60-4283-46A2-A8E2-37E53B30A8CE}" srcId="{C00C6A1D-DAFE-4412-A6C1-35D361A61F3D}" destId="{2E68900A-4BFF-4BAE-8C12-B3F584A7E9DE}" srcOrd="0" destOrd="0" parTransId="{01F0265A-825E-4AE5-98E9-A507A9552398}" sibTransId="{A15CE3FF-2D72-470F-B9AC-615476576096}"/>
    <dgm:cxn modelId="{0DDB636D-2B62-449C-848A-A9638F437E96}" type="presOf" srcId="{8174C611-6866-4741-8848-752D7291AC81}" destId="{1D8166A3-DEA7-4D2F-AB15-61DC806326F6}" srcOrd="0" destOrd="0" presId="urn:microsoft.com/office/officeart/2005/8/layout/hierarchy2"/>
    <dgm:cxn modelId="{56CC743D-0A13-4AC7-B706-CBF17098C30F}" srcId="{A35DAC1F-079D-4BD4-8308-9CECEC3F76B6}" destId="{C00C6A1D-DAFE-4412-A6C1-35D361A61F3D}" srcOrd="0" destOrd="0" parTransId="{0A2B8904-BB95-479A-A3AF-0DC6C78B96AB}" sibTransId="{009C0191-0832-4899-869B-7598B65A0D19}"/>
    <dgm:cxn modelId="{6846F609-FAB3-4132-AD18-11DEDFF7C544}" srcId="{42001615-9E0C-41B3-B4C4-BC15BEC76916}" destId="{A35DAC1F-079D-4BD4-8308-9CECEC3F76B6}" srcOrd="2" destOrd="0" parTransId="{48F9C3A2-605C-4708-972F-7D47CC2E827B}" sibTransId="{712DEF57-3522-4F3F-94BB-A1009F5C9A35}"/>
    <dgm:cxn modelId="{A93D50DD-FB6D-4BD3-85B6-BAFA044EBC97}" srcId="{42001615-9E0C-41B3-B4C4-BC15BEC76916}" destId="{9BF45119-54AB-4258-8FAC-A0082E6B7F36}" srcOrd="0" destOrd="0" parTransId="{5718487C-B269-443D-9BE3-51286D55668C}" sibTransId="{550E2C55-34FD-4529-B036-AD34434D27F1}"/>
    <dgm:cxn modelId="{1F82315E-BFBF-40E3-912C-0E6936E1441A}" type="presOf" srcId="{12B81EFA-2F77-459D-AB63-64577CCBE2D6}" destId="{B7269EA8-1A23-4764-B0B0-AC0B27737FBC}" srcOrd="0" destOrd="0" presId="urn:microsoft.com/office/officeart/2005/8/layout/hierarchy2"/>
    <dgm:cxn modelId="{99AD305A-8DDD-4590-B608-5C24F3FB0A1B}" type="presOf" srcId="{01F0265A-825E-4AE5-98E9-A507A9552398}" destId="{BF3BC422-1030-4A54-8510-9E5D423D0A04}" srcOrd="0" destOrd="0" presId="urn:microsoft.com/office/officeart/2005/8/layout/hierarchy2"/>
    <dgm:cxn modelId="{BC45C656-78F6-4BF7-9F10-BD5450619FA9}" type="presOf" srcId="{FAB20773-005C-460C-8783-8E2BB2EB2C16}" destId="{A125A744-AE75-4B64-BF17-F810BB1CA37E}" srcOrd="0" destOrd="0" presId="urn:microsoft.com/office/officeart/2005/8/layout/hierarchy2"/>
    <dgm:cxn modelId="{C3C4C343-79FC-4224-92AD-810D98E79665}" type="presOf" srcId="{25E1C8AD-C193-406E-8FDF-8A761457AD99}" destId="{B3B568BD-5779-46DA-B65C-6505465322BE}" srcOrd="0" destOrd="0" presId="urn:microsoft.com/office/officeart/2005/8/layout/hierarchy2"/>
    <dgm:cxn modelId="{5A1FD893-62A3-4B2F-BBE4-1EB5C251F76A}" type="presOf" srcId="{5718487C-B269-443D-9BE3-51286D55668C}" destId="{8BE841C1-552A-4931-98C5-3BFD6703A49F}" srcOrd="0" destOrd="0" presId="urn:microsoft.com/office/officeart/2005/8/layout/hierarchy2"/>
    <dgm:cxn modelId="{20583FD3-08B2-446C-A965-B97F3C98878F}" srcId="{4396E6E7-4347-4FDE-A75D-BE4E589E97B1}" destId="{651E0326-B6D1-4C67-AA5E-E02E0E044583}" srcOrd="2" destOrd="0" parTransId="{64C7A837-639B-4A64-B42F-793DED64566F}" sibTransId="{25F1E144-D921-4070-8B5B-4A05B5E5D63D}"/>
    <dgm:cxn modelId="{EB573514-8943-4C36-934F-F384622BEF50}" type="presOf" srcId="{C244CF45-4B4D-47D8-B9FE-9B6F66940F55}" destId="{E0A7792E-1039-42EC-820E-318AB154967C}" srcOrd="0" destOrd="0" presId="urn:microsoft.com/office/officeart/2005/8/layout/hierarchy2"/>
    <dgm:cxn modelId="{189F516D-F926-488B-B000-70F44B444566}" srcId="{42001615-9E0C-41B3-B4C4-BC15BEC76916}" destId="{4396E6E7-4347-4FDE-A75D-BE4E589E97B1}" srcOrd="1" destOrd="0" parTransId="{B88D7FFD-0C1A-422D-B18C-DCAA3EDD6366}" sibTransId="{2380B855-F583-4771-86DC-390342626E6D}"/>
    <dgm:cxn modelId="{F7DD5811-E971-40B2-88A0-43AA66AB0D54}" type="presOf" srcId="{C00C6A1D-DAFE-4412-A6C1-35D361A61F3D}" destId="{E258712C-6C84-4271-A4FD-785FAFAB9071}" srcOrd="0" destOrd="0" presId="urn:microsoft.com/office/officeart/2005/8/layout/hierarchy2"/>
    <dgm:cxn modelId="{B5687119-B139-470B-97EC-805E13E95886}" type="presOf" srcId="{33BCE376-2B20-4270-92B2-680AB10289B8}" destId="{19C7110D-338F-4D16-9228-C214BED922F0}" srcOrd="1" destOrd="0" presId="urn:microsoft.com/office/officeart/2005/8/layout/hierarchy2"/>
    <dgm:cxn modelId="{04089FE4-2A66-4D49-8142-2ED68FA7EEC7}" type="presOf" srcId="{48F9C3A2-605C-4708-972F-7D47CC2E827B}" destId="{9E94469B-6C78-4CA7-830F-E3F54A695184}" srcOrd="0" destOrd="0" presId="urn:microsoft.com/office/officeart/2005/8/layout/hierarchy2"/>
    <dgm:cxn modelId="{2628EF33-E2A4-420B-B064-8B086046CD99}" type="presOf" srcId="{B833990A-3511-42AC-8979-E9F3574935AF}" destId="{31E3266C-6C47-4ED9-8051-1FABEAF3DBB3}" srcOrd="0" destOrd="0" presId="urn:microsoft.com/office/officeart/2005/8/layout/hierarchy2"/>
    <dgm:cxn modelId="{7E478E3E-DA31-4883-B4CB-5932AA07EEFC}" type="presOf" srcId="{591E4066-3C5B-4F20-ADAF-DA4DDAF6A294}" destId="{5E82F584-555D-49D9-975D-42DFA125E6C3}" srcOrd="0" destOrd="0" presId="urn:microsoft.com/office/officeart/2005/8/layout/hierarchy2"/>
    <dgm:cxn modelId="{4A8D1A7C-3640-4392-B637-0E8F6E8E232F}" type="presOf" srcId="{38E55D2C-D872-4EDA-8D6D-04F9375865BD}" destId="{16FCA9AD-958F-4E5F-8309-07672A56A5CC}" srcOrd="0" destOrd="0" presId="urn:microsoft.com/office/officeart/2005/8/layout/hierarchy2"/>
    <dgm:cxn modelId="{C72E70FE-4A4F-49C1-9865-278D5DF3F999}" type="presOf" srcId="{48F9C3A2-605C-4708-972F-7D47CC2E827B}" destId="{BB5E13F0-37EA-41DE-A711-AEAA74630676}" srcOrd="1" destOrd="0" presId="urn:microsoft.com/office/officeart/2005/8/layout/hierarchy2"/>
    <dgm:cxn modelId="{6E308AA6-072B-4CEA-9C01-B4D020292940}" srcId="{4396E6E7-4347-4FDE-A75D-BE4E589E97B1}" destId="{FAB20773-005C-460C-8783-8E2BB2EB2C16}" srcOrd="0" destOrd="0" parTransId="{33BCE376-2B20-4270-92B2-680AB10289B8}" sibTransId="{11DC9CB8-6961-4892-8449-70C2984F09D3}"/>
    <dgm:cxn modelId="{B106B989-6A5C-486D-8587-B2DD738A39BF}" type="presOf" srcId="{CB45CF74-2FC1-4A13-884C-49F0A244DFE7}" destId="{DA0C4156-D9A1-4B5D-96C5-35C7632097F1}" srcOrd="0" destOrd="0" presId="urn:microsoft.com/office/officeart/2005/8/layout/hierarchy2"/>
    <dgm:cxn modelId="{8E9E2F95-37A0-4CB4-8DF8-7A575AC0FB1F}" type="presOf" srcId="{B9CDDD7F-13AA-4EE1-B109-1ADB5717DFE8}" destId="{2EBCAA5F-7670-4C9A-B36B-E436DD336D3B}" srcOrd="0" destOrd="0" presId="urn:microsoft.com/office/officeart/2005/8/layout/hierarchy2"/>
    <dgm:cxn modelId="{7DD2823C-65ED-49E8-8F3E-1D93FB92E6FB}" srcId="{9BF45119-54AB-4258-8FAC-A0082E6B7F36}" destId="{DE598FF5-3DC4-41BE-BE0B-56781B03E570}" srcOrd="2" destOrd="0" parTransId="{743FCEBC-D115-42B5-BB98-F9BC8F6B5DD8}" sibTransId="{D84FE037-B54F-4E37-BAF9-6E3B4F8F5C75}"/>
    <dgm:cxn modelId="{F60ECEF8-DC22-41B4-ADEF-E02ECE387E93}" type="presOf" srcId="{A355EBCF-9D13-4F98-83EA-E4B295921714}" destId="{C3E5F87F-5FE2-4A85-B7E0-C9988EC6A8CF}" srcOrd="0" destOrd="0" presId="urn:microsoft.com/office/officeart/2005/8/layout/hierarchy2"/>
    <dgm:cxn modelId="{DFC063C8-28CB-4B91-877E-A79B1E1FB9C1}" type="presParOf" srcId="{E0A7792E-1039-42EC-820E-318AB154967C}" destId="{38A967AD-E70C-40DD-8F89-8AC8F80DB444}" srcOrd="0" destOrd="0" presId="urn:microsoft.com/office/officeart/2005/8/layout/hierarchy2"/>
    <dgm:cxn modelId="{EB9A7CF3-3046-4F65-A0F8-E865AD6118C8}" type="presParOf" srcId="{38A967AD-E70C-40DD-8F89-8AC8F80DB444}" destId="{C7514BF3-2AA8-4694-9298-027402D446D2}" srcOrd="0" destOrd="0" presId="urn:microsoft.com/office/officeart/2005/8/layout/hierarchy2"/>
    <dgm:cxn modelId="{4B5253A7-96EC-45C2-A654-B971A088F2D5}" type="presParOf" srcId="{38A967AD-E70C-40DD-8F89-8AC8F80DB444}" destId="{39EAA603-76FF-42BE-BFDB-9B65A29EBAFE}" srcOrd="1" destOrd="0" presId="urn:microsoft.com/office/officeart/2005/8/layout/hierarchy2"/>
    <dgm:cxn modelId="{3D754609-0F5D-49E7-96B4-8F3B54BDFFD5}" type="presParOf" srcId="{39EAA603-76FF-42BE-BFDB-9B65A29EBAFE}" destId="{8BE841C1-552A-4931-98C5-3BFD6703A49F}" srcOrd="0" destOrd="0" presId="urn:microsoft.com/office/officeart/2005/8/layout/hierarchy2"/>
    <dgm:cxn modelId="{5775A17B-1B47-4CD5-AA81-13591810EEA3}" type="presParOf" srcId="{8BE841C1-552A-4931-98C5-3BFD6703A49F}" destId="{62782056-052D-4257-ABC0-B2F17EAC64C3}" srcOrd="0" destOrd="0" presId="urn:microsoft.com/office/officeart/2005/8/layout/hierarchy2"/>
    <dgm:cxn modelId="{E77E5593-A4B4-470D-9355-978ED662BDB6}" type="presParOf" srcId="{39EAA603-76FF-42BE-BFDB-9B65A29EBAFE}" destId="{DC52B4C5-EF98-43F4-BD5C-FF764E575048}" srcOrd="1" destOrd="0" presId="urn:microsoft.com/office/officeart/2005/8/layout/hierarchy2"/>
    <dgm:cxn modelId="{0D95B350-FA54-48EE-9C01-E07D872903BD}" type="presParOf" srcId="{DC52B4C5-EF98-43F4-BD5C-FF764E575048}" destId="{A87429D1-3383-47A5-B80B-3C68C9C18E77}" srcOrd="0" destOrd="0" presId="urn:microsoft.com/office/officeart/2005/8/layout/hierarchy2"/>
    <dgm:cxn modelId="{669D9E87-D2A1-4128-990E-0C23DA3E801E}" type="presParOf" srcId="{DC52B4C5-EF98-43F4-BD5C-FF764E575048}" destId="{71C435C8-0038-4EFD-AE6E-4AFBEF55547D}" srcOrd="1" destOrd="0" presId="urn:microsoft.com/office/officeart/2005/8/layout/hierarchy2"/>
    <dgm:cxn modelId="{0EEC9AC5-9C49-4698-A981-8279C5322A3B}" type="presParOf" srcId="{71C435C8-0038-4EFD-AE6E-4AFBEF55547D}" destId="{9E229224-F423-4F32-90B3-0CD537A315DB}" srcOrd="0" destOrd="0" presId="urn:microsoft.com/office/officeart/2005/8/layout/hierarchy2"/>
    <dgm:cxn modelId="{458A89DE-8D24-43B0-9B68-5F1DCD763768}" type="presParOf" srcId="{9E229224-F423-4F32-90B3-0CD537A315DB}" destId="{81D21700-20BE-4DC0-BE12-9765ACEBDF65}" srcOrd="0" destOrd="0" presId="urn:microsoft.com/office/officeart/2005/8/layout/hierarchy2"/>
    <dgm:cxn modelId="{A4E6D884-E031-4F8E-BDBA-063C8E74B96B}" type="presParOf" srcId="{71C435C8-0038-4EFD-AE6E-4AFBEF55547D}" destId="{5E7D1088-B59C-46AA-A352-17386BDEFDDE}" srcOrd="1" destOrd="0" presId="urn:microsoft.com/office/officeart/2005/8/layout/hierarchy2"/>
    <dgm:cxn modelId="{C1B51ADA-988C-4678-A4B2-F0D01D2F53D2}" type="presParOf" srcId="{5E7D1088-B59C-46AA-A352-17386BDEFDDE}" destId="{5E82F584-555D-49D9-975D-42DFA125E6C3}" srcOrd="0" destOrd="0" presId="urn:microsoft.com/office/officeart/2005/8/layout/hierarchy2"/>
    <dgm:cxn modelId="{A747BAA7-78C2-4EF4-B480-F722FEC0F148}" type="presParOf" srcId="{5E7D1088-B59C-46AA-A352-17386BDEFDDE}" destId="{E3D13E63-9D9B-442C-B5C4-978F0A6EF3FD}" srcOrd="1" destOrd="0" presId="urn:microsoft.com/office/officeart/2005/8/layout/hierarchy2"/>
    <dgm:cxn modelId="{01A4EACA-A9B5-4625-BB11-F49F938A2AAB}" type="presParOf" srcId="{71C435C8-0038-4EFD-AE6E-4AFBEF55547D}" destId="{603EA2E0-5E3B-4966-B16B-3F6CB0FA84E0}" srcOrd="2" destOrd="0" presId="urn:microsoft.com/office/officeart/2005/8/layout/hierarchy2"/>
    <dgm:cxn modelId="{E0FE52D9-CDF5-4473-8866-187E1AB589BE}" type="presParOf" srcId="{603EA2E0-5E3B-4966-B16B-3F6CB0FA84E0}" destId="{E068A614-D270-4728-A7C2-0015BDDCFD5F}" srcOrd="0" destOrd="0" presId="urn:microsoft.com/office/officeart/2005/8/layout/hierarchy2"/>
    <dgm:cxn modelId="{6426DB37-EBDC-4D09-B343-C7D035A7B4A2}" type="presParOf" srcId="{71C435C8-0038-4EFD-AE6E-4AFBEF55547D}" destId="{62656A47-BC9C-4BCE-BEFB-BED3669014AA}" srcOrd="3" destOrd="0" presId="urn:microsoft.com/office/officeart/2005/8/layout/hierarchy2"/>
    <dgm:cxn modelId="{B5050643-13DC-4A3A-AF90-A54EC426A8D0}" type="presParOf" srcId="{62656A47-BC9C-4BCE-BEFB-BED3669014AA}" destId="{B7269EA8-1A23-4764-B0B0-AC0B27737FBC}" srcOrd="0" destOrd="0" presId="urn:microsoft.com/office/officeart/2005/8/layout/hierarchy2"/>
    <dgm:cxn modelId="{B91E2FBA-CF5B-489D-BD86-1E98E535D352}" type="presParOf" srcId="{62656A47-BC9C-4BCE-BEFB-BED3669014AA}" destId="{43D61DDA-1B97-44D5-AF90-D6B4D13BF895}" srcOrd="1" destOrd="0" presId="urn:microsoft.com/office/officeart/2005/8/layout/hierarchy2"/>
    <dgm:cxn modelId="{A0EC2151-0AE7-4074-A9BB-45EC6EC21F04}" type="presParOf" srcId="{71C435C8-0038-4EFD-AE6E-4AFBEF55547D}" destId="{034C64B8-494F-4D71-B089-B4CA5AB95553}" srcOrd="4" destOrd="0" presId="urn:microsoft.com/office/officeart/2005/8/layout/hierarchy2"/>
    <dgm:cxn modelId="{E2C35EB7-319B-4725-A500-805CE5E1642F}" type="presParOf" srcId="{034C64B8-494F-4D71-B089-B4CA5AB95553}" destId="{20A5EAD9-E5C8-4445-A191-45E9411BF030}" srcOrd="0" destOrd="0" presId="urn:microsoft.com/office/officeart/2005/8/layout/hierarchy2"/>
    <dgm:cxn modelId="{7915CCE6-AE23-44C1-B3CB-71A5FA92EFE9}" type="presParOf" srcId="{71C435C8-0038-4EFD-AE6E-4AFBEF55547D}" destId="{85B0E611-DD73-4753-A396-99C9259B4A63}" srcOrd="5" destOrd="0" presId="urn:microsoft.com/office/officeart/2005/8/layout/hierarchy2"/>
    <dgm:cxn modelId="{0ACDE1EA-13CA-4BEB-9A35-A1CBCE4127CF}" type="presParOf" srcId="{85B0E611-DD73-4753-A396-99C9259B4A63}" destId="{06E67CF1-A8E2-42B0-94A1-731A5D5A4B88}" srcOrd="0" destOrd="0" presId="urn:microsoft.com/office/officeart/2005/8/layout/hierarchy2"/>
    <dgm:cxn modelId="{98E9DF48-BCE4-41DC-AD30-06272FC7B531}" type="presParOf" srcId="{85B0E611-DD73-4753-A396-99C9259B4A63}" destId="{E7C63182-2173-41CF-B044-91B55F5000BD}" srcOrd="1" destOrd="0" presId="urn:microsoft.com/office/officeart/2005/8/layout/hierarchy2"/>
    <dgm:cxn modelId="{B9A52152-C3FE-494E-8C3D-D333AA6787D9}" type="presParOf" srcId="{71C435C8-0038-4EFD-AE6E-4AFBEF55547D}" destId="{5F4BC720-ACA5-4356-8000-9DE27C21C5F9}" srcOrd="6" destOrd="0" presId="urn:microsoft.com/office/officeart/2005/8/layout/hierarchy2"/>
    <dgm:cxn modelId="{C3F2B8C4-3A3D-4BC6-AACE-BE7033788EA9}" type="presParOf" srcId="{5F4BC720-ACA5-4356-8000-9DE27C21C5F9}" destId="{DADAF769-0634-44FD-B4A3-068C4BD6D18F}" srcOrd="0" destOrd="0" presId="urn:microsoft.com/office/officeart/2005/8/layout/hierarchy2"/>
    <dgm:cxn modelId="{93B2E308-1DD5-4E18-BC2F-88EC0E883EA8}" type="presParOf" srcId="{71C435C8-0038-4EFD-AE6E-4AFBEF55547D}" destId="{77020286-7502-4C9A-9CA6-8C793E970C47}" srcOrd="7" destOrd="0" presId="urn:microsoft.com/office/officeart/2005/8/layout/hierarchy2"/>
    <dgm:cxn modelId="{94FC70E2-7266-4FAF-8E35-BB4D8DC8580A}" type="presParOf" srcId="{77020286-7502-4C9A-9CA6-8C793E970C47}" destId="{12F5AA68-5C28-4F40-A286-A91F2991533B}" srcOrd="0" destOrd="0" presId="urn:microsoft.com/office/officeart/2005/8/layout/hierarchy2"/>
    <dgm:cxn modelId="{4CF6E215-0CBE-46B1-8F74-8DE4F3AC6FCC}" type="presParOf" srcId="{77020286-7502-4C9A-9CA6-8C793E970C47}" destId="{21606D37-85B2-4387-B619-80D8A3826CA0}" srcOrd="1" destOrd="0" presId="urn:microsoft.com/office/officeart/2005/8/layout/hierarchy2"/>
    <dgm:cxn modelId="{AE6F45DD-39C4-42F6-8AC7-A481B828C9B1}" type="presParOf" srcId="{71C435C8-0038-4EFD-AE6E-4AFBEF55547D}" destId="{5125AF3A-A9EF-4F22-938A-596D27CCA924}" srcOrd="8" destOrd="0" presId="urn:microsoft.com/office/officeart/2005/8/layout/hierarchy2"/>
    <dgm:cxn modelId="{0A3020FB-3F41-4C4D-B69C-C1403D6DB623}" type="presParOf" srcId="{5125AF3A-A9EF-4F22-938A-596D27CCA924}" destId="{6CD6D5F9-39A2-4BA6-A625-A5405F1D17F0}" srcOrd="0" destOrd="0" presId="urn:microsoft.com/office/officeart/2005/8/layout/hierarchy2"/>
    <dgm:cxn modelId="{037781B5-CD22-4C6D-B666-269A55AACFAC}" type="presParOf" srcId="{71C435C8-0038-4EFD-AE6E-4AFBEF55547D}" destId="{5685FEBD-5DB9-46FD-9BB9-E4DA8CFDDA7F}" srcOrd="9" destOrd="0" presId="urn:microsoft.com/office/officeart/2005/8/layout/hierarchy2"/>
    <dgm:cxn modelId="{49F41B92-A4EC-48B8-8E48-12B70A62913B}" type="presParOf" srcId="{5685FEBD-5DB9-46FD-9BB9-E4DA8CFDDA7F}" destId="{B3B568BD-5779-46DA-B65C-6505465322BE}" srcOrd="0" destOrd="0" presId="urn:microsoft.com/office/officeart/2005/8/layout/hierarchy2"/>
    <dgm:cxn modelId="{7168C2BD-2A7A-4609-9CFA-C2EC1C89D1AC}" type="presParOf" srcId="{5685FEBD-5DB9-46FD-9BB9-E4DA8CFDDA7F}" destId="{2EEF0BDD-2790-4DEC-B1A8-DEC0B3EFB18B}" srcOrd="1" destOrd="0" presId="urn:microsoft.com/office/officeart/2005/8/layout/hierarchy2"/>
    <dgm:cxn modelId="{0A6C98BF-9659-48AB-A2F2-FE0AFA664555}" type="presParOf" srcId="{39EAA603-76FF-42BE-BFDB-9B65A29EBAFE}" destId="{C3D22DC3-A472-44FF-9C1A-2D9648187DBD}" srcOrd="2" destOrd="0" presId="urn:microsoft.com/office/officeart/2005/8/layout/hierarchy2"/>
    <dgm:cxn modelId="{8EDB75C0-9D1E-4D89-AF4D-5F64FDAAE61E}" type="presParOf" srcId="{C3D22DC3-A472-44FF-9C1A-2D9648187DBD}" destId="{1F971A5B-4C4C-4D8B-9DB1-3C140C28F2FD}" srcOrd="0" destOrd="0" presId="urn:microsoft.com/office/officeart/2005/8/layout/hierarchy2"/>
    <dgm:cxn modelId="{1BA09BD3-A819-49F2-808E-2935DBD5C0CF}" type="presParOf" srcId="{39EAA603-76FF-42BE-BFDB-9B65A29EBAFE}" destId="{E9D4D34F-CAAC-4648-89CA-75A4999DD006}" srcOrd="3" destOrd="0" presId="urn:microsoft.com/office/officeart/2005/8/layout/hierarchy2"/>
    <dgm:cxn modelId="{13A72935-020B-4811-BFC9-02C93D2E62F9}" type="presParOf" srcId="{E9D4D34F-CAAC-4648-89CA-75A4999DD006}" destId="{4AE92DF1-D733-4723-8CE3-C0FEF838C633}" srcOrd="0" destOrd="0" presId="urn:microsoft.com/office/officeart/2005/8/layout/hierarchy2"/>
    <dgm:cxn modelId="{0B1A657B-C54D-4672-921B-C3A4C7CB00D4}" type="presParOf" srcId="{E9D4D34F-CAAC-4648-89CA-75A4999DD006}" destId="{D5B50DE6-08A7-49BD-8452-D9483116B1CF}" srcOrd="1" destOrd="0" presId="urn:microsoft.com/office/officeart/2005/8/layout/hierarchy2"/>
    <dgm:cxn modelId="{CEF8F00E-D53D-4AFB-9F93-5D67A822180A}" type="presParOf" srcId="{D5B50DE6-08A7-49BD-8452-D9483116B1CF}" destId="{765781B3-DA7B-4D47-A45B-E2358FF3DAB4}" srcOrd="0" destOrd="0" presId="urn:microsoft.com/office/officeart/2005/8/layout/hierarchy2"/>
    <dgm:cxn modelId="{03FEE2CA-D9C5-4B7B-A176-31ACF853BF87}" type="presParOf" srcId="{765781B3-DA7B-4D47-A45B-E2358FF3DAB4}" destId="{19C7110D-338F-4D16-9228-C214BED922F0}" srcOrd="0" destOrd="0" presId="urn:microsoft.com/office/officeart/2005/8/layout/hierarchy2"/>
    <dgm:cxn modelId="{83E698B5-3CC0-467E-8758-CB50A2378156}" type="presParOf" srcId="{D5B50DE6-08A7-49BD-8452-D9483116B1CF}" destId="{40562D3B-25F0-4266-B218-A1DDE28E89EA}" srcOrd="1" destOrd="0" presId="urn:microsoft.com/office/officeart/2005/8/layout/hierarchy2"/>
    <dgm:cxn modelId="{1A0A6736-1B24-4278-86B3-91D1EF941698}" type="presParOf" srcId="{40562D3B-25F0-4266-B218-A1DDE28E89EA}" destId="{A125A744-AE75-4B64-BF17-F810BB1CA37E}" srcOrd="0" destOrd="0" presId="urn:microsoft.com/office/officeart/2005/8/layout/hierarchy2"/>
    <dgm:cxn modelId="{1665E1A0-47E6-427E-94EA-E54486D596A2}" type="presParOf" srcId="{40562D3B-25F0-4266-B218-A1DDE28E89EA}" destId="{97C2915C-E4B5-482D-BE2B-2D181B58926B}" srcOrd="1" destOrd="0" presId="urn:microsoft.com/office/officeart/2005/8/layout/hierarchy2"/>
    <dgm:cxn modelId="{B2D1A8F2-E018-4180-94D3-D3FEB90F76AF}" type="presParOf" srcId="{D5B50DE6-08A7-49BD-8452-D9483116B1CF}" destId="{2EBCAA5F-7670-4C9A-B36B-E436DD336D3B}" srcOrd="2" destOrd="0" presId="urn:microsoft.com/office/officeart/2005/8/layout/hierarchy2"/>
    <dgm:cxn modelId="{E934EDA8-0C70-4AF1-A5DF-65A015A2FF25}" type="presParOf" srcId="{2EBCAA5F-7670-4C9A-B36B-E436DD336D3B}" destId="{EEEA8B01-FF59-42A8-B50E-D33E50BCE76D}" srcOrd="0" destOrd="0" presId="urn:microsoft.com/office/officeart/2005/8/layout/hierarchy2"/>
    <dgm:cxn modelId="{69AF44CA-DAE1-4A4C-9D9A-C1D395838178}" type="presParOf" srcId="{D5B50DE6-08A7-49BD-8452-D9483116B1CF}" destId="{DA7835C5-CBAD-4451-A84A-E919EA444051}" srcOrd="3" destOrd="0" presId="urn:microsoft.com/office/officeart/2005/8/layout/hierarchy2"/>
    <dgm:cxn modelId="{3B600B64-58C7-4DAE-965A-69CBC48C64CD}" type="presParOf" srcId="{DA7835C5-CBAD-4451-A84A-E919EA444051}" destId="{16FCA9AD-958F-4E5F-8309-07672A56A5CC}" srcOrd="0" destOrd="0" presId="urn:microsoft.com/office/officeart/2005/8/layout/hierarchy2"/>
    <dgm:cxn modelId="{76B39201-7910-4567-869C-5B3CA5362F13}" type="presParOf" srcId="{DA7835C5-CBAD-4451-A84A-E919EA444051}" destId="{2612A0CB-BB42-4B33-A65A-DA438B5AD57C}" srcOrd="1" destOrd="0" presId="urn:microsoft.com/office/officeart/2005/8/layout/hierarchy2"/>
    <dgm:cxn modelId="{86809D72-9B33-4D0B-973F-0B2BC559B2C8}" type="presParOf" srcId="{D5B50DE6-08A7-49BD-8452-D9483116B1CF}" destId="{0C53954B-71D3-4909-B8CA-8F69F459BC9B}" srcOrd="4" destOrd="0" presId="urn:microsoft.com/office/officeart/2005/8/layout/hierarchy2"/>
    <dgm:cxn modelId="{1BA26C2B-A87D-41BF-917A-6149757222CE}" type="presParOf" srcId="{0C53954B-71D3-4909-B8CA-8F69F459BC9B}" destId="{E9845EB7-A621-4A25-916A-91F5846A9AFD}" srcOrd="0" destOrd="0" presId="urn:microsoft.com/office/officeart/2005/8/layout/hierarchy2"/>
    <dgm:cxn modelId="{9605F676-8610-4122-9420-D2CC41A03FF4}" type="presParOf" srcId="{D5B50DE6-08A7-49BD-8452-D9483116B1CF}" destId="{D9CCD5FA-F080-4446-AF2E-E3E3DF7FF6DE}" srcOrd="5" destOrd="0" presId="urn:microsoft.com/office/officeart/2005/8/layout/hierarchy2"/>
    <dgm:cxn modelId="{CCDFA82E-035F-4E23-A987-BA89A4370787}" type="presParOf" srcId="{D9CCD5FA-F080-4446-AF2E-E3E3DF7FF6DE}" destId="{156622D9-60FD-48A4-925D-576FB69A2D64}" srcOrd="0" destOrd="0" presId="urn:microsoft.com/office/officeart/2005/8/layout/hierarchy2"/>
    <dgm:cxn modelId="{EBA1C8C4-0E4B-4471-97AD-EACABEBEE616}" type="presParOf" srcId="{D9CCD5FA-F080-4446-AF2E-E3E3DF7FF6DE}" destId="{AD8E3264-F379-4F50-B288-FA74EB5A8A3F}" srcOrd="1" destOrd="0" presId="urn:microsoft.com/office/officeart/2005/8/layout/hierarchy2"/>
    <dgm:cxn modelId="{A1F185CA-B5DB-4DA9-AE78-9BFD947F275C}" type="presParOf" srcId="{39EAA603-76FF-42BE-BFDB-9B65A29EBAFE}" destId="{9E94469B-6C78-4CA7-830F-E3F54A695184}" srcOrd="4" destOrd="0" presId="urn:microsoft.com/office/officeart/2005/8/layout/hierarchy2"/>
    <dgm:cxn modelId="{D995529B-8B33-4D61-9CB5-75421B5C87B0}" type="presParOf" srcId="{9E94469B-6C78-4CA7-830F-E3F54A695184}" destId="{BB5E13F0-37EA-41DE-A711-AEAA74630676}" srcOrd="0" destOrd="0" presId="urn:microsoft.com/office/officeart/2005/8/layout/hierarchy2"/>
    <dgm:cxn modelId="{6E923E98-6D79-494E-AF5F-692B04E0BC1F}" type="presParOf" srcId="{39EAA603-76FF-42BE-BFDB-9B65A29EBAFE}" destId="{841EC638-F032-4306-AA9E-A66600D85F0C}" srcOrd="5" destOrd="0" presId="urn:microsoft.com/office/officeart/2005/8/layout/hierarchy2"/>
    <dgm:cxn modelId="{1C915C78-A05D-4907-8BB2-D15E8F2569F8}" type="presParOf" srcId="{841EC638-F032-4306-AA9E-A66600D85F0C}" destId="{BAF7A1EF-0E21-4E37-AB59-AD8CA201E6BD}" srcOrd="0" destOrd="0" presId="urn:microsoft.com/office/officeart/2005/8/layout/hierarchy2"/>
    <dgm:cxn modelId="{911A234B-9A34-4848-8F60-29D1DBDBB87A}" type="presParOf" srcId="{841EC638-F032-4306-AA9E-A66600D85F0C}" destId="{B0E35E10-02CD-43A6-9450-493232EE420B}" srcOrd="1" destOrd="0" presId="urn:microsoft.com/office/officeart/2005/8/layout/hierarchy2"/>
    <dgm:cxn modelId="{1E4D4DFD-10BC-4877-980D-258A4351784E}" type="presParOf" srcId="{B0E35E10-02CD-43A6-9450-493232EE420B}" destId="{EBF9C155-D23D-41B0-A6BF-382FEBD8D141}" srcOrd="0" destOrd="0" presId="urn:microsoft.com/office/officeart/2005/8/layout/hierarchy2"/>
    <dgm:cxn modelId="{C5FF4A84-8D66-4E5C-87F8-11EB09F9C540}" type="presParOf" srcId="{EBF9C155-D23D-41B0-A6BF-382FEBD8D141}" destId="{FDAC4529-B43C-4087-A4AA-60F3B95B2C51}" srcOrd="0" destOrd="0" presId="urn:microsoft.com/office/officeart/2005/8/layout/hierarchy2"/>
    <dgm:cxn modelId="{5CE74363-AF26-441B-9BCC-B8A49253422F}" type="presParOf" srcId="{B0E35E10-02CD-43A6-9450-493232EE420B}" destId="{D9DE0CF5-CF2E-477C-BF14-8B0CADA98C4F}" srcOrd="1" destOrd="0" presId="urn:microsoft.com/office/officeart/2005/8/layout/hierarchy2"/>
    <dgm:cxn modelId="{395B7F36-5580-48E1-971D-A1DC790345F9}" type="presParOf" srcId="{D9DE0CF5-CF2E-477C-BF14-8B0CADA98C4F}" destId="{E258712C-6C84-4271-A4FD-785FAFAB9071}" srcOrd="0" destOrd="0" presId="urn:microsoft.com/office/officeart/2005/8/layout/hierarchy2"/>
    <dgm:cxn modelId="{67C7BE63-2F1F-46E1-8616-16A857CFC9FC}" type="presParOf" srcId="{D9DE0CF5-CF2E-477C-BF14-8B0CADA98C4F}" destId="{2BD66585-5755-4681-952E-5D3FD04351A1}" srcOrd="1" destOrd="0" presId="urn:microsoft.com/office/officeart/2005/8/layout/hierarchy2"/>
    <dgm:cxn modelId="{017C1C8B-8028-4711-AA59-44358342AC2F}" type="presParOf" srcId="{2BD66585-5755-4681-952E-5D3FD04351A1}" destId="{BF3BC422-1030-4A54-8510-9E5D423D0A04}" srcOrd="0" destOrd="0" presId="urn:microsoft.com/office/officeart/2005/8/layout/hierarchy2"/>
    <dgm:cxn modelId="{2D7C85B5-5F44-4395-AA1D-7E728626FFB5}" type="presParOf" srcId="{BF3BC422-1030-4A54-8510-9E5D423D0A04}" destId="{05177C47-5B6E-47DF-89D0-35B73466102A}" srcOrd="0" destOrd="0" presId="urn:microsoft.com/office/officeart/2005/8/layout/hierarchy2"/>
    <dgm:cxn modelId="{ADE0C761-C54C-49DD-8F78-6530829AFA6D}" type="presParOf" srcId="{2BD66585-5755-4681-952E-5D3FD04351A1}" destId="{36C43BF5-E507-482B-99DB-0E921A0EC5F2}" srcOrd="1" destOrd="0" presId="urn:microsoft.com/office/officeart/2005/8/layout/hierarchy2"/>
    <dgm:cxn modelId="{AF511481-0B7B-465A-8B68-4ED939BF14A9}" type="presParOf" srcId="{36C43BF5-E507-482B-99DB-0E921A0EC5F2}" destId="{9F2E504C-1DDE-409D-B320-5F50D8F31123}" srcOrd="0" destOrd="0" presId="urn:microsoft.com/office/officeart/2005/8/layout/hierarchy2"/>
    <dgm:cxn modelId="{7D0605FC-7B19-46A8-B4B5-6D5EF2993CAD}" type="presParOf" srcId="{36C43BF5-E507-482B-99DB-0E921A0EC5F2}" destId="{42D7557D-FF72-447B-9DAA-6BE9741D3A67}" srcOrd="1" destOrd="0" presId="urn:microsoft.com/office/officeart/2005/8/layout/hierarchy2"/>
    <dgm:cxn modelId="{384EFFEA-38E5-4BC1-ABF1-234A70430BF6}" type="presParOf" srcId="{2BD66585-5755-4681-952E-5D3FD04351A1}" destId="{C3E5F87F-5FE2-4A85-B7E0-C9988EC6A8CF}" srcOrd="2" destOrd="0" presId="urn:microsoft.com/office/officeart/2005/8/layout/hierarchy2"/>
    <dgm:cxn modelId="{3F21F57D-0736-4784-850F-EFABA80D26DD}" type="presParOf" srcId="{C3E5F87F-5FE2-4A85-B7E0-C9988EC6A8CF}" destId="{991D9DAE-798F-4DC6-8582-C462D265E4F2}" srcOrd="0" destOrd="0" presId="urn:microsoft.com/office/officeart/2005/8/layout/hierarchy2"/>
    <dgm:cxn modelId="{E5755CF0-256A-4B1E-BF3A-698B2808BB72}" type="presParOf" srcId="{2BD66585-5755-4681-952E-5D3FD04351A1}" destId="{AE792CC5-CDA3-4D68-9A36-3C9BCC42500E}" srcOrd="3" destOrd="0" presId="urn:microsoft.com/office/officeart/2005/8/layout/hierarchy2"/>
    <dgm:cxn modelId="{82A78524-6490-489E-A430-C57DA005F5AC}" type="presParOf" srcId="{AE792CC5-CDA3-4D68-9A36-3C9BCC42500E}" destId="{1D8166A3-DEA7-4D2F-AB15-61DC806326F6}" srcOrd="0" destOrd="0" presId="urn:microsoft.com/office/officeart/2005/8/layout/hierarchy2"/>
    <dgm:cxn modelId="{75D517AD-6EAB-4EAA-B1CB-F79CF2142904}" type="presParOf" srcId="{AE792CC5-CDA3-4D68-9A36-3C9BCC42500E}" destId="{053880DB-6696-4CCC-B3C7-44A71781FA20}" srcOrd="1" destOrd="0" presId="urn:microsoft.com/office/officeart/2005/8/layout/hierarchy2"/>
    <dgm:cxn modelId="{F5E796BF-E24B-4167-A98C-BC1CA9C97C8B}" type="presParOf" srcId="{053880DB-6696-4CCC-B3C7-44A71781FA20}" destId="{1F241434-6DDC-4D88-8E41-1B62BBDE7BAA}" srcOrd="0" destOrd="0" presId="urn:microsoft.com/office/officeart/2005/8/layout/hierarchy2"/>
    <dgm:cxn modelId="{91E1EBD7-FC78-409A-A0F3-F1B93B98DA3E}" type="presParOf" srcId="{1F241434-6DDC-4D88-8E41-1B62BBDE7BAA}" destId="{0BD4C3BB-12B8-4087-B2F0-C27E5FA5E332}" srcOrd="0" destOrd="0" presId="urn:microsoft.com/office/officeart/2005/8/layout/hierarchy2"/>
    <dgm:cxn modelId="{127818A0-04B1-44AC-86B3-2E921988D088}" type="presParOf" srcId="{053880DB-6696-4CCC-B3C7-44A71781FA20}" destId="{622AC876-A324-4FDA-9659-C4BD86B42560}" srcOrd="1" destOrd="0" presId="urn:microsoft.com/office/officeart/2005/8/layout/hierarchy2"/>
    <dgm:cxn modelId="{D160710C-FE9F-400D-AB42-96D5DC2FEFD2}" type="presParOf" srcId="{622AC876-A324-4FDA-9659-C4BD86B42560}" destId="{D681FC8B-2834-4F56-AE10-505E95194652}" srcOrd="0" destOrd="0" presId="urn:microsoft.com/office/officeart/2005/8/layout/hierarchy2"/>
    <dgm:cxn modelId="{BA61C860-E50D-4776-A5C3-C3283CDA9C32}" type="presParOf" srcId="{622AC876-A324-4FDA-9659-C4BD86B42560}" destId="{7B10D1BE-9AEA-4D24-A015-4625B7857E4E}" srcOrd="1" destOrd="0" presId="urn:microsoft.com/office/officeart/2005/8/layout/hierarchy2"/>
    <dgm:cxn modelId="{75978E6B-BD54-4E71-83CA-21CD6C257961}" type="presParOf" srcId="{39EAA603-76FF-42BE-BFDB-9B65A29EBAFE}" destId="{6E7A9196-B84F-4F69-BBA0-E9B5F8057BB7}" srcOrd="6" destOrd="0" presId="urn:microsoft.com/office/officeart/2005/8/layout/hierarchy2"/>
    <dgm:cxn modelId="{8A641E75-7545-4D9A-85D2-9C82607B3AA6}" type="presParOf" srcId="{6E7A9196-B84F-4F69-BBA0-E9B5F8057BB7}" destId="{02CB7BDE-3D88-41BB-A2B6-8C9833E8820D}" srcOrd="0" destOrd="0" presId="urn:microsoft.com/office/officeart/2005/8/layout/hierarchy2"/>
    <dgm:cxn modelId="{3ECC5F68-3CE0-44C2-A417-A2C521F675F2}" type="presParOf" srcId="{39EAA603-76FF-42BE-BFDB-9B65A29EBAFE}" destId="{D11BDD0E-66FA-41DC-B6CB-583291819737}" srcOrd="7" destOrd="0" presId="urn:microsoft.com/office/officeart/2005/8/layout/hierarchy2"/>
    <dgm:cxn modelId="{94956F24-0B30-4913-A05C-47F2E50AA9D3}" type="presParOf" srcId="{D11BDD0E-66FA-41DC-B6CB-583291819737}" destId="{DA0C4156-D9A1-4B5D-96C5-35C7632097F1}" srcOrd="0" destOrd="0" presId="urn:microsoft.com/office/officeart/2005/8/layout/hierarchy2"/>
    <dgm:cxn modelId="{11B3347D-DB65-451D-96D2-0976D2C43EA1}" type="presParOf" srcId="{D11BDD0E-66FA-41DC-B6CB-583291819737}" destId="{54DF5AA3-3B31-4C87-BBBF-AB66243BFE73}" srcOrd="1" destOrd="0" presId="urn:microsoft.com/office/officeart/2005/8/layout/hierarchy2"/>
    <dgm:cxn modelId="{17AC745F-8693-4914-9BF5-04B2ADF255B9}" type="presParOf" srcId="{54DF5AA3-3B31-4C87-BBBF-AB66243BFE73}" destId="{4ACE87BE-1CE3-45A9-819B-9859A1401445}" srcOrd="0" destOrd="0" presId="urn:microsoft.com/office/officeart/2005/8/layout/hierarchy2"/>
    <dgm:cxn modelId="{E830DE5E-EBA0-4306-88D5-0F828AB6355A}" type="presParOf" srcId="{4ACE87BE-1CE3-45A9-819B-9859A1401445}" destId="{A3E89F20-4C74-4934-A53F-07C0ADA82EF4}" srcOrd="0" destOrd="0" presId="urn:microsoft.com/office/officeart/2005/8/layout/hierarchy2"/>
    <dgm:cxn modelId="{1DCFED81-79EF-429E-9BDE-5AACFAE220EC}" type="presParOf" srcId="{54DF5AA3-3B31-4C87-BBBF-AB66243BFE73}" destId="{7BDF4A8D-FBBE-46AC-A322-5C086D5DF043}" srcOrd="1" destOrd="0" presId="urn:microsoft.com/office/officeart/2005/8/layout/hierarchy2"/>
    <dgm:cxn modelId="{3D293F21-73C9-480B-826E-10B31D3D0C2D}" type="presParOf" srcId="{7BDF4A8D-FBBE-46AC-A322-5C086D5DF043}" destId="{022F2B95-CCDB-4EF8-B968-985D62C50BFA}" srcOrd="0" destOrd="0" presId="urn:microsoft.com/office/officeart/2005/8/layout/hierarchy2"/>
    <dgm:cxn modelId="{20360481-916D-46F9-94AB-DA8EBA1CA6EF}" type="presParOf" srcId="{7BDF4A8D-FBBE-46AC-A322-5C086D5DF043}" destId="{DE4BC870-E509-439D-A093-3ED691359A54}" srcOrd="1" destOrd="0" presId="urn:microsoft.com/office/officeart/2005/8/layout/hierarchy2"/>
    <dgm:cxn modelId="{B98A9449-B2FE-48B5-918C-402160FB4B54}" type="presParOf" srcId="{DE4BC870-E509-439D-A093-3ED691359A54}" destId="{C4A7137B-7909-4233-A194-CB533C538A7D}" srcOrd="0" destOrd="0" presId="urn:microsoft.com/office/officeart/2005/8/layout/hierarchy2"/>
    <dgm:cxn modelId="{92349722-E009-4B8B-9FEF-442741B21F0C}" type="presParOf" srcId="{C4A7137B-7909-4233-A194-CB533C538A7D}" destId="{DA6C4EE8-275E-4F45-AD2A-07051F48924E}" srcOrd="0" destOrd="0" presId="urn:microsoft.com/office/officeart/2005/8/layout/hierarchy2"/>
    <dgm:cxn modelId="{D2A2D994-DA6F-49AA-AD1B-0F8952BDE29D}" type="presParOf" srcId="{DE4BC870-E509-439D-A093-3ED691359A54}" destId="{40045231-2615-4E56-94E2-26011522EDE9}" srcOrd="1" destOrd="0" presId="urn:microsoft.com/office/officeart/2005/8/layout/hierarchy2"/>
    <dgm:cxn modelId="{4D903139-C5FA-49AF-AA87-6500E6A5108D}" type="presParOf" srcId="{40045231-2615-4E56-94E2-26011522EDE9}" destId="{C47829EC-AE77-429F-8EF9-633BDFDB986E}" srcOrd="0" destOrd="0" presId="urn:microsoft.com/office/officeart/2005/8/layout/hierarchy2"/>
    <dgm:cxn modelId="{DD6806E8-5248-44A7-96B9-16CA3F609729}" type="presParOf" srcId="{40045231-2615-4E56-94E2-26011522EDE9}" destId="{B6199214-0C28-457F-AA1C-6A8730022804}" srcOrd="1" destOrd="0" presId="urn:microsoft.com/office/officeart/2005/8/layout/hierarchy2"/>
    <dgm:cxn modelId="{CADD66A0-3AF1-4DBF-BD44-D65F23A6DB3D}" type="presParOf" srcId="{B6199214-0C28-457F-AA1C-6A8730022804}" destId="{31E3266C-6C47-4ED9-8051-1FABEAF3DBB3}" srcOrd="0" destOrd="0" presId="urn:microsoft.com/office/officeart/2005/8/layout/hierarchy2"/>
    <dgm:cxn modelId="{49A5B0F0-669D-4F11-AAE7-40D21CA43695}" type="presParOf" srcId="{31E3266C-6C47-4ED9-8051-1FABEAF3DBB3}" destId="{21880A41-75F2-486A-8965-0D196FB07F97}" srcOrd="0" destOrd="0" presId="urn:microsoft.com/office/officeart/2005/8/layout/hierarchy2"/>
    <dgm:cxn modelId="{D89B4AD5-0E00-4665-BA86-9ABFF60D3983}" type="presParOf" srcId="{B6199214-0C28-457F-AA1C-6A8730022804}" destId="{DC8C79FF-EF7F-42AA-AB75-3AB8AF98D50E}" srcOrd="1" destOrd="0" presId="urn:microsoft.com/office/officeart/2005/8/layout/hierarchy2"/>
    <dgm:cxn modelId="{5D791DE3-EEE7-48E1-90CD-A589D5CAC14D}" type="presParOf" srcId="{DC8C79FF-EF7F-42AA-AB75-3AB8AF98D50E}" destId="{821CB941-6D8F-4309-9DF1-417F1873D8F9}" srcOrd="0" destOrd="0" presId="urn:microsoft.com/office/officeart/2005/8/layout/hierarchy2"/>
    <dgm:cxn modelId="{AD96E990-3B95-4C0C-BCB6-D0617F7DC982}" type="presParOf" srcId="{DC8C79FF-EF7F-42AA-AB75-3AB8AF98D50E}" destId="{0377FDB0-5901-428D-A3FB-33F04E36F5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14BF3-2AA8-4694-9298-027402D446D2}">
      <dsp:nvSpPr>
        <dsp:cNvPr id="0" name=""/>
        <dsp:cNvSpPr/>
      </dsp:nvSpPr>
      <dsp:spPr>
        <a:xfrm>
          <a:off x="1204515" y="2990949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GitHub</a:t>
          </a:r>
          <a:r>
            <a:rPr lang="zh-CN" altLang="en-US" sz="1200" kern="1200" smtClean="0"/>
            <a:t>实</a:t>
          </a:r>
          <a:r>
            <a:rPr lang="zh-CN" altLang="en-US" sz="1200" kern="1200" dirty="0" smtClean="0"/>
            <a:t>验管理平台</a:t>
          </a:r>
          <a:endParaRPr lang="zh-CN" altLang="en-US" sz="1200" kern="1200" dirty="0"/>
        </a:p>
      </dsp:txBody>
      <dsp:txXfrm>
        <a:off x="1217205" y="3003639"/>
        <a:ext cx="841130" cy="407875"/>
      </dsp:txXfrm>
    </dsp:sp>
    <dsp:sp modelId="{8BE841C1-552A-4931-98C5-3BFD6703A49F}">
      <dsp:nvSpPr>
        <dsp:cNvPr id="0" name=""/>
        <dsp:cNvSpPr/>
      </dsp:nvSpPr>
      <dsp:spPr>
        <a:xfrm rot="16791948">
          <a:off x="1232883" y="2203893"/>
          <a:ext cx="2022889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022889" y="7196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193755" y="2160517"/>
        <a:ext cx="101144" cy="101144"/>
      </dsp:txXfrm>
    </dsp:sp>
    <dsp:sp modelId="{A87429D1-3383-47A5-B80B-3C68C9C18E77}">
      <dsp:nvSpPr>
        <dsp:cNvPr id="0" name=""/>
        <dsp:cNvSpPr/>
      </dsp:nvSpPr>
      <dsp:spPr>
        <a:xfrm>
          <a:off x="2417630" y="997975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用户管理</a:t>
          </a:r>
          <a:endParaRPr lang="zh-CN" altLang="en-US" sz="1200" kern="1200" dirty="0"/>
        </a:p>
      </dsp:txBody>
      <dsp:txXfrm>
        <a:off x="2430320" y="1010665"/>
        <a:ext cx="841130" cy="407875"/>
      </dsp:txXfrm>
    </dsp:sp>
    <dsp:sp modelId="{9E229224-F423-4F32-90B3-0CD537A315DB}">
      <dsp:nvSpPr>
        <dsp:cNvPr id="0" name=""/>
        <dsp:cNvSpPr/>
      </dsp:nvSpPr>
      <dsp:spPr>
        <a:xfrm rot="17350740">
          <a:off x="2929919" y="709163"/>
          <a:ext cx="105504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55045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066" y="689983"/>
        <a:ext cx="52752" cy="52752"/>
      </dsp:txXfrm>
    </dsp:sp>
    <dsp:sp modelId="{5E82F584-555D-49D9-975D-42DFA125E6C3}">
      <dsp:nvSpPr>
        <dsp:cNvPr id="0" name=""/>
        <dsp:cNvSpPr/>
      </dsp:nvSpPr>
      <dsp:spPr>
        <a:xfrm>
          <a:off x="3630744" y="1488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登录</a:t>
          </a:r>
          <a:endParaRPr lang="zh-CN" altLang="en-US" sz="1200" kern="1200" dirty="0"/>
        </a:p>
      </dsp:txBody>
      <dsp:txXfrm>
        <a:off x="3643434" y="14178"/>
        <a:ext cx="841130" cy="407875"/>
      </dsp:txXfrm>
    </dsp:sp>
    <dsp:sp modelId="{603EA2E0-5E3B-4966-B16B-3F6CB0FA84E0}">
      <dsp:nvSpPr>
        <dsp:cNvPr id="0" name=""/>
        <dsp:cNvSpPr/>
      </dsp:nvSpPr>
      <dsp:spPr>
        <a:xfrm rot="18289469">
          <a:off x="3153970" y="958285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2269" y="950307"/>
        <a:ext cx="30347" cy="30347"/>
      </dsp:txXfrm>
    </dsp:sp>
    <dsp:sp modelId="{B7269EA8-1A23-4764-B0B0-AC0B27737FBC}">
      <dsp:nvSpPr>
        <dsp:cNvPr id="0" name=""/>
        <dsp:cNvSpPr/>
      </dsp:nvSpPr>
      <dsp:spPr>
        <a:xfrm>
          <a:off x="3630744" y="499731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登出</a:t>
          </a:r>
          <a:endParaRPr lang="zh-CN" altLang="en-US" sz="1200" kern="1200" dirty="0"/>
        </a:p>
      </dsp:txBody>
      <dsp:txXfrm>
        <a:off x="3643434" y="512421"/>
        <a:ext cx="841130" cy="407875"/>
      </dsp:txXfrm>
    </dsp:sp>
    <dsp:sp modelId="{034C64B8-494F-4D71-B089-B4CA5AB95553}">
      <dsp:nvSpPr>
        <dsp:cNvPr id="0" name=""/>
        <dsp:cNvSpPr/>
      </dsp:nvSpPr>
      <dsp:spPr>
        <a:xfrm>
          <a:off x="3284140" y="1207406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8777" y="1205937"/>
        <a:ext cx="17330" cy="17330"/>
      </dsp:txXfrm>
    </dsp:sp>
    <dsp:sp modelId="{06E67CF1-A8E2-42B0-94A1-731A5D5A4B88}">
      <dsp:nvSpPr>
        <dsp:cNvPr id="0" name=""/>
        <dsp:cNvSpPr/>
      </dsp:nvSpPr>
      <dsp:spPr>
        <a:xfrm>
          <a:off x="3630744" y="997975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修改密码</a:t>
          </a:r>
          <a:endParaRPr lang="zh-CN" altLang="en-US" sz="1200" kern="1200" dirty="0"/>
        </a:p>
      </dsp:txBody>
      <dsp:txXfrm>
        <a:off x="3643434" y="1010665"/>
        <a:ext cx="841130" cy="407875"/>
      </dsp:txXfrm>
    </dsp:sp>
    <dsp:sp modelId="{5F4BC720-ACA5-4356-8000-9DE27C21C5F9}">
      <dsp:nvSpPr>
        <dsp:cNvPr id="0" name=""/>
        <dsp:cNvSpPr/>
      </dsp:nvSpPr>
      <dsp:spPr>
        <a:xfrm rot="3310531">
          <a:off x="3153970" y="1456528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2269" y="1448551"/>
        <a:ext cx="30347" cy="30347"/>
      </dsp:txXfrm>
    </dsp:sp>
    <dsp:sp modelId="{12F5AA68-5C28-4F40-A286-A91F2991533B}">
      <dsp:nvSpPr>
        <dsp:cNvPr id="0" name=""/>
        <dsp:cNvSpPr/>
      </dsp:nvSpPr>
      <dsp:spPr>
        <a:xfrm>
          <a:off x="3630744" y="1496218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修改用户信息</a:t>
          </a:r>
          <a:endParaRPr lang="zh-CN" altLang="en-US" sz="1200" kern="1200" dirty="0"/>
        </a:p>
      </dsp:txBody>
      <dsp:txXfrm>
        <a:off x="3643434" y="1508908"/>
        <a:ext cx="841130" cy="407875"/>
      </dsp:txXfrm>
    </dsp:sp>
    <dsp:sp modelId="{5125AF3A-A9EF-4F22-938A-596D27CCA924}">
      <dsp:nvSpPr>
        <dsp:cNvPr id="0" name=""/>
        <dsp:cNvSpPr/>
      </dsp:nvSpPr>
      <dsp:spPr>
        <a:xfrm rot="4249260">
          <a:off x="2929919" y="1705650"/>
          <a:ext cx="105504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55045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066" y="1686470"/>
        <a:ext cx="52752" cy="52752"/>
      </dsp:txXfrm>
    </dsp:sp>
    <dsp:sp modelId="{B3B568BD-5779-46DA-B65C-6505465322BE}">
      <dsp:nvSpPr>
        <dsp:cNvPr id="0" name=""/>
        <dsp:cNvSpPr/>
      </dsp:nvSpPr>
      <dsp:spPr>
        <a:xfrm>
          <a:off x="3630744" y="1994462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查看用户信息</a:t>
          </a:r>
          <a:endParaRPr lang="zh-CN" altLang="en-US" sz="1200" kern="1200" dirty="0"/>
        </a:p>
      </dsp:txBody>
      <dsp:txXfrm>
        <a:off x="3643434" y="2007152"/>
        <a:ext cx="841130" cy="407875"/>
      </dsp:txXfrm>
    </dsp:sp>
    <dsp:sp modelId="{C3D22DC3-A472-44FF-9C1A-2D9648187DBD}">
      <dsp:nvSpPr>
        <dsp:cNvPr id="0" name=""/>
        <dsp:cNvSpPr/>
      </dsp:nvSpPr>
      <dsp:spPr>
        <a:xfrm>
          <a:off x="2071025" y="3200380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5662" y="3198911"/>
        <a:ext cx="17330" cy="17330"/>
      </dsp:txXfrm>
    </dsp:sp>
    <dsp:sp modelId="{4AE92DF1-D733-4723-8CE3-C0FEF838C633}">
      <dsp:nvSpPr>
        <dsp:cNvPr id="0" name=""/>
        <dsp:cNvSpPr/>
      </dsp:nvSpPr>
      <dsp:spPr>
        <a:xfrm>
          <a:off x="2417630" y="2990949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管理员</a:t>
          </a:r>
          <a:endParaRPr lang="zh-CN" altLang="en-US" sz="1200" kern="1200" dirty="0"/>
        </a:p>
      </dsp:txBody>
      <dsp:txXfrm>
        <a:off x="2430320" y="3003639"/>
        <a:ext cx="841130" cy="407875"/>
      </dsp:txXfrm>
    </dsp:sp>
    <dsp:sp modelId="{765781B3-DA7B-4D47-A45B-E2358FF3DAB4}">
      <dsp:nvSpPr>
        <dsp:cNvPr id="0" name=""/>
        <dsp:cNvSpPr/>
      </dsp:nvSpPr>
      <dsp:spPr>
        <a:xfrm rot="18289469">
          <a:off x="3153970" y="2951259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2269" y="2943281"/>
        <a:ext cx="30347" cy="30347"/>
      </dsp:txXfrm>
    </dsp:sp>
    <dsp:sp modelId="{A125A744-AE75-4B64-BF17-F810BB1CA37E}">
      <dsp:nvSpPr>
        <dsp:cNvPr id="0" name=""/>
        <dsp:cNvSpPr/>
      </dsp:nvSpPr>
      <dsp:spPr>
        <a:xfrm>
          <a:off x="3630744" y="2492705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老师列表</a:t>
          </a:r>
          <a:endParaRPr lang="zh-CN" altLang="en-US" sz="1200" kern="1200" dirty="0"/>
        </a:p>
      </dsp:txBody>
      <dsp:txXfrm>
        <a:off x="3643434" y="2505395"/>
        <a:ext cx="841130" cy="407875"/>
      </dsp:txXfrm>
    </dsp:sp>
    <dsp:sp modelId="{2EBCAA5F-7670-4C9A-B36B-E436DD336D3B}">
      <dsp:nvSpPr>
        <dsp:cNvPr id="0" name=""/>
        <dsp:cNvSpPr/>
      </dsp:nvSpPr>
      <dsp:spPr>
        <a:xfrm>
          <a:off x="3284140" y="3200380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8777" y="3198911"/>
        <a:ext cx="17330" cy="17330"/>
      </dsp:txXfrm>
    </dsp:sp>
    <dsp:sp modelId="{16FCA9AD-958F-4E5F-8309-07672A56A5CC}">
      <dsp:nvSpPr>
        <dsp:cNvPr id="0" name=""/>
        <dsp:cNvSpPr/>
      </dsp:nvSpPr>
      <dsp:spPr>
        <a:xfrm>
          <a:off x="3630744" y="2990949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学生列表</a:t>
          </a:r>
          <a:endParaRPr lang="zh-CN" altLang="en-US" sz="1200" kern="1200" dirty="0"/>
        </a:p>
      </dsp:txBody>
      <dsp:txXfrm>
        <a:off x="3643434" y="3003639"/>
        <a:ext cx="841130" cy="407875"/>
      </dsp:txXfrm>
    </dsp:sp>
    <dsp:sp modelId="{0C53954B-71D3-4909-B8CA-8F69F459BC9B}">
      <dsp:nvSpPr>
        <dsp:cNvPr id="0" name=""/>
        <dsp:cNvSpPr/>
      </dsp:nvSpPr>
      <dsp:spPr>
        <a:xfrm rot="3310531">
          <a:off x="3153970" y="3449502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2269" y="3441525"/>
        <a:ext cx="30347" cy="30347"/>
      </dsp:txXfrm>
    </dsp:sp>
    <dsp:sp modelId="{156622D9-60FD-48A4-925D-576FB69A2D64}">
      <dsp:nvSpPr>
        <dsp:cNvPr id="0" name=""/>
        <dsp:cNvSpPr/>
      </dsp:nvSpPr>
      <dsp:spPr>
        <a:xfrm>
          <a:off x="3630744" y="3489192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课程列表</a:t>
          </a:r>
          <a:endParaRPr lang="zh-CN" altLang="en-US" sz="1200" kern="1200" dirty="0"/>
        </a:p>
      </dsp:txBody>
      <dsp:txXfrm>
        <a:off x="3643434" y="3501882"/>
        <a:ext cx="841130" cy="407875"/>
      </dsp:txXfrm>
    </dsp:sp>
    <dsp:sp modelId="{9E94469B-6C78-4CA7-830F-E3F54A695184}">
      <dsp:nvSpPr>
        <dsp:cNvPr id="0" name=""/>
        <dsp:cNvSpPr/>
      </dsp:nvSpPr>
      <dsp:spPr>
        <a:xfrm rot="4467012">
          <a:off x="1597861" y="3823185"/>
          <a:ext cx="129293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92933" y="7196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2004" y="3798058"/>
        <a:ext cx="64646" cy="64646"/>
      </dsp:txXfrm>
    </dsp:sp>
    <dsp:sp modelId="{BAF7A1EF-0E21-4E37-AB59-AD8CA201E6BD}">
      <dsp:nvSpPr>
        <dsp:cNvPr id="0" name=""/>
        <dsp:cNvSpPr/>
      </dsp:nvSpPr>
      <dsp:spPr>
        <a:xfrm>
          <a:off x="2417630" y="4236558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老师</a:t>
          </a:r>
          <a:endParaRPr lang="zh-CN" altLang="en-US" sz="1200" kern="1200" dirty="0"/>
        </a:p>
      </dsp:txBody>
      <dsp:txXfrm>
        <a:off x="2430320" y="4249248"/>
        <a:ext cx="841130" cy="407875"/>
      </dsp:txXfrm>
    </dsp:sp>
    <dsp:sp modelId="{EBF9C155-D23D-41B0-A6BF-382FEBD8D141}">
      <dsp:nvSpPr>
        <dsp:cNvPr id="0" name=""/>
        <dsp:cNvSpPr/>
      </dsp:nvSpPr>
      <dsp:spPr>
        <a:xfrm>
          <a:off x="3284140" y="4445989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8777" y="4444520"/>
        <a:ext cx="17330" cy="17330"/>
      </dsp:txXfrm>
    </dsp:sp>
    <dsp:sp modelId="{E258712C-6C84-4271-A4FD-785FAFAB9071}">
      <dsp:nvSpPr>
        <dsp:cNvPr id="0" name=""/>
        <dsp:cNvSpPr/>
      </dsp:nvSpPr>
      <dsp:spPr>
        <a:xfrm>
          <a:off x="3630744" y="4236558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课程列表</a:t>
          </a:r>
          <a:endParaRPr lang="zh-CN" altLang="en-US" sz="1200" kern="1200" dirty="0"/>
        </a:p>
      </dsp:txBody>
      <dsp:txXfrm>
        <a:off x="3643434" y="4249248"/>
        <a:ext cx="841130" cy="407875"/>
      </dsp:txXfrm>
    </dsp:sp>
    <dsp:sp modelId="{BF3BC422-1030-4A54-8510-9E5D423D0A04}">
      <dsp:nvSpPr>
        <dsp:cNvPr id="0" name=""/>
        <dsp:cNvSpPr/>
      </dsp:nvSpPr>
      <dsp:spPr>
        <a:xfrm rot="19457599">
          <a:off x="4457135" y="4321428"/>
          <a:ext cx="4268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26844" y="719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9886" y="4317953"/>
        <a:ext cx="21342" cy="21342"/>
      </dsp:txXfrm>
    </dsp:sp>
    <dsp:sp modelId="{9F2E504C-1DDE-409D-B320-5F50D8F31123}">
      <dsp:nvSpPr>
        <dsp:cNvPr id="0" name=""/>
        <dsp:cNvSpPr/>
      </dsp:nvSpPr>
      <dsp:spPr>
        <a:xfrm>
          <a:off x="4843859" y="3987436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学生列表</a:t>
          </a:r>
          <a:endParaRPr lang="zh-CN" altLang="en-US" sz="1200" kern="1200" dirty="0"/>
        </a:p>
      </dsp:txBody>
      <dsp:txXfrm>
        <a:off x="4856549" y="4000126"/>
        <a:ext cx="841130" cy="407875"/>
      </dsp:txXfrm>
    </dsp:sp>
    <dsp:sp modelId="{C3E5F87F-5FE2-4A85-B7E0-C9988EC6A8CF}">
      <dsp:nvSpPr>
        <dsp:cNvPr id="0" name=""/>
        <dsp:cNvSpPr/>
      </dsp:nvSpPr>
      <dsp:spPr>
        <a:xfrm rot="2142401">
          <a:off x="4457135" y="4570550"/>
          <a:ext cx="4268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26844" y="719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9886" y="4567075"/>
        <a:ext cx="21342" cy="21342"/>
      </dsp:txXfrm>
    </dsp:sp>
    <dsp:sp modelId="{1D8166A3-DEA7-4D2F-AB15-61DC806326F6}">
      <dsp:nvSpPr>
        <dsp:cNvPr id="0" name=""/>
        <dsp:cNvSpPr/>
      </dsp:nvSpPr>
      <dsp:spPr>
        <a:xfrm>
          <a:off x="4843859" y="4485679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试验列表</a:t>
          </a:r>
          <a:endParaRPr lang="zh-CN" altLang="en-US" sz="1200" kern="1200" dirty="0"/>
        </a:p>
      </dsp:txBody>
      <dsp:txXfrm>
        <a:off x="4856549" y="4498369"/>
        <a:ext cx="841130" cy="407875"/>
      </dsp:txXfrm>
    </dsp:sp>
    <dsp:sp modelId="{1F241434-6DDC-4D88-8E41-1B62BBDE7BAA}">
      <dsp:nvSpPr>
        <dsp:cNvPr id="0" name=""/>
        <dsp:cNvSpPr/>
      </dsp:nvSpPr>
      <dsp:spPr>
        <a:xfrm>
          <a:off x="5710369" y="4695111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75006" y="4693642"/>
        <a:ext cx="17330" cy="17330"/>
      </dsp:txXfrm>
    </dsp:sp>
    <dsp:sp modelId="{D681FC8B-2834-4F56-AE10-505E95194652}">
      <dsp:nvSpPr>
        <dsp:cNvPr id="0" name=""/>
        <dsp:cNvSpPr/>
      </dsp:nvSpPr>
      <dsp:spPr>
        <a:xfrm>
          <a:off x="6056974" y="4485679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成绩评定</a:t>
          </a:r>
          <a:endParaRPr lang="zh-CN" altLang="en-US" sz="1200" kern="1200" dirty="0"/>
        </a:p>
      </dsp:txBody>
      <dsp:txXfrm>
        <a:off x="6069664" y="4498369"/>
        <a:ext cx="841130" cy="407875"/>
      </dsp:txXfrm>
    </dsp:sp>
    <dsp:sp modelId="{6E7A9196-B84F-4F69-BBA0-E9B5F8057BB7}">
      <dsp:nvSpPr>
        <dsp:cNvPr id="0" name=""/>
        <dsp:cNvSpPr/>
      </dsp:nvSpPr>
      <dsp:spPr>
        <a:xfrm rot="4808052">
          <a:off x="1232883" y="4196868"/>
          <a:ext cx="2022889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022889" y="7196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193755" y="4153491"/>
        <a:ext cx="101144" cy="101144"/>
      </dsp:txXfrm>
    </dsp:sp>
    <dsp:sp modelId="{DA0C4156-D9A1-4B5D-96C5-35C7632097F1}">
      <dsp:nvSpPr>
        <dsp:cNvPr id="0" name=""/>
        <dsp:cNvSpPr/>
      </dsp:nvSpPr>
      <dsp:spPr>
        <a:xfrm>
          <a:off x="2417630" y="4983923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学生</a:t>
          </a:r>
          <a:endParaRPr lang="zh-CN" altLang="en-US" sz="1200" kern="1200" dirty="0"/>
        </a:p>
      </dsp:txBody>
      <dsp:txXfrm>
        <a:off x="2430320" y="4996613"/>
        <a:ext cx="841130" cy="407875"/>
      </dsp:txXfrm>
    </dsp:sp>
    <dsp:sp modelId="{4ACE87BE-1CE3-45A9-819B-9859A1401445}">
      <dsp:nvSpPr>
        <dsp:cNvPr id="0" name=""/>
        <dsp:cNvSpPr/>
      </dsp:nvSpPr>
      <dsp:spPr>
        <a:xfrm>
          <a:off x="3284140" y="5193355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8777" y="5191885"/>
        <a:ext cx="17330" cy="17330"/>
      </dsp:txXfrm>
    </dsp:sp>
    <dsp:sp modelId="{022F2B95-CCDB-4EF8-B968-985D62C50BFA}">
      <dsp:nvSpPr>
        <dsp:cNvPr id="0" name=""/>
        <dsp:cNvSpPr/>
      </dsp:nvSpPr>
      <dsp:spPr>
        <a:xfrm>
          <a:off x="3630744" y="4983923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课程列表</a:t>
          </a:r>
          <a:endParaRPr lang="zh-CN" altLang="en-US" sz="1200" kern="1200" dirty="0"/>
        </a:p>
      </dsp:txBody>
      <dsp:txXfrm>
        <a:off x="3643434" y="4996613"/>
        <a:ext cx="841130" cy="407875"/>
      </dsp:txXfrm>
    </dsp:sp>
    <dsp:sp modelId="{C4A7137B-7909-4233-A194-CB533C538A7D}">
      <dsp:nvSpPr>
        <dsp:cNvPr id="0" name=""/>
        <dsp:cNvSpPr/>
      </dsp:nvSpPr>
      <dsp:spPr>
        <a:xfrm>
          <a:off x="4497255" y="5193355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1892" y="5191885"/>
        <a:ext cx="17330" cy="17330"/>
      </dsp:txXfrm>
    </dsp:sp>
    <dsp:sp modelId="{C47829EC-AE77-429F-8EF9-633BDFDB986E}">
      <dsp:nvSpPr>
        <dsp:cNvPr id="0" name=""/>
        <dsp:cNvSpPr/>
      </dsp:nvSpPr>
      <dsp:spPr>
        <a:xfrm>
          <a:off x="4843859" y="4983923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试验列表</a:t>
          </a:r>
          <a:endParaRPr lang="zh-CN" altLang="en-US" sz="1200" kern="1200" dirty="0"/>
        </a:p>
      </dsp:txBody>
      <dsp:txXfrm>
        <a:off x="4856549" y="4996613"/>
        <a:ext cx="841130" cy="407875"/>
      </dsp:txXfrm>
    </dsp:sp>
    <dsp:sp modelId="{31E3266C-6C47-4ED9-8051-1FABEAF3DBB3}">
      <dsp:nvSpPr>
        <dsp:cNvPr id="0" name=""/>
        <dsp:cNvSpPr/>
      </dsp:nvSpPr>
      <dsp:spPr>
        <a:xfrm>
          <a:off x="5710369" y="5193355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75006" y="5191885"/>
        <a:ext cx="17330" cy="17330"/>
      </dsp:txXfrm>
    </dsp:sp>
    <dsp:sp modelId="{821CB941-6D8F-4309-9DF1-417F1873D8F9}">
      <dsp:nvSpPr>
        <dsp:cNvPr id="0" name=""/>
        <dsp:cNvSpPr/>
      </dsp:nvSpPr>
      <dsp:spPr>
        <a:xfrm>
          <a:off x="6056974" y="4983923"/>
          <a:ext cx="866510" cy="433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查看成绩</a:t>
          </a:r>
          <a:endParaRPr lang="zh-CN" altLang="en-US" sz="1200" kern="1200" dirty="0"/>
        </a:p>
      </dsp:txBody>
      <dsp:txXfrm>
        <a:off x="6069664" y="4996613"/>
        <a:ext cx="841130" cy="40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7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9187-AD85-485A-9696-A36772ADF13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3992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成都大学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box</dc:creator>
  <cp:lastModifiedBy>Heng</cp:lastModifiedBy>
  <cp:revision>5</cp:revision>
  <dcterms:created xsi:type="dcterms:W3CDTF">2018-05-21T23:43:53Z</dcterms:created>
  <dcterms:modified xsi:type="dcterms:W3CDTF">2018-06-04T06:49:58Z</dcterms:modified>
</cp:coreProperties>
</file>