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6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4CF45-4B4D-47D8-B9FE-9B6F66940F5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42001615-9E0C-41B3-B4C4-BC15BEC76916}">
      <dgm:prSet phldrT="[文本]"/>
      <dgm:spPr/>
      <dgm:t>
        <a:bodyPr/>
        <a:lstStyle/>
        <a:p>
          <a:r>
            <a:rPr lang="en-US" altLang="zh-CN" smtClean="0"/>
            <a:t>GitHub</a:t>
          </a:r>
          <a:r>
            <a:rPr lang="zh-CN" altLang="en-US" smtClean="0"/>
            <a:t>实</a:t>
          </a:r>
          <a:r>
            <a:rPr lang="zh-CN" altLang="en-US" dirty="0" smtClean="0"/>
            <a:t>验管理平台</a:t>
          </a:r>
          <a:endParaRPr lang="zh-CN" altLang="en-US" dirty="0"/>
        </a:p>
      </dgm:t>
    </dgm:pt>
    <dgm:pt modelId="{3B441BEA-8B52-4EE8-B43F-E786B8648273}" type="par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2D031326-AD12-41BD-B008-B1D12E3AFEBF}" type="sib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9BF45119-54AB-4258-8FAC-A0082E6B7F36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5718487C-B269-443D-9BE3-51286D55668C}" type="par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550E2C55-34FD-4529-B036-AD34434D27F1}" type="sib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DE598FF5-3DC4-41BE-BE0B-56781B03E570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743FCEBC-D115-42B5-BB98-F9BC8F6B5DD8}" type="par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D84FE037-B54F-4E37-BAF9-6E3B4F8F5C75}" type="sib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4235CB01-CF5D-4972-9222-CFC20E40DBBE}">
      <dgm:prSet phldrT="[文本]"/>
      <dgm:spPr/>
      <dgm:t>
        <a:bodyPr/>
        <a:lstStyle/>
        <a:p>
          <a:r>
            <a:rPr lang="zh-CN" altLang="en-US" dirty="0" smtClean="0"/>
            <a:t>修改用户信息</a:t>
          </a:r>
          <a:endParaRPr lang="zh-CN" altLang="en-US" dirty="0"/>
        </a:p>
      </dgm:t>
    </dgm:pt>
    <dgm:pt modelId="{39205ED3-EA0E-4616-BB04-468EE3768CA0}" type="par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E53965A3-6E0C-4A6D-B259-EFDCD072299C}" type="sib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25E1C8AD-C193-406E-8FDF-8A761457AD99}">
      <dgm:prSet phldrT="[文本]"/>
      <dgm:spPr/>
      <dgm:t>
        <a:bodyPr/>
        <a:lstStyle/>
        <a:p>
          <a:r>
            <a:rPr lang="zh-CN" altLang="en-US" dirty="0" smtClean="0"/>
            <a:t>查看用户信息</a:t>
          </a:r>
          <a:endParaRPr lang="zh-CN" altLang="en-US" dirty="0"/>
        </a:p>
      </dgm:t>
    </dgm:pt>
    <dgm:pt modelId="{17001C4B-80CF-4F8C-A3AE-9C59B043C6F3}" type="par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8CF92538-B88B-4DAE-A7A3-15B40C652C31}" type="sib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591E4066-3C5B-4F20-ADAF-DA4DDAF6A294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AC4A3105-1ED4-4786-BB2D-87DC9904BF7C}" type="parTrans" cxnId="{B95DE51B-ABED-49E1-A5C4-760C8B19F1C9}">
      <dgm:prSet/>
      <dgm:spPr/>
      <dgm:t>
        <a:bodyPr/>
        <a:lstStyle/>
        <a:p>
          <a:endParaRPr lang="zh-CN" altLang="en-US"/>
        </a:p>
      </dgm:t>
    </dgm:pt>
    <dgm:pt modelId="{DAD697A1-2E9C-496F-AAF2-2C004056D161}" type="sibTrans" cxnId="{B95DE51B-ABED-49E1-A5C4-760C8B19F1C9}">
      <dgm:prSet/>
      <dgm:spPr/>
      <dgm:t>
        <a:bodyPr/>
        <a:lstStyle/>
        <a:p>
          <a:endParaRPr lang="zh-CN" altLang="en-US"/>
        </a:p>
      </dgm:t>
    </dgm:pt>
    <dgm:pt modelId="{12B81EFA-2F77-459D-AB63-64577CCBE2D6}">
      <dgm:prSet phldrT="[文本]"/>
      <dgm:spPr/>
      <dgm:t>
        <a:bodyPr/>
        <a:lstStyle/>
        <a:p>
          <a:r>
            <a:rPr lang="zh-CN" altLang="en-US" smtClean="0"/>
            <a:t>登出</a:t>
          </a:r>
          <a:endParaRPr lang="zh-CN" altLang="en-US" dirty="0"/>
        </a:p>
      </dgm:t>
    </dgm:pt>
    <dgm:pt modelId="{E440DE3E-837B-42D4-94B6-30B20B56DCD2}" type="parTrans" cxnId="{63A51203-9A48-48F2-A808-EC83EE573640}">
      <dgm:prSet/>
      <dgm:spPr/>
      <dgm:t>
        <a:bodyPr/>
        <a:lstStyle/>
        <a:p>
          <a:endParaRPr lang="zh-CN" altLang="en-US"/>
        </a:p>
      </dgm:t>
    </dgm:pt>
    <dgm:pt modelId="{2E724CD7-D344-486C-87FF-74F9BFA71131}" type="sibTrans" cxnId="{63A51203-9A48-48F2-A808-EC83EE573640}">
      <dgm:prSet/>
      <dgm:spPr/>
      <dgm:t>
        <a:bodyPr/>
        <a:lstStyle/>
        <a:p>
          <a:endParaRPr lang="zh-CN" altLang="en-US"/>
        </a:p>
      </dgm:t>
    </dgm:pt>
    <dgm:pt modelId="{FAB20773-005C-460C-8783-8E2BB2EB2C16}">
      <dgm:prSet phldrT="[文本]"/>
      <dgm:spPr/>
      <dgm:t>
        <a:bodyPr/>
        <a:lstStyle/>
        <a:p>
          <a:r>
            <a:rPr lang="zh-CN" altLang="en-US" dirty="0" smtClean="0"/>
            <a:t>老师列表</a:t>
          </a:r>
          <a:endParaRPr lang="zh-CN" altLang="en-US" dirty="0"/>
        </a:p>
      </dgm:t>
    </dgm:pt>
    <dgm:pt modelId="{33BCE376-2B20-4270-92B2-680AB10289B8}" type="parTrans" cxnId="{6E308AA6-072B-4CEA-9C01-B4D020292940}">
      <dgm:prSet/>
      <dgm:spPr/>
      <dgm:t>
        <a:bodyPr/>
        <a:lstStyle/>
        <a:p>
          <a:endParaRPr lang="zh-CN" altLang="en-US"/>
        </a:p>
      </dgm:t>
    </dgm:pt>
    <dgm:pt modelId="{11DC9CB8-6961-4892-8449-70C2984F09D3}" type="sibTrans" cxnId="{6E308AA6-072B-4CEA-9C01-B4D020292940}">
      <dgm:prSet/>
      <dgm:spPr/>
      <dgm:t>
        <a:bodyPr/>
        <a:lstStyle/>
        <a:p>
          <a:endParaRPr lang="zh-CN" altLang="en-US"/>
        </a:p>
      </dgm:t>
    </dgm:pt>
    <dgm:pt modelId="{38E55D2C-D872-4EDA-8D6D-04F9375865BD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B9CDDD7F-13AA-4EE1-B109-1ADB5717DFE8}" type="parTrans" cxnId="{199E2353-CDA5-4BF3-9AE9-16D4B33E7CC8}">
      <dgm:prSet/>
      <dgm:spPr/>
      <dgm:t>
        <a:bodyPr/>
        <a:lstStyle/>
        <a:p>
          <a:endParaRPr lang="zh-CN" altLang="en-US"/>
        </a:p>
      </dgm:t>
    </dgm:pt>
    <dgm:pt modelId="{6A8B78B5-AD74-459A-8236-1ADD5641685F}" type="sibTrans" cxnId="{199E2353-CDA5-4BF3-9AE9-16D4B33E7CC8}">
      <dgm:prSet/>
      <dgm:spPr/>
      <dgm:t>
        <a:bodyPr/>
        <a:lstStyle/>
        <a:p>
          <a:endParaRPr lang="zh-CN" altLang="en-US"/>
        </a:p>
      </dgm:t>
    </dgm:pt>
    <dgm:pt modelId="{A35DAC1F-079D-4BD4-8308-9CECEC3F76B6}">
      <dgm:prSet phldrT="[文本]"/>
      <dgm:spPr/>
      <dgm:t>
        <a:bodyPr/>
        <a:lstStyle/>
        <a:p>
          <a:r>
            <a:rPr lang="zh-CN" altLang="en-US" dirty="0" smtClean="0"/>
            <a:t>老师</a:t>
          </a:r>
          <a:endParaRPr lang="zh-CN" altLang="en-US" dirty="0"/>
        </a:p>
      </dgm:t>
    </dgm:pt>
    <dgm:pt modelId="{48F9C3A2-605C-4708-972F-7D47CC2E827B}" type="parTrans" cxnId="{6846F609-FAB3-4132-AD18-11DEDFF7C544}">
      <dgm:prSet/>
      <dgm:spPr/>
      <dgm:t>
        <a:bodyPr/>
        <a:lstStyle/>
        <a:p>
          <a:endParaRPr lang="zh-CN" altLang="en-US"/>
        </a:p>
      </dgm:t>
    </dgm:pt>
    <dgm:pt modelId="{712DEF57-3522-4F3F-94BB-A1009F5C9A35}" type="sibTrans" cxnId="{6846F609-FAB3-4132-AD18-11DEDFF7C544}">
      <dgm:prSet/>
      <dgm:spPr/>
      <dgm:t>
        <a:bodyPr/>
        <a:lstStyle/>
        <a:p>
          <a:endParaRPr lang="zh-CN" altLang="en-US"/>
        </a:p>
      </dgm:t>
    </dgm:pt>
    <dgm:pt modelId="{C00C6A1D-DAFE-4412-A6C1-35D361A61F3D}">
      <dgm:prSet phldrT="[文本]"/>
      <dgm:spPr/>
      <dgm:t>
        <a:bodyPr/>
        <a:lstStyle/>
        <a:p>
          <a:r>
            <a:rPr lang="zh-CN" altLang="en-US" dirty="0" smtClean="0"/>
            <a:t>课程列表</a:t>
          </a:r>
          <a:endParaRPr lang="zh-CN" altLang="en-US" dirty="0"/>
        </a:p>
      </dgm:t>
    </dgm:pt>
    <dgm:pt modelId="{0A2B8904-BB95-479A-A3AF-0DC6C78B96AB}" type="parTrans" cxnId="{56CC743D-0A13-4AC7-B706-CBF17098C30F}">
      <dgm:prSet/>
      <dgm:spPr/>
      <dgm:t>
        <a:bodyPr/>
        <a:lstStyle/>
        <a:p>
          <a:endParaRPr lang="zh-CN" altLang="en-US"/>
        </a:p>
      </dgm:t>
    </dgm:pt>
    <dgm:pt modelId="{009C0191-0832-4899-869B-7598B65A0D19}" type="sibTrans" cxnId="{56CC743D-0A13-4AC7-B706-CBF17098C30F}">
      <dgm:prSet/>
      <dgm:spPr/>
      <dgm:t>
        <a:bodyPr/>
        <a:lstStyle/>
        <a:p>
          <a:endParaRPr lang="zh-CN" altLang="en-US"/>
        </a:p>
      </dgm:t>
    </dgm:pt>
    <dgm:pt modelId="{CB45CF74-2FC1-4A13-884C-49F0A244DFE7}">
      <dgm:prSet phldrT="[文本]"/>
      <dgm:spPr/>
      <dgm:t>
        <a:bodyPr/>
        <a:lstStyle/>
        <a:p>
          <a:r>
            <a:rPr lang="zh-CN" altLang="en-US" dirty="0" smtClean="0"/>
            <a:t>学生</a:t>
          </a:r>
          <a:endParaRPr lang="zh-CN" altLang="en-US" dirty="0"/>
        </a:p>
      </dgm:t>
    </dgm:pt>
    <dgm:pt modelId="{D1B24AB0-92A6-4216-8DBA-AA0285E5ED23}" type="parTrans" cxnId="{5DA17A92-B115-4E3E-B387-6209A1EE2085}">
      <dgm:prSet/>
      <dgm:spPr/>
      <dgm:t>
        <a:bodyPr/>
        <a:lstStyle/>
        <a:p>
          <a:endParaRPr lang="zh-CN" altLang="en-US"/>
        </a:p>
      </dgm:t>
    </dgm:pt>
    <dgm:pt modelId="{AE928653-5C0F-465D-AE92-793D9469ED16}" type="sibTrans" cxnId="{5DA17A92-B115-4E3E-B387-6209A1EE2085}">
      <dgm:prSet/>
      <dgm:spPr/>
      <dgm:t>
        <a:bodyPr/>
        <a:lstStyle/>
        <a:p>
          <a:endParaRPr lang="zh-CN" altLang="en-US"/>
        </a:p>
      </dgm:t>
    </dgm:pt>
    <dgm:pt modelId="{1A0AAACA-468F-46AC-BD20-676A19190CBE}">
      <dgm:prSet phldrT="[文本]"/>
      <dgm:spPr/>
      <dgm:t>
        <a:bodyPr/>
        <a:lstStyle/>
        <a:p>
          <a:r>
            <a:rPr lang="zh-CN" altLang="en-US" dirty="0" smtClean="0"/>
            <a:t>课程列表</a:t>
          </a:r>
          <a:endParaRPr lang="zh-CN" altLang="en-US" dirty="0"/>
        </a:p>
      </dgm:t>
    </dgm:pt>
    <dgm:pt modelId="{F29B9C74-DDD1-4294-9AFC-98BECD253244}" type="parTrans" cxnId="{60B063EE-61CA-4873-B18F-8C09ECE03EC1}">
      <dgm:prSet/>
      <dgm:spPr/>
      <dgm:t>
        <a:bodyPr/>
        <a:lstStyle/>
        <a:p>
          <a:endParaRPr lang="zh-CN" altLang="en-US"/>
        </a:p>
      </dgm:t>
    </dgm:pt>
    <dgm:pt modelId="{DDC5C36C-19A7-4AB5-A409-8E1917821D05}" type="sibTrans" cxnId="{60B063EE-61CA-4873-B18F-8C09ECE03EC1}">
      <dgm:prSet/>
      <dgm:spPr/>
      <dgm:t>
        <a:bodyPr/>
        <a:lstStyle/>
        <a:p>
          <a:endParaRPr lang="zh-CN" altLang="en-US"/>
        </a:p>
      </dgm:t>
    </dgm:pt>
    <dgm:pt modelId="{F7C02DF7-7D1A-4865-B76E-3E7C7261690F}">
      <dgm:prSet phldrT="[文本]"/>
      <dgm:spPr/>
      <dgm:t>
        <a:bodyPr/>
        <a:lstStyle/>
        <a:p>
          <a:r>
            <a:rPr lang="zh-CN" altLang="en-US" dirty="0" smtClean="0"/>
            <a:t>成绩列表</a:t>
          </a:r>
          <a:endParaRPr lang="zh-CN" altLang="en-US" dirty="0"/>
        </a:p>
      </dgm:t>
    </dgm:pt>
    <dgm:pt modelId="{394B57D0-8E80-495B-89EF-CD1856AEF543}" type="parTrans" cxnId="{8EE60383-91AA-4E36-B8FF-8CB529E268AD}">
      <dgm:prSet/>
      <dgm:spPr/>
      <dgm:t>
        <a:bodyPr/>
        <a:lstStyle/>
        <a:p>
          <a:endParaRPr lang="zh-CN" altLang="en-US"/>
        </a:p>
      </dgm:t>
    </dgm:pt>
    <dgm:pt modelId="{3745C2B2-21A1-4D34-8FA3-BEB5189B6402}" type="sibTrans" cxnId="{8EE60383-91AA-4E36-B8FF-8CB529E268AD}">
      <dgm:prSet/>
      <dgm:spPr/>
      <dgm:t>
        <a:bodyPr/>
        <a:lstStyle/>
        <a:p>
          <a:endParaRPr lang="zh-CN" altLang="en-US"/>
        </a:p>
      </dgm:t>
    </dgm:pt>
    <dgm:pt modelId="{4396E6E7-4347-4FDE-A75D-BE4E589E97B1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2380B855-F583-4771-86DC-390342626E6D}" type="sibTrans" cxnId="{189F516D-F926-488B-B000-70F44B444566}">
      <dgm:prSet/>
      <dgm:spPr/>
      <dgm:t>
        <a:bodyPr/>
        <a:lstStyle/>
        <a:p>
          <a:endParaRPr lang="zh-CN" altLang="en-US"/>
        </a:p>
      </dgm:t>
    </dgm:pt>
    <dgm:pt modelId="{B88D7FFD-0C1A-422D-B18C-DCAA3EDD6366}" type="parTrans" cxnId="{189F516D-F926-488B-B000-70F44B444566}">
      <dgm:prSet/>
      <dgm:spPr/>
      <dgm:t>
        <a:bodyPr/>
        <a:lstStyle/>
        <a:p>
          <a:endParaRPr lang="zh-CN" altLang="en-US"/>
        </a:p>
      </dgm:t>
    </dgm:pt>
    <dgm:pt modelId="{651E0326-B6D1-4C67-AA5E-E02E0E044583}">
      <dgm:prSet phldrT="[文本]"/>
      <dgm:spPr/>
      <dgm:t>
        <a:bodyPr/>
        <a:lstStyle/>
        <a:p>
          <a:r>
            <a:rPr lang="zh-CN" altLang="en-US" dirty="0" smtClean="0"/>
            <a:t>课程列表</a:t>
          </a:r>
          <a:endParaRPr lang="zh-CN" altLang="en-US" dirty="0"/>
        </a:p>
      </dgm:t>
    </dgm:pt>
    <dgm:pt modelId="{64C7A837-639B-4A64-B42F-793DED64566F}" type="parTrans" cxnId="{20583FD3-08B2-446C-A965-B97F3C98878F}">
      <dgm:prSet/>
      <dgm:spPr/>
      <dgm:t>
        <a:bodyPr/>
        <a:lstStyle/>
        <a:p>
          <a:endParaRPr lang="zh-CN" altLang="en-US"/>
        </a:p>
      </dgm:t>
    </dgm:pt>
    <dgm:pt modelId="{25F1E144-D921-4070-8B5B-4A05B5E5D63D}" type="sibTrans" cxnId="{20583FD3-08B2-446C-A965-B97F3C98878F}">
      <dgm:prSet/>
      <dgm:spPr/>
      <dgm:t>
        <a:bodyPr/>
        <a:lstStyle/>
        <a:p>
          <a:endParaRPr lang="zh-CN" altLang="en-US"/>
        </a:p>
      </dgm:t>
    </dgm:pt>
    <dgm:pt modelId="{5551A151-0204-4259-AEDB-B7EAB13CAC37}">
      <dgm:prSet phldrT="[文本]"/>
      <dgm:spPr/>
      <dgm:t>
        <a:bodyPr/>
        <a:lstStyle/>
        <a:p>
          <a:r>
            <a:rPr lang="zh-CN" altLang="en-US" dirty="0" smtClean="0"/>
            <a:t>课程信息增删改</a:t>
          </a:r>
          <a:endParaRPr lang="zh-CN" altLang="en-US" dirty="0"/>
        </a:p>
      </dgm:t>
    </dgm:pt>
    <dgm:pt modelId="{528FCF94-59D7-484A-A2C6-C71BAEC2EA05}" type="parTrans" cxnId="{6BE6916A-DFDA-450C-A8A7-581BAF7074BC}">
      <dgm:prSet/>
      <dgm:spPr/>
      <dgm:t>
        <a:bodyPr/>
        <a:lstStyle/>
        <a:p>
          <a:endParaRPr lang="zh-CN" altLang="en-US"/>
        </a:p>
      </dgm:t>
    </dgm:pt>
    <dgm:pt modelId="{2E82BA2E-919E-445F-9E61-1F28F68070DC}" type="sibTrans" cxnId="{6BE6916A-DFDA-450C-A8A7-581BAF7074BC}">
      <dgm:prSet/>
      <dgm:spPr/>
      <dgm:t>
        <a:bodyPr/>
        <a:lstStyle/>
        <a:p>
          <a:endParaRPr lang="zh-CN" altLang="en-US"/>
        </a:p>
      </dgm:t>
    </dgm:pt>
    <dgm:pt modelId="{9B7A9EC8-6385-4F85-977D-74B1EE05EDD7}">
      <dgm:prSet phldrT="[文本]"/>
      <dgm:spPr/>
      <dgm:t>
        <a:bodyPr/>
        <a:lstStyle/>
        <a:p>
          <a:r>
            <a:rPr lang="zh-CN" altLang="en-US" dirty="0" smtClean="0"/>
            <a:t>成绩列表</a:t>
          </a:r>
          <a:endParaRPr lang="zh-CN" altLang="en-US" dirty="0"/>
        </a:p>
      </dgm:t>
    </dgm:pt>
    <dgm:pt modelId="{25C6ED4C-69DD-48E3-805C-7DDF06BBE1AF}" type="parTrans" cxnId="{1E8260B7-347B-4F8B-9D01-57B60F8DEE64}">
      <dgm:prSet/>
      <dgm:spPr/>
      <dgm:t>
        <a:bodyPr/>
        <a:lstStyle/>
        <a:p>
          <a:endParaRPr lang="zh-CN" altLang="en-US"/>
        </a:p>
      </dgm:t>
    </dgm:pt>
    <dgm:pt modelId="{80785996-9529-49C9-9F71-F9B61A0D270D}" type="sibTrans" cxnId="{1E8260B7-347B-4F8B-9D01-57B60F8DEE64}">
      <dgm:prSet/>
      <dgm:spPr/>
      <dgm:t>
        <a:bodyPr/>
        <a:lstStyle/>
        <a:p>
          <a:endParaRPr lang="zh-CN" altLang="en-US"/>
        </a:p>
      </dgm:t>
    </dgm:pt>
    <dgm:pt modelId="{CF0ED2B4-0326-41A2-9415-8486AA650635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E13BC432-8121-499A-BBC7-C2A59D877ED7}" type="sibTrans" cxnId="{D595D78D-B539-4AE4-9CAE-75AD0754DEA4}">
      <dgm:prSet/>
      <dgm:spPr/>
      <dgm:t>
        <a:bodyPr/>
        <a:lstStyle/>
        <a:p>
          <a:endParaRPr lang="zh-CN" altLang="en-US"/>
        </a:p>
      </dgm:t>
    </dgm:pt>
    <dgm:pt modelId="{B55744BB-7D9B-4511-BF1D-32F448A99091}" type="parTrans" cxnId="{D595D78D-B539-4AE4-9CAE-75AD0754DEA4}">
      <dgm:prSet/>
      <dgm:spPr/>
      <dgm:t>
        <a:bodyPr/>
        <a:lstStyle/>
        <a:p>
          <a:endParaRPr lang="zh-CN" altLang="en-US"/>
        </a:p>
      </dgm:t>
    </dgm:pt>
    <dgm:pt modelId="{199B1134-F95C-4A37-BDF6-AB567043209A}">
      <dgm:prSet phldrT="[文本]"/>
      <dgm:spPr/>
      <dgm:t>
        <a:bodyPr/>
        <a:lstStyle/>
        <a:p>
          <a:r>
            <a:rPr lang="zh-CN" altLang="en-US" dirty="0" smtClean="0"/>
            <a:t>成绩评定</a:t>
          </a:r>
          <a:endParaRPr lang="zh-CN" altLang="en-US" dirty="0"/>
        </a:p>
      </dgm:t>
    </dgm:pt>
    <dgm:pt modelId="{70D495D5-E2D7-475F-956F-23CB9C70F8A8}" type="parTrans" cxnId="{66995538-295A-416B-9094-9A8F7A01604B}">
      <dgm:prSet/>
      <dgm:spPr/>
      <dgm:t>
        <a:bodyPr/>
        <a:lstStyle/>
        <a:p>
          <a:endParaRPr lang="zh-CN" altLang="en-US"/>
        </a:p>
      </dgm:t>
    </dgm:pt>
    <dgm:pt modelId="{193005B7-5D85-459D-85F7-2B751CF1E00D}" type="sibTrans" cxnId="{66995538-295A-416B-9094-9A8F7A01604B}">
      <dgm:prSet/>
      <dgm:spPr/>
      <dgm:t>
        <a:bodyPr/>
        <a:lstStyle/>
        <a:p>
          <a:endParaRPr lang="zh-CN" altLang="en-US"/>
        </a:p>
      </dgm:t>
    </dgm:pt>
    <dgm:pt modelId="{E1E9AFE4-A1DB-4CE7-BC51-DE6B8A11877A}">
      <dgm:prSet phldrT="[文本]"/>
      <dgm:spPr/>
      <dgm:t>
        <a:bodyPr/>
        <a:lstStyle/>
        <a:p>
          <a:r>
            <a:rPr lang="zh-CN" altLang="en-US" dirty="0" smtClean="0"/>
            <a:t>评定详情</a:t>
          </a:r>
          <a:endParaRPr lang="zh-CN" altLang="en-US" dirty="0"/>
        </a:p>
      </dgm:t>
    </dgm:pt>
    <dgm:pt modelId="{9C13908E-FC10-49E7-8433-3707E4D34BF6}" type="parTrans" cxnId="{12F6B895-53DC-4809-9F12-1A8FE07258C4}">
      <dgm:prSet/>
      <dgm:spPr/>
      <dgm:t>
        <a:bodyPr/>
        <a:lstStyle/>
        <a:p>
          <a:endParaRPr lang="zh-CN" altLang="en-US"/>
        </a:p>
      </dgm:t>
    </dgm:pt>
    <dgm:pt modelId="{BC354BAE-E194-4B22-92E9-2AA2098A9ED1}" type="sibTrans" cxnId="{12F6B895-53DC-4809-9F12-1A8FE07258C4}">
      <dgm:prSet/>
      <dgm:spPr/>
      <dgm:t>
        <a:bodyPr/>
        <a:lstStyle/>
        <a:p>
          <a:endParaRPr lang="zh-CN" altLang="en-US"/>
        </a:p>
      </dgm:t>
    </dgm:pt>
    <dgm:pt modelId="{00820892-1DFA-449A-86F7-4256431478C9}">
      <dgm:prSet phldrT="[文本]"/>
      <dgm:spPr/>
      <dgm:t>
        <a:bodyPr/>
        <a:lstStyle/>
        <a:p>
          <a:r>
            <a:rPr lang="zh-CN" altLang="en-US" dirty="0" smtClean="0"/>
            <a:t>评定详情</a:t>
          </a:r>
          <a:endParaRPr lang="zh-CN" altLang="en-US" dirty="0"/>
        </a:p>
      </dgm:t>
    </dgm:pt>
    <dgm:pt modelId="{E4C9ED8D-EDAD-471C-A7C5-7DE2B4EA33A0}" type="parTrans" cxnId="{F81F1BBC-AE64-4BF4-9CAB-A1575026B4F0}">
      <dgm:prSet/>
      <dgm:spPr/>
      <dgm:t>
        <a:bodyPr/>
        <a:lstStyle/>
        <a:p>
          <a:endParaRPr lang="zh-CN" altLang="en-US"/>
        </a:p>
      </dgm:t>
    </dgm:pt>
    <dgm:pt modelId="{01402E29-5904-4BF8-8189-723E68588EBA}" type="sibTrans" cxnId="{F81F1BBC-AE64-4BF4-9CAB-A1575026B4F0}">
      <dgm:prSet/>
      <dgm:spPr/>
      <dgm:t>
        <a:bodyPr/>
        <a:lstStyle/>
        <a:p>
          <a:endParaRPr lang="zh-CN" altLang="en-US"/>
        </a:p>
      </dgm:t>
    </dgm:pt>
    <dgm:pt modelId="{610C1204-9D50-4AB9-950C-107D9FA8655A}">
      <dgm:prSet phldrT="[文本]"/>
      <dgm:spPr/>
      <dgm:t>
        <a:bodyPr/>
        <a:lstStyle/>
        <a:p>
          <a:r>
            <a:rPr lang="zh-CN" altLang="en-US" dirty="0" smtClean="0"/>
            <a:t>实验内容查看</a:t>
          </a:r>
          <a:endParaRPr lang="zh-CN" altLang="en-US" dirty="0"/>
        </a:p>
      </dgm:t>
    </dgm:pt>
    <dgm:pt modelId="{9D4DC1EC-8D70-4BD0-8CB3-C23E5CDCCFB2}" type="parTrans" cxnId="{F10389F3-4C29-4148-9123-CB828D5ED986}">
      <dgm:prSet/>
      <dgm:spPr/>
      <dgm:t>
        <a:bodyPr/>
        <a:lstStyle/>
        <a:p>
          <a:endParaRPr lang="zh-CN" altLang="en-US"/>
        </a:p>
      </dgm:t>
    </dgm:pt>
    <dgm:pt modelId="{37E3AA2F-70A6-42DD-883A-28E086C866BA}" type="sibTrans" cxnId="{F10389F3-4C29-4148-9123-CB828D5ED986}">
      <dgm:prSet/>
      <dgm:spPr/>
      <dgm:t>
        <a:bodyPr/>
        <a:lstStyle/>
        <a:p>
          <a:endParaRPr lang="zh-CN" altLang="en-US"/>
        </a:p>
      </dgm:t>
    </dgm:pt>
    <dgm:pt modelId="{A61229A9-7A06-40FF-8B35-7338F6E1D607}" type="pres">
      <dgm:prSet presAssocID="{C244CF45-4B4D-47D8-B9FE-9B6F66940F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43263B-8DF7-4A2C-A2E7-732716B93DA0}" type="pres">
      <dgm:prSet presAssocID="{42001615-9E0C-41B3-B4C4-BC15BEC76916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0B838DF-0BD9-4332-8667-97B44FADD7A8}" type="pres">
      <dgm:prSet presAssocID="{42001615-9E0C-41B3-B4C4-BC15BEC76916}" presName="rootComposite1" presStyleCnt="0"/>
      <dgm:spPr/>
      <dgm:t>
        <a:bodyPr/>
        <a:lstStyle/>
        <a:p>
          <a:endParaRPr lang="zh-CN" altLang="en-US"/>
        </a:p>
      </dgm:t>
    </dgm:pt>
    <dgm:pt modelId="{5AD7C1F2-5E69-424D-B717-E21DECCECEFB}" type="pres">
      <dgm:prSet presAssocID="{42001615-9E0C-41B3-B4C4-BC15BEC769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0F94B1-7B0A-4AF5-822D-3AD0AFA6E41A}" type="pres">
      <dgm:prSet presAssocID="{42001615-9E0C-41B3-B4C4-BC15BEC7691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B05EF56-FC6D-46C5-A26E-1A2CDCE4F528}" type="pres">
      <dgm:prSet presAssocID="{42001615-9E0C-41B3-B4C4-BC15BEC76916}" presName="hierChild2" presStyleCnt="0"/>
      <dgm:spPr/>
      <dgm:t>
        <a:bodyPr/>
        <a:lstStyle/>
        <a:p>
          <a:endParaRPr lang="zh-CN" altLang="en-US"/>
        </a:p>
      </dgm:t>
    </dgm:pt>
    <dgm:pt modelId="{563A2971-4B89-4053-B09D-B06E5ED8ED65}" type="pres">
      <dgm:prSet presAssocID="{5718487C-B269-443D-9BE3-51286D55668C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01C3F64F-D09C-4725-8AA4-205A2672BE30}" type="pres">
      <dgm:prSet presAssocID="{9BF45119-54AB-4258-8FAC-A0082E6B7F3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0B7A33D-D733-4FEC-957C-13AFA46B4977}" type="pres">
      <dgm:prSet presAssocID="{9BF45119-54AB-4258-8FAC-A0082E6B7F36}" presName="rootComposite" presStyleCnt="0"/>
      <dgm:spPr/>
      <dgm:t>
        <a:bodyPr/>
        <a:lstStyle/>
        <a:p>
          <a:endParaRPr lang="zh-CN" altLang="en-US"/>
        </a:p>
      </dgm:t>
    </dgm:pt>
    <dgm:pt modelId="{C90799A2-B0B4-45CF-B800-E21F3D5756FE}" type="pres">
      <dgm:prSet presAssocID="{9BF45119-54AB-4258-8FAC-A0082E6B7F3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8C26D1-4C87-458B-BE04-25C15419273A}" type="pres">
      <dgm:prSet presAssocID="{9BF45119-54AB-4258-8FAC-A0082E6B7F36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6F5CBF5-1FD6-4E40-A21E-834C730A3B52}" type="pres">
      <dgm:prSet presAssocID="{9BF45119-54AB-4258-8FAC-A0082E6B7F36}" presName="hierChild4" presStyleCnt="0"/>
      <dgm:spPr/>
      <dgm:t>
        <a:bodyPr/>
        <a:lstStyle/>
        <a:p>
          <a:endParaRPr lang="zh-CN" altLang="en-US"/>
        </a:p>
      </dgm:t>
    </dgm:pt>
    <dgm:pt modelId="{76C2E5D8-AE46-48BB-BC43-DEB17C5F5978}" type="pres">
      <dgm:prSet presAssocID="{AC4A3105-1ED4-4786-BB2D-87DC9904BF7C}" presName="Name64" presStyleLbl="parChTrans1D3" presStyleIdx="0" presStyleCnt="13"/>
      <dgm:spPr/>
      <dgm:t>
        <a:bodyPr/>
        <a:lstStyle/>
        <a:p>
          <a:endParaRPr lang="zh-CN" altLang="en-US"/>
        </a:p>
      </dgm:t>
    </dgm:pt>
    <dgm:pt modelId="{27412BCA-5C44-4F0C-8E7C-D298DBD10696}" type="pres">
      <dgm:prSet presAssocID="{591E4066-3C5B-4F20-ADAF-DA4DDAF6A2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A2B8C44-19B0-4F5A-AE5A-B21C990C2ECF}" type="pres">
      <dgm:prSet presAssocID="{591E4066-3C5B-4F20-ADAF-DA4DDAF6A294}" presName="rootComposite" presStyleCnt="0"/>
      <dgm:spPr/>
      <dgm:t>
        <a:bodyPr/>
        <a:lstStyle/>
        <a:p>
          <a:endParaRPr lang="zh-CN" altLang="en-US"/>
        </a:p>
      </dgm:t>
    </dgm:pt>
    <dgm:pt modelId="{91FB0C36-389B-485F-9633-7CB4A2B88683}" type="pres">
      <dgm:prSet presAssocID="{591E4066-3C5B-4F20-ADAF-DA4DDAF6A294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24185B-B3FF-4304-85E3-8BE316DB9C5C}" type="pres">
      <dgm:prSet presAssocID="{591E4066-3C5B-4F20-ADAF-DA4DDAF6A294}" presName="rootConnector" presStyleLbl="node3" presStyleIdx="0" presStyleCnt="13"/>
      <dgm:spPr/>
      <dgm:t>
        <a:bodyPr/>
        <a:lstStyle/>
        <a:p>
          <a:endParaRPr lang="zh-CN" altLang="en-US"/>
        </a:p>
      </dgm:t>
    </dgm:pt>
    <dgm:pt modelId="{87F76957-E7B8-40B6-9F67-7BC23A7FFDB8}" type="pres">
      <dgm:prSet presAssocID="{591E4066-3C5B-4F20-ADAF-DA4DDAF6A294}" presName="hierChild4" presStyleCnt="0"/>
      <dgm:spPr/>
      <dgm:t>
        <a:bodyPr/>
        <a:lstStyle/>
        <a:p>
          <a:endParaRPr lang="zh-CN" altLang="en-US"/>
        </a:p>
      </dgm:t>
    </dgm:pt>
    <dgm:pt modelId="{F6563EAB-0577-4076-A5E5-D84D9693780B}" type="pres">
      <dgm:prSet presAssocID="{591E4066-3C5B-4F20-ADAF-DA4DDAF6A294}" presName="hierChild5" presStyleCnt="0"/>
      <dgm:spPr/>
      <dgm:t>
        <a:bodyPr/>
        <a:lstStyle/>
        <a:p>
          <a:endParaRPr lang="zh-CN" altLang="en-US"/>
        </a:p>
      </dgm:t>
    </dgm:pt>
    <dgm:pt modelId="{6BB35933-D8CE-480B-8992-6A6A5A4A5FF8}" type="pres">
      <dgm:prSet presAssocID="{E440DE3E-837B-42D4-94B6-30B20B56DCD2}" presName="Name64" presStyleLbl="parChTrans1D3" presStyleIdx="1" presStyleCnt="13"/>
      <dgm:spPr/>
      <dgm:t>
        <a:bodyPr/>
        <a:lstStyle/>
        <a:p>
          <a:endParaRPr lang="zh-CN" altLang="en-US"/>
        </a:p>
      </dgm:t>
    </dgm:pt>
    <dgm:pt modelId="{0F154A48-3672-4CD7-B4FC-77BD24ADCBBB}" type="pres">
      <dgm:prSet presAssocID="{12B81EFA-2F77-459D-AB63-64577CCBE2D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43BBC5E-8BAC-48B9-BC6F-5B72AA72B0E4}" type="pres">
      <dgm:prSet presAssocID="{12B81EFA-2F77-459D-AB63-64577CCBE2D6}" presName="rootComposite" presStyleCnt="0"/>
      <dgm:spPr/>
      <dgm:t>
        <a:bodyPr/>
        <a:lstStyle/>
        <a:p>
          <a:endParaRPr lang="zh-CN" altLang="en-US"/>
        </a:p>
      </dgm:t>
    </dgm:pt>
    <dgm:pt modelId="{4AA7303C-18D3-4A37-9598-C1C7416ABD44}" type="pres">
      <dgm:prSet presAssocID="{12B81EFA-2F77-459D-AB63-64577CCBE2D6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ACD50-7E62-403B-ADF4-2D2C787FB635}" type="pres">
      <dgm:prSet presAssocID="{12B81EFA-2F77-459D-AB63-64577CCBE2D6}" presName="rootConnector" presStyleLbl="node3" presStyleIdx="1" presStyleCnt="13"/>
      <dgm:spPr/>
      <dgm:t>
        <a:bodyPr/>
        <a:lstStyle/>
        <a:p>
          <a:endParaRPr lang="zh-CN" altLang="en-US"/>
        </a:p>
      </dgm:t>
    </dgm:pt>
    <dgm:pt modelId="{E7C526CB-9B2B-40D3-8ED0-8F6EDD1D06A0}" type="pres">
      <dgm:prSet presAssocID="{12B81EFA-2F77-459D-AB63-64577CCBE2D6}" presName="hierChild4" presStyleCnt="0"/>
      <dgm:spPr/>
      <dgm:t>
        <a:bodyPr/>
        <a:lstStyle/>
        <a:p>
          <a:endParaRPr lang="zh-CN" altLang="en-US"/>
        </a:p>
      </dgm:t>
    </dgm:pt>
    <dgm:pt modelId="{ED9F88C7-1339-4C67-A359-CDD840AF2924}" type="pres">
      <dgm:prSet presAssocID="{12B81EFA-2F77-459D-AB63-64577CCBE2D6}" presName="hierChild5" presStyleCnt="0"/>
      <dgm:spPr/>
      <dgm:t>
        <a:bodyPr/>
        <a:lstStyle/>
        <a:p>
          <a:endParaRPr lang="zh-CN" altLang="en-US"/>
        </a:p>
      </dgm:t>
    </dgm:pt>
    <dgm:pt modelId="{6338B061-CBCE-4FCA-9E0A-1A0738596D3A}" type="pres">
      <dgm:prSet presAssocID="{743FCEBC-D115-42B5-BB98-F9BC8F6B5DD8}" presName="Name64" presStyleLbl="parChTrans1D3" presStyleIdx="2" presStyleCnt="13"/>
      <dgm:spPr/>
      <dgm:t>
        <a:bodyPr/>
        <a:lstStyle/>
        <a:p>
          <a:endParaRPr lang="zh-CN" altLang="en-US"/>
        </a:p>
      </dgm:t>
    </dgm:pt>
    <dgm:pt modelId="{E353D094-FC71-4281-A4EC-D56FBCE2D0C7}" type="pres">
      <dgm:prSet presAssocID="{DE598FF5-3DC4-41BE-BE0B-56781B03E57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2F2B74E-AA1F-4289-A04A-C28830B441EA}" type="pres">
      <dgm:prSet presAssocID="{DE598FF5-3DC4-41BE-BE0B-56781B03E570}" presName="rootComposite" presStyleCnt="0"/>
      <dgm:spPr/>
      <dgm:t>
        <a:bodyPr/>
        <a:lstStyle/>
        <a:p>
          <a:endParaRPr lang="zh-CN" altLang="en-US"/>
        </a:p>
      </dgm:t>
    </dgm:pt>
    <dgm:pt modelId="{52672094-23FD-4ACC-934C-D68A33959AFD}" type="pres">
      <dgm:prSet presAssocID="{DE598FF5-3DC4-41BE-BE0B-56781B03E570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B6E6F6-B928-47F4-93A2-B2E373641425}" type="pres">
      <dgm:prSet presAssocID="{DE598FF5-3DC4-41BE-BE0B-56781B03E570}" presName="rootConnector" presStyleLbl="node3" presStyleIdx="2" presStyleCnt="13"/>
      <dgm:spPr/>
      <dgm:t>
        <a:bodyPr/>
        <a:lstStyle/>
        <a:p>
          <a:endParaRPr lang="zh-CN" altLang="en-US"/>
        </a:p>
      </dgm:t>
    </dgm:pt>
    <dgm:pt modelId="{2AFCA029-ADAC-4E1C-8A9C-B2367AC19A5D}" type="pres">
      <dgm:prSet presAssocID="{DE598FF5-3DC4-41BE-BE0B-56781B03E570}" presName="hierChild4" presStyleCnt="0"/>
      <dgm:spPr/>
      <dgm:t>
        <a:bodyPr/>
        <a:lstStyle/>
        <a:p>
          <a:endParaRPr lang="zh-CN" altLang="en-US"/>
        </a:p>
      </dgm:t>
    </dgm:pt>
    <dgm:pt modelId="{4B75A0F0-E9EA-4CBF-9740-ED3678E6B8C5}" type="pres">
      <dgm:prSet presAssocID="{DE598FF5-3DC4-41BE-BE0B-56781B03E570}" presName="hierChild5" presStyleCnt="0"/>
      <dgm:spPr/>
      <dgm:t>
        <a:bodyPr/>
        <a:lstStyle/>
        <a:p>
          <a:endParaRPr lang="zh-CN" altLang="en-US"/>
        </a:p>
      </dgm:t>
    </dgm:pt>
    <dgm:pt modelId="{6B31A948-7E90-451D-B56F-A0DC4998C511}" type="pres">
      <dgm:prSet presAssocID="{39205ED3-EA0E-4616-BB04-468EE3768CA0}" presName="Name64" presStyleLbl="parChTrans1D3" presStyleIdx="3" presStyleCnt="13"/>
      <dgm:spPr/>
      <dgm:t>
        <a:bodyPr/>
        <a:lstStyle/>
        <a:p>
          <a:endParaRPr lang="zh-CN" altLang="en-US"/>
        </a:p>
      </dgm:t>
    </dgm:pt>
    <dgm:pt modelId="{94AD5F70-3DB2-44F9-888E-BC921409122D}" type="pres">
      <dgm:prSet presAssocID="{4235CB01-CF5D-4972-9222-CFC20E40DBB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4F8E0E9-B6D2-4B06-AB5A-DD5C835F675C}" type="pres">
      <dgm:prSet presAssocID="{4235CB01-CF5D-4972-9222-CFC20E40DBBE}" presName="rootComposite" presStyleCnt="0"/>
      <dgm:spPr/>
      <dgm:t>
        <a:bodyPr/>
        <a:lstStyle/>
        <a:p>
          <a:endParaRPr lang="zh-CN" altLang="en-US"/>
        </a:p>
      </dgm:t>
    </dgm:pt>
    <dgm:pt modelId="{4B2C7C85-D4BC-417F-9BB3-F9B265354621}" type="pres">
      <dgm:prSet presAssocID="{4235CB01-CF5D-4972-9222-CFC20E40DBBE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62F22-B633-40D3-8537-A25D1DC39E55}" type="pres">
      <dgm:prSet presAssocID="{4235CB01-CF5D-4972-9222-CFC20E40DBBE}" presName="rootConnector" presStyleLbl="node3" presStyleIdx="3" presStyleCnt="13"/>
      <dgm:spPr/>
      <dgm:t>
        <a:bodyPr/>
        <a:lstStyle/>
        <a:p>
          <a:endParaRPr lang="zh-CN" altLang="en-US"/>
        </a:p>
      </dgm:t>
    </dgm:pt>
    <dgm:pt modelId="{2D03027D-B5B3-4C91-A13B-670C7E859AE8}" type="pres">
      <dgm:prSet presAssocID="{4235CB01-CF5D-4972-9222-CFC20E40DBBE}" presName="hierChild4" presStyleCnt="0"/>
      <dgm:spPr/>
      <dgm:t>
        <a:bodyPr/>
        <a:lstStyle/>
        <a:p>
          <a:endParaRPr lang="zh-CN" altLang="en-US"/>
        </a:p>
      </dgm:t>
    </dgm:pt>
    <dgm:pt modelId="{2F0CA918-92BF-4554-B4D9-5ACA62BC0064}" type="pres">
      <dgm:prSet presAssocID="{4235CB01-CF5D-4972-9222-CFC20E40DBBE}" presName="hierChild5" presStyleCnt="0"/>
      <dgm:spPr/>
      <dgm:t>
        <a:bodyPr/>
        <a:lstStyle/>
        <a:p>
          <a:endParaRPr lang="zh-CN" altLang="en-US"/>
        </a:p>
      </dgm:t>
    </dgm:pt>
    <dgm:pt modelId="{C7EACBB4-5B42-45E3-8E70-006E0259DEAB}" type="pres">
      <dgm:prSet presAssocID="{17001C4B-80CF-4F8C-A3AE-9C59B043C6F3}" presName="Name64" presStyleLbl="parChTrans1D3" presStyleIdx="4" presStyleCnt="13"/>
      <dgm:spPr/>
      <dgm:t>
        <a:bodyPr/>
        <a:lstStyle/>
        <a:p>
          <a:endParaRPr lang="zh-CN" altLang="en-US"/>
        </a:p>
      </dgm:t>
    </dgm:pt>
    <dgm:pt modelId="{5C0329B6-AF88-47EA-B280-591B57E6B9D7}" type="pres">
      <dgm:prSet presAssocID="{25E1C8AD-C193-406E-8FDF-8A761457AD9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EA432FF-2231-41EA-BBB5-F523BA0C70B1}" type="pres">
      <dgm:prSet presAssocID="{25E1C8AD-C193-406E-8FDF-8A761457AD99}" presName="rootComposite" presStyleCnt="0"/>
      <dgm:spPr/>
      <dgm:t>
        <a:bodyPr/>
        <a:lstStyle/>
        <a:p>
          <a:endParaRPr lang="zh-CN" altLang="en-US"/>
        </a:p>
      </dgm:t>
    </dgm:pt>
    <dgm:pt modelId="{C7C44964-FD3D-48AC-93B2-A024E060E54D}" type="pres">
      <dgm:prSet presAssocID="{25E1C8AD-C193-406E-8FDF-8A761457AD99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E1F003-4E91-4439-BD65-D6609BA9169F}" type="pres">
      <dgm:prSet presAssocID="{25E1C8AD-C193-406E-8FDF-8A761457AD99}" presName="rootConnector" presStyleLbl="node3" presStyleIdx="4" presStyleCnt="13"/>
      <dgm:spPr/>
      <dgm:t>
        <a:bodyPr/>
        <a:lstStyle/>
        <a:p>
          <a:endParaRPr lang="zh-CN" altLang="en-US"/>
        </a:p>
      </dgm:t>
    </dgm:pt>
    <dgm:pt modelId="{CB075FB4-E447-4577-9738-6373717C0887}" type="pres">
      <dgm:prSet presAssocID="{25E1C8AD-C193-406E-8FDF-8A761457AD99}" presName="hierChild4" presStyleCnt="0"/>
      <dgm:spPr/>
      <dgm:t>
        <a:bodyPr/>
        <a:lstStyle/>
        <a:p>
          <a:endParaRPr lang="zh-CN" altLang="en-US"/>
        </a:p>
      </dgm:t>
    </dgm:pt>
    <dgm:pt modelId="{5209E293-AC0E-4286-962D-F2171D1F2371}" type="pres">
      <dgm:prSet presAssocID="{25E1C8AD-C193-406E-8FDF-8A761457AD99}" presName="hierChild5" presStyleCnt="0"/>
      <dgm:spPr/>
      <dgm:t>
        <a:bodyPr/>
        <a:lstStyle/>
        <a:p>
          <a:endParaRPr lang="zh-CN" altLang="en-US"/>
        </a:p>
      </dgm:t>
    </dgm:pt>
    <dgm:pt modelId="{082DCF9F-86EA-4151-B262-CD2A2C3C821F}" type="pres">
      <dgm:prSet presAssocID="{9BF45119-54AB-4258-8FAC-A0082E6B7F36}" presName="hierChild5" presStyleCnt="0"/>
      <dgm:spPr/>
      <dgm:t>
        <a:bodyPr/>
        <a:lstStyle/>
        <a:p>
          <a:endParaRPr lang="zh-CN" altLang="en-US"/>
        </a:p>
      </dgm:t>
    </dgm:pt>
    <dgm:pt modelId="{5EE9106B-DE83-4F07-A644-A9919D555477}" type="pres">
      <dgm:prSet presAssocID="{B88D7FFD-0C1A-422D-B18C-DCAA3EDD6366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912C524-76DF-479F-94BA-2B0DF340CA7C}" type="pres">
      <dgm:prSet presAssocID="{4396E6E7-4347-4FDE-A75D-BE4E589E97B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AF337DF-DBFF-40CF-8CF7-365C7B6C56C6}" type="pres">
      <dgm:prSet presAssocID="{4396E6E7-4347-4FDE-A75D-BE4E589E97B1}" presName="rootComposite" presStyleCnt="0"/>
      <dgm:spPr/>
      <dgm:t>
        <a:bodyPr/>
        <a:lstStyle/>
        <a:p>
          <a:endParaRPr lang="zh-CN" altLang="en-US"/>
        </a:p>
      </dgm:t>
    </dgm:pt>
    <dgm:pt modelId="{756B20D4-90AF-41BB-99B0-3032DFDFDFCC}" type="pres">
      <dgm:prSet presAssocID="{4396E6E7-4347-4FDE-A75D-BE4E589E97B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FF10C8-1C5F-4321-9C1F-87A2A3BE35D0}" type="pres">
      <dgm:prSet presAssocID="{4396E6E7-4347-4FDE-A75D-BE4E589E97B1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945FC6-BA25-41C1-BB6B-815457469634}" type="pres">
      <dgm:prSet presAssocID="{4396E6E7-4347-4FDE-A75D-BE4E589E97B1}" presName="hierChild4" presStyleCnt="0"/>
      <dgm:spPr/>
      <dgm:t>
        <a:bodyPr/>
        <a:lstStyle/>
        <a:p>
          <a:endParaRPr lang="zh-CN" altLang="en-US"/>
        </a:p>
      </dgm:t>
    </dgm:pt>
    <dgm:pt modelId="{AF1A7D14-3B3E-4BFC-B5C6-0C5692092B7F}" type="pres">
      <dgm:prSet presAssocID="{33BCE376-2B20-4270-92B2-680AB10289B8}" presName="Name64" presStyleLbl="parChTrans1D3" presStyleIdx="5" presStyleCnt="13"/>
      <dgm:spPr/>
      <dgm:t>
        <a:bodyPr/>
        <a:lstStyle/>
        <a:p>
          <a:endParaRPr lang="zh-CN" altLang="en-US"/>
        </a:p>
      </dgm:t>
    </dgm:pt>
    <dgm:pt modelId="{6F29B009-A5BE-48B3-970A-357E136D6F91}" type="pres">
      <dgm:prSet presAssocID="{FAB20773-005C-460C-8783-8E2BB2EB2C1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41C5E38-D343-4CB3-BDD6-A1E8DB44DF5F}" type="pres">
      <dgm:prSet presAssocID="{FAB20773-005C-460C-8783-8E2BB2EB2C16}" presName="rootComposite" presStyleCnt="0"/>
      <dgm:spPr/>
      <dgm:t>
        <a:bodyPr/>
        <a:lstStyle/>
        <a:p>
          <a:endParaRPr lang="zh-CN" altLang="en-US"/>
        </a:p>
      </dgm:t>
    </dgm:pt>
    <dgm:pt modelId="{93B5F8BC-FBB0-4F60-BBCA-1D0CED7A9FA6}" type="pres">
      <dgm:prSet presAssocID="{FAB20773-005C-460C-8783-8E2BB2EB2C16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E85B5D-4153-433C-B239-B599E4EA5DB5}" type="pres">
      <dgm:prSet presAssocID="{FAB20773-005C-460C-8783-8E2BB2EB2C16}" presName="rootConnector" presStyleLbl="node3" presStyleIdx="5" presStyleCnt="13"/>
      <dgm:spPr/>
      <dgm:t>
        <a:bodyPr/>
        <a:lstStyle/>
        <a:p>
          <a:endParaRPr lang="zh-CN" altLang="en-US"/>
        </a:p>
      </dgm:t>
    </dgm:pt>
    <dgm:pt modelId="{E306AAC5-7D52-46A5-8F29-B406A6660C4C}" type="pres">
      <dgm:prSet presAssocID="{FAB20773-005C-460C-8783-8E2BB2EB2C16}" presName="hierChild4" presStyleCnt="0"/>
      <dgm:spPr/>
      <dgm:t>
        <a:bodyPr/>
        <a:lstStyle/>
        <a:p>
          <a:endParaRPr lang="zh-CN" altLang="en-US"/>
        </a:p>
      </dgm:t>
    </dgm:pt>
    <dgm:pt modelId="{8D7805BA-5308-4462-89C8-D86E19E8B748}" type="pres">
      <dgm:prSet presAssocID="{FAB20773-005C-460C-8783-8E2BB2EB2C16}" presName="hierChild5" presStyleCnt="0"/>
      <dgm:spPr/>
      <dgm:t>
        <a:bodyPr/>
        <a:lstStyle/>
        <a:p>
          <a:endParaRPr lang="zh-CN" altLang="en-US"/>
        </a:p>
      </dgm:t>
    </dgm:pt>
    <dgm:pt modelId="{0D78F2CB-4083-453B-9B90-83057938E9FB}" type="pres">
      <dgm:prSet presAssocID="{B9CDDD7F-13AA-4EE1-B109-1ADB5717DFE8}" presName="Name64" presStyleLbl="parChTrans1D3" presStyleIdx="6" presStyleCnt="13"/>
      <dgm:spPr/>
      <dgm:t>
        <a:bodyPr/>
        <a:lstStyle/>
        <a:p>
          <a:endParaRPr lang="zh-CN" altLang="en-US"/>
        </a:p>
      </dgm:t>
    </dgm:pt>
    <dgm:pt modelId="{D7D2BF2D-1226-403F-B2A8-8D48E8438666}" type="pres">
      <dgm:prSet presAssocID="{38E55D2C-D872-4EDA-8D6D-04F9375865B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22D71B-E05B-4634-A7FF-0CBD641C8916}" type="pres">
      <dgm:prSet presAssocID="{38E55D2C-D872-4EDA-8D6D-04F9375865BD}" presName="rootComposite" presStyleCnt="0"/>
      <dgm:spPr/>
      <dgm:t>
        <a:bodyPr/>
        <a:lstStyle/>
        <a:p>
          <a:endParaRPr lang="zh-CN" altLang="en-US"/>
        </a:p>
      </dgm:t>
    </dgm:pt>
    <dgm:pt modelId="{C5B0DD05-A0C4-4E58-8C35-41D10B0B3033}" type="pres">
      <dgm:prSet presAssocID="{38E55D2C-D872-4EDA-8D6D-04F9375865BD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00B88E-F6B2-412B-A363-988BFA1A4DA3}" type="pres">
      <dgm:prSet presAssocID="{38E55D2C-D872-4EDA-8D6D-04F9375865BD}" presName="rootConnector" presStyleLbl="node3" presStyleIdx="6" presStyleCnt="13"/>
      <dgm:spPr/>
      <dgm:t>
        <a:bodyPr/>
        <a:lstStyle/>
        <a:p>
          <a:endParaRPr lang="zh-CN" altLang="en-US"/>
        </a:p>
      </dgm:t>
    </dgm:pt>
    <dgm:pt modelId="{6DC3C03C-D71B-4C61-9944-4E5384B397F3}" type="pres">
      <dgm:prSet presAssocID="{38E55D2C-D872-4EDA-8D6D-04F9375865BD}" presName="hierChild4" presStyleCnt="0"/>
      <dgm:spPr/>
      <dgm:t>
        <a:bodyPr/>
        <a:lstStyle/>
        <a:p>
          <a:endParaRPr lang="zh-CN" altLang="en-US"/>
        </a:p>
      </dgm:t>
    </dgm:pt>
    <dgm:pt modelId="{81860E11-A821-49DF-B509-675C14C18E89}" type="pres">
      <dgm:prSet presAssocID="{38E55D2C-D872-4EDA-8D6D-04F9375865BD}" presName="hierChild5" presStyleCnt="0"/>
      <dgm:spPr/>
      <dgm:t>
        <a:bodyPr/>
        <a:lstStyle/>
        <a:p>
          <a:endParaRPr lang="zh-CN" altLang="en-US"/>
        </a:p>
      </dgm:t>
    </dgm:pt>
    <dgm:pt modelId="{C8BB53EF-24A8-48B1-9286-93F87D4AA76F}" type="pres">
      <dgm:prSet presAssocID="{64C7A837-639B-4A64-B42F-793DED64566F}" presName="Name64" presStyleLbl="parChTrans1D3" presStyleIdx="7" presStyleCnt="13"/>
      <dgm:spPr/>
      <dgm:t>
        <a:bodyPr/>
        <a:lstStyle/>
        <a:p>
          <a:endParaRPr lang="zh-CN" altLang="en-US"/>
        </a:p>
      </dgm:t>
    </dgm:pt>
    <dgm:pt modelId="{C484FF29-97A7-4084-A70B-A80113A0B755}" type="pres">
      <dgm:prSet presAssocID="{651E0326-B6D1-4C67-AA5E-E02E0E04458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009E2B3-C813-4514-BF8B-EA8E1B19FD07}" type="pres">
      <dgm:prSet presAssocID="{651E0326-B6D1-4C67-AA5E-E02E0E044583}" presName="rootComposite" presStyleCnt="0"/>
      <dgm:spPr/>
      <dgm:t>
        <a:bodyPr/>
        <a:lstStyle/>
        <a:p>
          <a:endParaRPr lang="zh-CN" altLang="en-US"/>
        </a:p>
      </dgm:t>
    </dgm:pt>
    <dgm:pt modelId="{CEBE0844-D1AE-4FEF-967A-AC644283F58F}" type="pres">
      <dgm:prSet presAssocID="{651E0326-B6D1-4C67-AA5E-E02E0E044583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5AFC71-8E88-48EB-9ECC-706646C3402F}" type="pres">
      <dgm:prSet presAssocID="{651E0326-B6D1-4C67-AA5E-E02E0E044583}" presName="rootConnector" presStyleLbl="node3" presStyleIdx="7" presStyleCnt="13"/>
      <dgm:spPr/>
      <dgm:t>
        <a:bodyPr/>
        <a:lstStyle/>
        <a:p>
          <a:endParaRPr lang="zh-CN" altLang="en-US"/>
        </a:p>
      </dgm:t>
    </dgm:pt>
    <dgm:pt modelId="{D8DF6775-6560-4A59-9D76-2CD74C77D2E5}" type="pres">
      <dgm:prSet presAssocID="{651E0326-B6D1-4C67-AA5E-E02E0E044583}" presName="hierChild4" presStyleCnt="0"/>
      <dgm:spPr/>
      <dgm:t>
        <a:bodyPr/>
        <a:lstStyle/>
        <a:p>
          <a:endParaRPr lang="zh-CN" altLang="en-US"/>
        </a:p>
      </dgm:t>
    </dgm:pt>
    <dgm:pt modelId="{1BBDC018-01FA-42C7-860B-4636C8452AD5}" type="pres">
      <dgm:prSet presAssocID="{528FCF94-59D7-484A-A2C6-C71BAEC2EA05}" presName="Name64" presStyleLbl="parChTrans1D4" presStyleIdx="0" presStyleCnt="5"/>
      <dgm:spPr/>
      <dgm:t>
        <a:bodyPr/>
        <a:lstStyle/>
        <a:p>
          <a:endParaRPr lang="zh-CN" altLang="en-US"/>
        </a:p>
      </dgm:t>
    </dgm:pt>
    <dgm:pt modelId="{EF6E9DE4-3595-43E4-8111-508853C2F8FD}" type="pres">
      <dgm:prSet presAssocID="{5551A151-0204-4259-AEDB-B7EAB13CAC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892C521-8ED2-4C2E-A4C5-30F470631D34}" type="pres">
      <dgm:prSet presAssocID="{5551A151-0204-4259-AEDB-B7EAB13CAC37}" presName="rootComposite" presStyleCnt="0"/>
      <dgm:spPr/>
      <dgm:t>
        <a:bodyPr/>
        <a:lstStyle/>
        <a:p>
          <a:endParaRPr lang="zh-CN" altLang="en-US"/>
        </a:p>
      </dgm:t>
    </dgm:pt>
    <dgm:pt modelId="{20B94197-4896-458A-B30B-CB577D0A8A33}" type="pres">
      <dgm:prSet presAssocID="{5551A151-0204-4259-AEDB-B7EAB13CAC3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AEAD6-AE2B-4E86-BFFD-60EB0167C0BB}" type="pres">
      <dgm:prSet presAssocID="{5551A151-0204-4259-AEDB-B7EAB13CAC37}" presName="rootConnector" presStyleLbl="node4" presStyleIdx="0" presStyleCnt="5"/>
      <dgm:spPr/>
      <dgm:t>
        <a:bodyPr/>
        <a:lstStyle/>
        <a:p>
          <a:endParaRPr lang="zh-CN" altLang="en-US"/>
        </a:p>
      </dgm:t>
    </dgm:pt>
    <dgm:pt modelId="{A6A154A7-E664-4631-8467-60B476678234}" type="pres">
      <dgm:prSet presAssocID="{5551A151-0204-4259-AEDB-B7EAB13CAC37}" presName="hierChild4" presStyleCnt="0"/>
      <dgm:spPr/>
      <dgm:t>
        <a:bodyPr/>
        <a:lstStyle/>
        <a:p>
          <a:endParaRPr lang="zh-CN" altLang="en-US"/>
        </a:p>
      </dgm:t>
    </dgm:pt>
    <dgm:pt modelId="{2AC7E418-2D08-4962-BB3A-B3032D1BAB23}" type="pres">
      <dgm:prSet presAssocID="{5551A151-0204-4259-AEDB-B7EAB13CAC37}" presName="hierChild5" presStyleCnt="0"/>
      <dgm:spPr/>
      <dgm:t>
        <a:bodyPr/>
        <a:lstStyle/>
        <a:p>
          <a:endParaRPr lang="zh-CN" altLang="en-US"/>
        </a:p>
      </dgm:t>
    </dgm:pt>
    <dgm:pt modelId="{EE63A26F-60E6-4D3E-89D0-EF40CB30EA78}" type="pres">
      <dgm:prSet presAssocID="{651E0326-B6D1-4C67-AA5E-E02E0E044583}" presName="hierChild5" presStyleCnt="0"/>
      <dgm:spPr/>
      <dgm:t>
        <a:bodyPr/>
        <a:lstStyle/>
        <a:p>
          <a:endParaRPr lang="zh-CN" altLang="en-US"/>
        </a:p>
      </dgm:t>
    </dgm:pt>
    <dgm:pt modelId="{C1CF3BEE-1C73-4AEA-B886-67208D16C0E3}" type="pres">
      <dgm:prSet presAssocID="{4396E6E7-4347-4FDE-A75D-BE4E589E97B1}" presName="hierChild5" presStyleCnt="0"/>
      <dgm:spPr/>
      <dgm:t>
        <a:bodyPr/>
        <a:lstStyle/>
        <a:p>
          <a:endParaRPr lang="zh-CN" altLang="en-US"/>
        </a:p>
      </dgm:t>
    </dgm:pt>
    <dgm:pt modelId="{04E7C934-F3E5-40E3-9AE4-364785E316C0}" type="pres">
      <dgm:prSet presAssocID="{48F9C3A2-605C-4708-972F-7D47CC2E827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25051243-0435-48B3-A220-EF502340A252}" type="pres">
      <dgm:prSet presAssocID="{A35DAC1F-079D-4BD4-8308-9CECEC3F76B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150BEED-760E-492B-82F0-814127E59F83}" type="pres">
      <dgm:prSet presAssocID="{A35DAC1F-079D-4BD4-8308-9CECEC3F76B6}" presName="rootComposite" presStyleCnt="0"/>
      <dgm:spPr/>
      <dgm:t>
        <a:bodyPr/>
        <a:lstStyle/>
        <a:p>
          <a:endParaRPr lang="zh-CN" altLang="en-US"/>
        </a:p>
      </dgm:t>
    </dgm:pt>
    <dgm:pt modelId="{D58691DA-E09E-44F5-BBEC-1A08B802E2A6}" type="pres">
      <dgm:prSet presAssocID="{A35DAC1F-079D-4BD4-8308-9CECEC3F76B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4C4378-36EB-4079-AD8E-10A49CFBB051}" type="pres">
      <dgm:prSet presAssocID="{A35DAC1F-079D-4BD4-8308-9CECEC3F76B6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9496153-F7DB-4CE1-9C8E-4BFACB100301}" type="pres">
      <dgm:prSet presAssocID="{A35DAC1F-079D-4BD4-8308-9CECEC3F76B6}" presName="hierChild4" presStyleCnt="0"/>
      <dgm:spPr/>
      <dgm:t>
        <a:bodyPr/>
        <a:lstStyle/>
        <a:p>
          <a:endParaRPr lang="zh-CN" altLang="en-US"/>
        </a:p>
      </dgm:t>
    </dgm:pt>
    <dgm:pt modelId="{98F2AC36-AC01-4EF5-A9A9-F3A7435992F8}" type="pres">
      <dgm:prSet presAssocID="{0A2B8904-BB95-479A-A3AF-0DC6C78B96AB}" presName="Name64" presStyleLbl="parChTrans1D3" presStyleIdx="8" presStyleCnt="13"/>
      <dgm:spPr/>
      <dgm:t>
        <a:bodyPr/>
        <a:lstStyle/>
        <a:p>
          <a:endParaRPr lang="zh-CN" altLang="en-US"/>
        </a:p>
      </dgm:t>
    </dgm:pt>
    <dgm:pt modelId="{1AA8C502-BADC-4438-9365-5F1CCBC6ACCE}" type="pres">
      <dgm:prSet presAssocID="{C00C6A1D-DAFE-4412-A6C1-35D361A61F3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17EA93D-37A7-4AA0-BB91-4055ECB8DF4F}" type="pres">
      <dgm:prSet presAssocID="{C00C6A1D-DAFE-4412-A6C1-35D361A61F3D}" presName="rootComposite" presStyleCnt="0"/>
      <dgm:spPr/>
      <dgm:t>
        <a:bodyPr/>
        <a:lstStyle/>
        <a:p>
          <a:endParaRPr lang="zh-CN" altLang="en-US"/>
        </a:p>
      </dgm:t>
    </dgm:pt>
    <dgm:pt modelId="{EFC41B9D-5ADF-4163-8584-EB87C87FDB0F}" type="pres">
      <dgm:prSet presAssocID="{C00C6A1D-DAFE-4412-A6C1-35D361A61F3D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5C5C92-F63F-45CF-82B5-7CC3E1CCFA0D}" type="pres">
      <dgm:prSet presAssocID="{C00C6A1D-DAFE-4412-A6C1-35D361A61F3D}" presName="rootConnector" presStyleLbl="node3" presStyleIdx="8" presStyleCnt="13"/>
      <dgm:spPr/>
      <dgm:t>
        <a:bodyPr/>
        <a:lstStyle/>
        <a:p>
          <a:endParaRPr lang="zh-CN" altLang="en-US"/>
        </a:p>
      </dgm:t>
    </dgm:pt>
    <dgm:pt modelId="{15788F18-3948-4246-8BD5-9ED7590D5916}" type="pres">
      <dgm:prSet presAssocID="{C00C6A1D-DAFE-4412-A6C1-35D361A61F3D}" presName="hierChild4" presStyleCnt="0"/>
      <dgm:spPr/>
      <dgm:t>
        <a:bodyPr/>
        <a:lstStyle/>
        <a:p>
          <a:endParaRPr lang="zh-CN" altLang="en-US"/>
        </a:p>
      </dgm:t>
    </dgm:pt>
    <dgm:pt modelId="{19FEA68C-BA1E-4B8D-9E09-79F8DB0D693C}" type="pres">
      <dgm:prSet presAssocID="{C00C6A1D-DAFE-4412-A6C1-35D361A61F3D}" presName="hierChild5" presStyleCnt="0"/>
      <dgm:spPr/>
      <dgm:t>
        <a:bodyPr/>
        <a:lstStyle/>
        <a:p>
          <a:endParaRPr lang="zh-CN" altLang="en-US"/>
        </a:p>
      </dgm:t>
    </dgm:pt>
    <dgm:pt modelId="{9D419F6C-5E1F-4B1F-9E6B-43D2E0DD3425}" type="pres">
      <dgm:prSet presAssocID="{B55744BB-7D9B-4511-BF1D-32F448A99091}" presName="Name64" presStyleLbl="parChTrans1D3" presStyleIdx="9" presStyleCnt="13"/>
      <dgm:spPr/>
      <dgm:t>
        <a:bodyPr/>
        <a:lstStyle/>
        <a:p>
          <a:endParaRPr lang="zh-CN" altLang="en-US"/>
        </a:p>
      </dgm:t>
    </dgm:pt>
    <dgm:pt modelId="{8A1728C8-0A46-4C39-AAC8-9D9E35714149}" type="pres">
      <dgm:prSet presAssocID="{CF0ED2B4-0326-41A2-9415-8486AA6506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7E40378-9E27-499B-8B4F-5FD770175B05}" type="pres">
      <dgm:prSet presAssocID="{CF0ED2B4-0326-41A2-9415-8486AA650635}" presName="rootComposite" presStyleCnt="0"/>
      <dgm:spPr/>
      <dgm:t>
        <a:bodyPr/>
        <a:lstStyle/>
        <a:p>
          <a:endParaRPr lang="zh-CN" altLang="en-US"/>
        </a:p>
      </dgm:t>
    </dgm:pt>
    <dgm:pt modelId="{C83E9E74-1232-4E7C-A157-9D870F67BF1D}" type="pres">
      <dgm:prSet presAssocID="{CF0ED2B4-0326-41A2-9415-8486AA650635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3022BF-FC65-46F2-A2F1-13EA5B562941}" type="pres">
      <dgm:prSet presAssocID="{CF0ED2B4-0326-41A2-9415-8486AA650635}" presName="rootConnector" presStyleLbl="node3" presStyleIdx="9" presStyleCnt="13"/>
      <dgm:spPr/>
      <dgm:t>
        <a:bodyPr/>
        <a:lstStyle/>
        <a:p>
          <a:endParaRPr lang="zh-CN" altLang="en-US"/>
        </a:p>
      </dgm:t>
    </dgm:pt>
    <dgm:pt modelId="{E349B874-8107-46A3-AB81-091E7C68B4DB}" type="pres">
      <dgm:prSet presAssocID="{CF0ED2B4-0326-41A2-9415-8486AA650635}" presName="hierChild4" presStyleCnt="0"/>
      <dgm:spPr/>
      <dgm:t>
        <a:bodyPr/>
        <a:lstStyle/>
        <a:p>
          <a:endParaRPr lang="zh-CN" altLang="en-US"/>
        </a:p>
      </dgm:t>
    </dgm:pt>
    <dgm:pt modelId="{91CBF4E1-4B9F-47E1-8446-0BA9A6A58FE3}" type="pres">
      <dgm:prSet presAssocID="{70D495D5-E2D7-475F-956F-23CB9C70F8A8}" presName="Name64" presStyleLbl="parChTrans1D4" presStyleIdx="1" presStyleCnt="5"/>
      <dgm:spPr/>
      <dgm:t>
        <a:bodyPr/>
        <a:lstStyle/>
        <a:p>
          <a:endParaRPr lang="zh-CN" altLang="en-US"/>
        </a:p>
      </dgm:t>
    </dgm:pt>
    <dgm:pt modelId="{B43E9DE4-2C56-44BC-AE6D-B73A86E9A6C4}" type="pres">
      <dgm:prSet presAssocID="{199B1134-F95C-4A37-BDF6-AB567043209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F4C2A30-4C58-46CE-B7F3-80D2A74AA22D}" type="pres">
      <dgm:prSet presAssocID="{199B1134-F95C-4A37-BDF6-AB567043209A}" presName="rootComposite" presStyleCnt="0"/>
      <dgm:spPr/>
      <dgm:t>
        <a:bodyPr/>
        <a:lstStyle/>
        <a:p>
          <a:endParaRPr lang="zh-CN" altLang="en-US"/>
        </a:p>
      </dgm:t>
    </dgm:pt>
    <dgm:pt modelId="{63B9623C-8B69-4D58-8382-7018B4E5C5A3}" type="pres">
      <dgm:prSet presAssocID="{199B1134-F95C-4A37-BDF6-AB567043209A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B06837-7D54-4835-8D5B-84D44F58FFF3}" type="pres">
      <dgm:prSet presAssocID="{199B1134-F95C-4A37-BDF6-AB567043209A}" presName="rootConnector" presStyleLbl="node4" presStyleIdx="1" presStyleCnt="5"/>
      <dgm:spPr/>
      <dgm:t>
        <a:bodyPr/>
        <a:lstStyle/>
        <a:p>
          <a:endParaRPr lang="zh-CN" altLang="en-US"/>
        </a:p>
      </dgm:t>
    </dgm:pt>
    <dgm:pt modelId="{94F36AE4-5F65-48F7-8CDA-F1893AB2C20D}" type="pres">
      <dgm:prSet presAssocID="{199B1134-F95C-4A37-BDF6-AB567043209A}" presName="hierChild4" presStyleCnt="0"/>
      <dgm:spPr/>
      <dgm:t>
        <a:bodyPr/>
        <a:lstStyle/>
        <a:p>
          <a:endParaRPr lang="zh-CN" altLang="en-US"/>
        </a:p>
      </dgm:t>
    </dgm:pt>
    <dgm:pt modelId="{3C6A478E-59BA-44F4-B673-19935FEF8899}" type="pres">
      <dgm:prSet presAssocID="{199B1134-F95C-4A37-BDF6-AB567043209A}" presName="hierChild5" presStyleCnt="0"/>
      <dgm:spPr/>
      <dgm:t>
        <a:bodyPr/>
        <a:lstStyle/>
        <a:p>
          <a:endParaRPr lang="zh-CN" altLang="en-US"/>
        </a:p>
      </dgm:t>
    </dgm:pt>
    <dgm:pt modelId="{DCF05F51-18DB-4D47-89A8-0459C5A7A3BE}" type="pres">
      <dgm:prSet presAssocID="{CF0ED2B4-0326-41A2-9415-8486AA650635}" presName="hierChild5" presStyleCnt="0"/>
      <dgm:spPr/>
      <dgm:t>
        <a:bodyPr/>
        <a:lstStyle/>
        <a:p>
          <a:endParaRPr lang="zh-CN" altLang="en-US"/>
        </a:p>
      </dgm:t>
    </dgm:pt>
    <dgm:pt modelId="{EC245A42-06B2-4F80-87CD-CAD1DFC36DF6}" type="pres">
      <dgm:prSet presAssocID="{25C6ED4C-69DD-48E3-805C-7DDF06BBE1AF}" presName="Name64" presStyleLbl="parChTrans1D3" presStyleIdx="10" presStyleCnt="13"/>
      <dgm:spPr/>
      <dgm:t>
        <a:bodyPr/>
        <a:lstStyle/>
        <a:p>
          <a:endParaRPr lang="zh-CN" altLang="en-US"/>
        </a:p>
      </dgm:t>
    </dgm:pt>
    <dgm:pt modelId="{5D1820A8-8A4D-4F51-86DE-188E1B0CB590}" type="pres">
      <dgm:prSet presAssocID="{9B7A9EC8-6385-4F85-977D-74B1EE05EDD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BCD8457-AD65-4454-9897-CDAC796F3EAC}" type="pres">
      <dgm:prSet presAssocID="{9B7A9EC8-6385-4F85-977D-74B1EE05EDD7}" presName="rootComposite" presStyleCnt="0"/>
      <dgm:spPr/>
      <dgm:t>
        <a:bodyPr/>
        <a:lstStyle/>
        <a:p>
          <a:endParaRPr lang="zh-CN" altLang="en-US"/>
        </a:p>
      </dgm:t>
    </dgm:pt>
    <dgm:pt modelId="{B21466D4-F7C9-44B0-99CC-6314C36D387F}" type="pres">
      <dgm:prSet presAssocID="{9B7A9EC8-6385-4F85-977D-74B1EE05EDD7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C7D030-ABBC-4339-802A-09A9D16B821E}" type="pres">
      <dgm:prSet presAssocID="{9B7A9EC8-6385-4F85-977D-74B1EE05EDD7}" presName="rootConnector" presStyleLbl="node3" presStyleIdx="10" presStyleCnt="13"/>
      <dgm:spPr/>
      <dgm:t>
        <a:bodyPr/>
        <a:lstStyle/>
        <a:p>
          <a:endParaRPr lang="zh-CN" altLang="en-US"/>
        </a:p>
      </dgm:t>
    </dgm:pt>
    <dgm:pt modelId="{B2752F8A-0D4A-4B3C-B02A-5B954F8ABC37}" type="pres">
      <dgm:prSet presAssocID="{9B7A9EC8-6385-4F85-977D-74B1EE05EDD7}" presName="hierChild4" presStyleCnt="0"/>
      <dgm:spPr/>
      <dgm:t>
        <a:bodyPr/>
        <a:lstStyle/>
        <a:p>
          <a:endParaRPr lang="zh-CN" altLang="en-US"/>
        </a:p>
      </dgm:t>
    </dgm:pt>
    <dgm:pt modelId="{A87C0374-E7FC-4DF0-95EF-B8C035EA8F82}" type="pres">
      <dgm:prSet presAssocID="{9C13908E-FC10-49E7-8433-3707E4D34BF6}" presName="Name64" presStyleLbl="parChTrans1D4" presStyleIdx="2" presStyleCnt="5"/>
      <dgm:spPr/>
      <dgm:t>
        <a:bodyPr/>
        <a:lstStyle/>
        <a:p>
          <a:endParaRPr lang="zh-CN" altLang="en-US"/>
        </a:p>
      </dgm:t>
    </dgm:pt>
    <dgm:pt modelId="{6E98ADA6-D4A5-4DE7-8C2F-FC7ECC36734B}" type="pres">
      <dgm:prSet presAssocID="{E1E9AFE4-A1DB-4CE7-BC51-DE6B8A11877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793C6CE-067F-41D1-A8AB-214085987385}" type="pres">
      <dgm:prSet presAssocID="{E1E9AFE4-A1DB-4CE7-BC51-DE6B8A11877A}" presName="rootComposite" presStyleCnt="0"/>
      <dgm:spPr/>
      <dgm:t>
        <a:bodyPr/>
        <a:lstStyle/>
        <a:p>
          <a:endParaRPr lang="zh-CN" altLang="en-US"/>
        </a:p>
      </dgm:t>
    </dgm:pt>
    <dgm:pt modelId="{B66B53F1-4EA2-498B-9BC6-A9FDD945F4D2}" type="pres">
      <dgm:prSet presAssocID="{E1E9AFE4-A1DB-4CE7-BC51-DE6B8A11877A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736425-7000-46AA-A0A1-33E61637DC52}" type="pres">
      <dgm:prSet presAssocID="{E1E9AFE4-A1DB-4CE7-BC51-DE6B8A11877A}" presName="rootConnector" presStyleLbl="node4" presStyleIdx="2" presStyleCnt="5"/>
      <dgm:spPr/>
      <dgm:t>
        <a:bodyPr/>
        <a:lstStyle/>
        <a:p>
          <a:endParaRPr lang="zh-CN" altLang="en-US"/>
        </a:p>
      </dgm:t>
    </dgm:pt>
    <dgm:pt modelId="{07997743-2FB3-4BD5-A84B-967CC036A97E}" type="pres">
      <dgm:prSet presAssocID="{E1E9AFE4-A1DB-4CE7-BC51-DE6B8A11877A}" presName="hierChild4" presStyleCnt="0"/>
      <dgm:spPr/>
      <dgm:t>
        <a:bodyPr/>
        <a:lstStyle/>
        <a:p>
          <a:endParaRPr lang="zh-CN" altLang="en-US"/>
        </a:p>
      </dgm:t>
    </dgm:pt>
    <dgm:pt modelId="{96FD13B6-B1BA-4675-BD18-1AE618E00BEF}" type="pres">
      <dgm:prSet presAssocID="{E1E9AFE4-A1DB-4CE7-BC51-DE6B8A11877A}" presName="hierChild5" presStyleCnt="0"/>
      <dgm:spPr/>
      <dgm:t>
        <a:bodyPr/>
        <a:lstStyle/>
        <a:p>
          <a:endParaRPr lang="zh-CN" altLang="en-US"/>
        </a:p>
      </dgm:t>
    </dgm:pt>
    <dgm:pt modelId="{CF4ED40A-A768-41B8-B249-7387E1C4E8B6}" type="pres">
      <dgm:prSet presAssocID="{9B7A9EC8-6385-4F85-977D-74B1EE05EDD7}" presName="hierChild5" presStyleCnt="0"/>
      <dgm:spPr/>
      <dgm:t>
        <a:bodyPr/>
        <a:lstStyle/>
        <a:p>
          <a:endParaRPr lang="zh-CN" altLang="en-US"/>
        </a:p>
      </dgm:t>
    </dgm:pt>
    <dgm:pt modelId="{383187D8-5842-4114-A093-899B86412A08}" type="pres">
      <dgm:prSet presAssocID="{A35DAC1F-079D-4BD4-8308-9CECEC3F76B6}" presName="hierChild5" presStyleCnt="0"/>
      <dgm:spPr/>
      <dgm:t>
        <a:bodyPr/>
        <a:lstStyle/>
        <a:p>
          <a:endParaRPr lang="zh-CN" altLang="en-US"/>
        </a:p>
      </dgm:t>
    </dgm:pt>
    <dgm:pt modelId="{FD19EC5D-9B3F-4B57-9D37-6B71DC78E8AD}" type="pres">
      <dgm:prSet presAssocID="{D1B24AB0-92A6-4216-8DBA-AA0285E5ED23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71EF9A56-3CB0-42D4-974D-D723CA8B9E4F}" type="pres">
      <dgm:prSet presAssocID="{CB45CF74-2FC1-4A13-884C-49F0A244DFE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B56735-E036-4121-A645-BC08DFBF9076}" type="pres">
      <dgm:prSet presAssocID="{CB45CF74-2FC1-4A13-884C-49F0A244DFE7}" presName="rootComposite" presStyleCnt="0"/>
      <dgm:spPr/>
      <dgm:t>
        <a:bodyPr/>
        <a:lstStyle/>
        <a:p>
          <a:endParaRPr lang="zh-CN" altLang="en-US"/>
        </a:p>
      </dgm:t>
    </dgm:pt>
    <dgm:pt modelId="{5C9D3B1E-408C-4C55-AE45-CD415A2B97DB}" type="pres">
      <dgm:prSet presAssocID="{CB45CF74-2FC1-4A13-884C-49F0A244DFE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879109-1793-4D45-AF95-01869B968989}" type="pres">
      <dgm:prSet presAssocID="{CB45CF74-2FC1-4A13-884C-49F0A244DFE7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B4CC6122-6442-466A-8845-705FB273819D}" type="pres">
      <dgm:prSet presAssocID="{CB45CF74-2FC1-4A13-884C-49F0A244DFE7}" presName="hierChild4" presStyleCnt="0"/>
      <dgm:spPr/>
      <dgm:t>
        <a:bodyPr/>
        <a:lstStyle/>
        <a:p>
          <a:endParaRPr lang="zh-CN" altLang="en-US"/>
        </a:p>
      </dgm:t>
    </dgm:pt>
    <dgm:pt modelId="{E3503778-B2D0-4B29-85EA-1550957C7ED7}" type="pres">
      <dgm:prSet presAssocID="{F29B9C74-DDD1-4294-9AFC-98BECD253244}" presName="Name64" presStyleLbl="parChTrans1D3" presStyleIdx="11" presStyleCnt="13"/>
      <dgm:spPr/>
      <dgm:t>
        <a:bodyPr/>
        <a:lstStyle/>
        <a:p>
          <a:endParaRPr lang="zh-CN" altLang="en-US"/>
        </a:p>
      </dgm:t>
    </dgm:pt>
    <dgm:pt modelId="{2823998A-86FE-47FC-B314-3B72FEB66617}" type="pres">
      <dgm:prSet presAssocID="{1A0AAACA-468F-46AC-BD20-676A19190CB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194557B-527D-41DC-8C7F-7B504888D9AE}" type="pres">
      <dgm:prSet presAssocID="{1A0AAACA-468F-46AC-BD20-676A19190CBE}" presName="rootComposite" presStyleCnt="0"/>
      <dgm:spPr/>
      <dgm:t>
        <a:bodyPr/>
        <a:lstStyle/>
        <a:p>
          <a:endParaRPr lang="zh-CN" altLang="en-US"/>
        </a:p>
      </dgm:t>
    </dgm:pt>
    <dgm:pt modelId="{885E627F-0A04-4B26-ABC0-9964FD95FAD2}" type="pres">
      <dgm:prSet presAssocID="{1A0AAACA-468F-46AC-BD20-676A19190CBE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3E012-6395-41F3-B7BD-EF95A70CA649}" type="pres">
      <dgm:prSet presAssocID="{1A0AAACA-468F-46AC-BD20-676A19190CBE}" presName="rootConnector" presStyleLbl="node3" presStyleIdx="11" presStyleCnt="13"/>
      <dgm:spPr/>
      <dgm:t>
        <a:bodyPr/>
        <a:lstStyle/>
        <a:p>
          <a:endParaRPr lang="zh-CN" altLang="en-US"/>
        </a:p>
      </dgm:t>
    </dgm:pt>
    <dgm:pt modelId="{3155716B-A897-46B6-9B87-D62F2763CD66}" type="pres">
      <dgm:prSet presAssocID="{1A0AAACA-468F-46AC-BD20-676A19190CBE}" presName="hierChild4" presStyleCnt="0"/>
      <dgm:spPr/>
      <dgm:t>
        <a:bodyPr/>
        <a:lstStyle/>
        <a:p>
          <a:endParaRPr lang="zh-CN" altLang="en-US"/>
        </a:p>
      </dgm:t>
    </dgm:pt>
    <dgm:pt modelId="{13F9E9F3-1493-462C-B510-EAA8B7E3ABAC}" type="pres">
      <dgm:prSet presAssocID="{9D4DC1EC-8D70-4BD0-8CB3-C23E5CDCCFB2}" presName="Name64" presStyleLbl="parChTrans1D4" presStyleIdx="3" presStyleCnt="5"/>
      <dgm:spPr/>
      <dgm:t>
        <a:bodyPr/>
        <a:lstStyle/>
        <a:p>
          <a:endParaRPr lang="zh-CN" altLang="en-US"/>
        </a:p>
      </dgm:t>
    </dgm:pt>
    <dgm:pt modelId="{087B6327-F8BF-431C-B711-8A22214C6AED}" type="pres">
      <dgm:prSet presAssocID="{610C1204-9D50-4AB9-950C-107D9FA8655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841C55E-6C56-4C9D-A0A2-FF8D3D427F26}" type="pres">
      <dgm:prSet presAssocID="{610C1204-9D50-4AB9-950C-107D9FA8655A}" presName="rootComposite" presStyleCnt="0"/>
      <dgm:spPr/>
      <dgm:t>
        <a:bodyPr/>
        <a:lstStyle/>
        <a:p>
          <a:endParaRPr lang="zh-CN" altLang="en-US"/>
        </a:p>
      </dgm:t>
    </dgm:pt>
    <dgm:pt modelId="{4BCB56CF-D1DC-4CD6-9EA0-F48F10BE7362}" type="pres">
      <dgm:prSet presAssocID="{610C1204-9D50-4AB9-950C-107D9FA8655A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96126D-2330-4222-A62F-9ABBDEEBCDA1}" type="pres">
      <dgm:prSet presAssocID="{610C1204-9D50-4AB9-950C-107D9FA8655A}" presName="rootConnector" presStyleLbl="node4" presStyleIdx="3" presStyleCnt="5"/>
      <dgm:spPr/>
      <dgm:t>
        <a:bodyPr/>
        <a:lstStyle/>
        <a:p>
          <a:endParaRPr lang="zh-CN" altLang="en-US"/>
        </a:p>
      </dgm:t>
    </dgm:pt>
    <dgm:pt modelId="{31A106CD-CEBB-44E1-B07C-36D39A6BB9DD}" type="pres">
      <dgm:prSet presAssocID="{610C1204-9D50-4AB9-950C-107D9FA8655A}" presName="hierChild4" presStyleCnt="0"/>
      <dgm:spPr/>
      <dgm:t>
        <a:bodyPr/>
        <a:lstStyle/>
        <a:p>
          <a:endParaRPr lang="zh-CN" altLang="en-US"/>
        </a:p>
      </dgm:t>
    </dgm:pt>
    <dgm:pt modelId="{D567AE62-2B00-4188-85BB-54F2B5C30316}" type="pres">
      <dgm:prSet presAssocID="{610C1204-9D50-4AB9-950C-107D9FA8655A}" presName="hierChild5" presStyleCnt="0"/>
      <dgm:spPr/>
      <dgm:t>
        <a:bodyPr/>
        <a:lstStyle/>
        <a:p>
          <a:endParaRPr lang="zh-CN" altLang="en-US"/>
        </a:p>
      </dgm:t>
    </dgm:pt>
    <dgm:pt modelId="{08520212-4B9E-4CA9-8A59-EFAAF0193444}" type="pres">
      <dgm:prSet presAssocID="{1A0AAACA-468F-46AC-BD20-676A19190CBE}" presName="hierChild5" presStyleCnt="0"/>
      <dgm:spPr/>
      <dgm:t>
        <a:bodyPr/>
        <a:lstStyle/>
        <a:p>
          <a:endParaRPr lang="zh-CN" altLang="en-US"/>
        </a:p>
      </dgm:t>
    </dgm:pt>
    <dgm:pt modelId="{5F048560-1104-4573-A529-684467C7B20E}" type="pres">
      <dgm:prSet presAssocID="{394B57D0-8E80-495B-89EF-CD1856AEF543}" presName="Name64" presStyleLbl="parChTrans1D3" presStyleIdx="12" presStyleCnt="13"/>
      <dgm:spPr/>
      <dgm:t>
        <a:bodyPr/>
        <a:lstStyle/>
        <a:p>
          <a:endParaRPr lang="zh-CN" altLang="en-US"/>
        </a:p>
      </dgm:t>
    </dgm:pt>
    <dgm:pt modelId="{9439630D-EEB1-4798-B581-09EA94504AB4}" type="pres">
      <dgm:prSet presAssocID="{F7C02DF7-7D1A-4865-B76E-3E7C7261690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CBD76F5-6025-4376-9FE6-359FA7BFEE8A}" type="pres">
      <dgm:prSet presAssocID="{F7C02DF7-7D1A-4865-B76E-3E7C7261690F}" presName="rootComposite" presStyleCnt="0"/>
      <dgm:spPr/>
      <dgm:t>
        <a:bodyPr/>
        <a:lstStyle/>
        <a:p>
          <a:endParaRPr lang="zh-CN" altLang="en-US"/>
        </a:p>
      </dgm:t>
    </dgm:pt>
    <dgm:pt modelId="{87E72AF4-0410-4D4B-AAFE-CB0122ECD093}" type="pres">
      <dgm:prSet presAssocID="{F7C02DF7-7D1A-4865-B76E-3E7C7261690F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340B25-F1DD-4DFE-9B58-E25430D61E7D}" type="pres">
      <dgm:prSet presAssocID="{F7C02DF7-7D1A-4865-B76E-3E7C7261690F}" presName="rootConnector" presStyleLbl="node3" presStyleIdx="12" presStyleCnt="13"/>
      <dgm:spPr/>
      <dgm:t>
        <a:bodyPr/>
        <a:lstStyle/>
        <a:p>
          <a:endParaRPr lang="zh-CN" altLang="en-US"/>
        </a:p>
      </dgm:t>
    </dgm:pt>
    <dgm:pt modelId="{980BEFAB-A54F-42B7-888D-80030D4F2DDA}" type="pres">
      <dgm:prSet presAssocID="{F7C02DF7-7D1A-4865-B76E-3E7C7261690F}" presName="hierChild4" presStyleCnt="0"/>
      <dgm:spPr/>
      <dgm:t>
        <a:bodyPr/>
        <a:lstStyle/>
        <a:p>
          <a:endParaRPr lang="zh-CN" altLang="en-US"/>
        </a:p>
      </dgm:t>
    </dgm:pt>
    <dgm:pt modelId="{A0983C3D-9D4F-40CF-BBAA-170AC89EC926}" type="pres">
      <dgm:prSet presAssocID="{E4C9ED8D-EDAD-471C-A7C5-7DE2B4EA33A0}" presName="Name64" presStyleLbl="parChTrans1D4" presStyleIdx="4" presStyleCnt="5"/>
      <dgm:spPr/>
      <dgm:t>
        <a:bodyPr/>
        <a:lstStyle/>
        <a:p>
          <a:endParaRPr lang="zh-CN" altLang="en-US"/>
        </a:p>
      </dgm:t>
    </dgm:pt>
    <dgm:pt modelId="{9D38778E-5AD5-40B0-B9F9-D1ABFED1B3E5}" type="pres">
      <dgm:prSet presAssocID="{00820892-1DFA-449A-86F7-4256431478C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09FD4D7-AF34-4630-9F76-624421804286}" type="pres">
      <dgm:prSet presAssocID="{00820892-1DFA-449A-86F7-4256431478C9}" presName="rootComposite" presStyleCnt="0"/>
      <dgm:spPr/>
      <dgm:t>
        <a:bodyPr/>
        <a:lstStyle/>
        <a:p>
          <a:endParaRPr lang="zh-CN" altLang="en-US"/>
        </a:p>
      </dgm:t>
    </dgm:pt>
    <dgm:pt modelId="{1A87AF0A-A3A0-49A0-84C2-EF7ACEC1B1ED}" type="pres">
      <dgm:prSet presAssocID="{00820892-1DFA-449A-86F7-4256431478C9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E5359D-ADA5-41CE-B996-C3B69139AA0F}" type="pres">
      <dgm:prSet presAssocID="{00820892-1DFA-449A-86F7-4256431478C9}" presName="rootConnector" presStyleLbl="node4" presStyleIdx="4" presStyleCnt="5"/>
      <dgm:spPr/>
      <dgm:t>
        <a:bodyPr/>
        <a:lstStyle/>
        <a:p>
          <a:endParaRPr lang="zh-CN" altLang="en-US"/>
        </a:p>
      </dgm:t>
    </dgm:pt>
    <dgm:pt modelId="{B9958C0A-02A3-42F7-9D7A-DD1A99C85926}" type="pres">
      <dgm:prSet presAssocID="{00820892-1DFA-449A-86F7-4256431478C9}" presName="hierChild4" presStyleCnt="0"/>
      <dgm:spPr/>
      <dgm:t>
        <a:bodyPr/>
        <a:lstStyle/>
        <a:p>
          <a:endParaRPr lang="zh-CN" altLang="en-US"/>
        </a:p>
      </dgm:t>
    </dgm:pt>
    <dgm:pt modelId="{D9D37062-3B0E-4117-9502-95302A1A212B}" type="pres">
      <dgm:prSet presAssocID="{00820892-1DFA-449A-86F7-4256431478C9}" presName="hierChild5" presStyleCnt="0"/>
      <dgm:spPr/>
      <dgm:t>
        <a:bodyPr/>
        <a:lstStyle/>
        <a:p>
          <a:endParaRPr lang="zh-CN" altLang="en-US"/>
        </a:p>
      </dgm:t>
    </dgm:pt>
    <dgm:pt modelId="{C5BC2DAB-B57E-46D7-9291-FD2FA4077CF2}" type="pres">
      <dgm:prSet presAssocID="{F7C02DF7-7D1A-4865-B76E-3E7C7261690F}" presName="hierChild5" presStyleCnt="0"/>
      <dgm:spPr/>
      <dgm:t>
        <a:bodyPr/>
        <a:lstStyle/>
        <a:p>
          <a:endParaRPr lang="zh-CN" altLang="en-US"/>
        </a:p>
      </dgm:t>
    </dgm:pt>
    <dgm:pt modelId="{E95A60B2-3CC6-405C-9B9C-113B44EAF495}" type="pres">
      <dgm:prSet presAssocID="{CB45CF74-2FC1-4A13-884C-49F0A244DFE7}" presName="hierChild5" presStyleCnt="0"/>
      <dgm:spPr/>
      <dgm:t>
        <a:bodyPr/>
        <a:lstStyle/>
        <a:p>
          <a:endParaRPr lang="zh-CN" altLang="en-US"/>
        </a:p>
      </dgm:t>
    </dgm:pt>
    <dgm:pt modelId="{3E190610-7B41-409B-A5B9-7E372EA1CEC5}" type="pres">
      <dgm:prSet presAssocID="{42001615-9E0C-41B3-B4C4-BC15BEC76916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246840D-0221-4AB0-BED8-CECF1B7E971F}" type="presOf" srcId="{E4C9ED8D-EDAD-471C-A7C5-7DE2B4EA33A0}" destId="{A0983C3D-9D4F-40CF-BBAA-170AC89EC926}" srcOrd="0" destOrd="0" presId="urn:microsoft.com/office/officeart/2009/3/layout/HorizontalOrganizationChart"/>
    <dgm:cxn modelId="{DAF6132E-F051-4F7A-9D44-1758D450FE88}" type="presOf" srcId="{39205ED3-EA0E-4616-BB04-468EE3768CA0}" destId="{6B31A948-7E90-451D-B56F-A0DC4998C511}" srcOrd="0" destOrd="0" presId="urn:microsoft.com/office/officeart/2009/3/layout/HorizontalOrganizationChart"/>
    <dgm:cxn modelId="{B14274D0-47B5-4E37-9C97-97856BCD8613}" type="presOf" srcId="{528FCF94-59D7-484A-A2C6-C71BAEC2EA05}" destId="{1BBDC018-01FA-42C7-860B-4636C8452AD5}" srcOrd="0" destOrd="0" presId="urn:microsoft.com/office/officeart/2009/3/layout/HorizontalOrganizationChart"/>
    <dgm:cxn modelId="{60B063EE-61CA-4873-B18F-8C09ECE03EC1}" srcId="{CB45CF74-2FC1-4A13-884C-49F0A244DFE7}" destId="{1A0AAACA-468F-46AC-BD20-676A19190CBE}" srcOrd="0" destOrd="0" parTransId="{F29B9C74-DDD1-4294-9AFC-98BECD253244}" sibTransId="{DDC5C36C-19A7-4AB5-A409-8E1917821D05}"/>
    <dgm:cxn modelId="{BC722738-9D7B-41FA-A490-F0C7D3FE993D}" type="presOf" srcId="{B88D7FFD-0C1A-422D-B18C-DCAA3EDD6366}" destId="{5EE9106B-DE83-4F07-A644-A9919D555477}" srcOrd="0" destOrd="0" presId="urn:microsoft.com/office/officeart/2009/3/layout/HorizontalOrganizationChart"/>
    <dgm:cxn modelId="{D0EBC2A7-50EB-47DE-AE2D-AECB04295171}" type="presOf" srcId="{4235CB01-CF5D-4972-9222-CFC20E40DBBE}" destId="{4B2C7C85-D4BC-417F-9BB3-F9B265354621}" srcOrd="0" destOrd="0" presId="urn:microsoft.com/office/officeart/2009/3/layout/HorizontalOrganizationChart"/>
    <dgm:cxn modelId="{23F4F5B0-1841-47CC-A206-C7801646A1C3}" type="presOf" srcId="{CB45CF74-2FC1-4A13-884C-49F0A244DFE7}" destId="{11879109-1793-4D45-AF95-01869B968989}" srcOrd="1" destOrd="0" presId="urn:microsoft.com/office/officeart/2009/3/layout/HorizontalOrganizationChart"/>
    <dgm:cxn modelId="{244B6F48-1AFE-4FFC-9E3E-38B47928BA2E}" type="presOf" srcId="{00820892-1DFA-449A-86F7-4256431478C9}" destId="{1A87AF0A-A3A0-49A0-84C2-EF7ACEC1B1ED}" srcOrd="0" destOrd="0" presId="urn:microsoft.com/office/officeart/2009/3/layout/HorizontalOrganizationChart"/>
    <dgm:cxn modelId="{5DA17A92-B115-4E3E-B387-6209A1EE2085}" srcId="{42001615-9E0C-41B3-B4C4-BC15BEC76916}" destId="{CB45CF74-2FC1-4A13-884C-49F0A244DFE7}" srcOrd="3" destOrd="0" parTransId="{D1B24AB0-92A6-4216-8DBA-AA0285E5ED23}" sibTransId="{AE928653-5C0F-465D-AE92-793D9469ED16}"/>
    <dgm:cxn modelId="{8EE60383-91AA-4E36-B8FF-8CB529E268AD}" srcId="{CB45CF74-2FC1-4A13-884C-49F0A244DFE7}" destId="{F7C02DF7-7D1A-4865-B76E-3E7C7261690F}" srcOrd="1" destOrd="0" parTransId="{394B57D0-8E80-495B-89EF-CD1856AEF543}" sibTransId="{3745C2B2-21A1-4D34-8FA3-BEB5189B6402}"/>
    <dgm:cxn modelId="{6846F609-FAB3-4132-AD18-11DEDFF7C544}" srcId="{42001615-9E0C-41B3-B4C4-BC15BEC76916}" destId="{A35DAC1F-079D-4BD4-8308-9CECEC3F76B6}" srcOrd="2" destOrd="0" parTransId="{48F9C3A2-605C-4708-972F-7D47CC2E827B}" sibTransId="{712DEF57-3522-4F3F-94BB-A1009F5C9A35}"/>
    <dgm:cxn modelId="{A81C24BD-918B-4B07-87CA-CC48FAA60AA7}" type="presOf" srcId="{610C1204-9D50-4AB9-950C-107D9FA8655A}" destId="{4BCB56CF-D1DC-4CD6-9EA0-F48F10BE7362}" srcOrd="0" destOrd="0" presId="urn:microsoft.com/office/officeart/2009/3/layout/HorizontalOrganizationChart"/>
    <dgm:cxn modelId="{1DC34036-CE8F-432C-A306-F72F0CDB26F6}" type="presOf" srcId="{D1B24AB0-92A6-4216-8DBA-AA0285E5ED23}" destId="{FD19EC5D-9B3F-4B57-9D37-6B71DC78E8AD}" srcOrd="0" destOrd="0" presId="urn:microsoft.com/office/officeart/2009/3/layout/HorizontalOrganizationChart"/>
    <dgm:cxn modelId="{0E0E9461-09EF-43F9-A2F2-C11BD8EF30C8}" type="presOf" srcId="{F7C02DF7-7D1A-4865-B76E-3E7C7261690F}" destId="{87E72AF4-0410-4D4B-AAFE-CB0122ECD093}" srcOrd="0" destOrd="0" presId="urn:microsoft.com/office/officeart/2009/3/layout/HorizontalOrganizationChart"/>
    <dgm:cxn modelId="{279243DB-4292-4ADC-B724-6A7D3E5D4564}" type="presOf" srcId="{610C1204-9D50-4AB9-950C-107D9FA8655A}" destId="{A996126D-2330-4222-A62F-9ABBDEEBCDA1}" srcOrd="1" destOrd="0" presId="urn:microsoft.com/office/officeart/2009/3/layout/HorizontalOrganizationChart"/>
    <dgm:cxn modelId="{215625B1-52CC-48A9-A430-B8518F938B6C}" type="presOf" srcId="{591E4066-3C5B-4F20-ADAF-DA4DDAF6A294}" destId="{91FB0C36-389B-485F-9633-7CB4A2B88683}" srcOrd="0" destOrd="0" presId="urn:microsoft.com/office/officeart/2009/3/layout/HorizontalOrganizationChart"/>
    <dgm:cxn modelId="{91C69B2E-001B-40CC-9E95-AA0957BB6450}" type="presOf" srcId="{B55744BB-7D9B-4511-BF1D-32F448A99091}" destId="{9D419F6C-5E1F-4B1F-9E6B-43D2E0DD3425}" srcOrd="0" destOrd="0" presId="urn:microsoft.com/office/officeart/2009/3/layout/HorizontalOrganizationChart"/>
    <dgm:cxn modelId="{993DE14D-026C-4A29-8F1A-DBE18ABE0093}" type="presOf" srcId="{25E1C8AD-C193-406E-8FDF-8A761457AD99}" destId="{23E1F003-4E91-4439-BD65-D6609BA9169F}" srcOrd="1" destOrd="0" presId="urn:microsoft.com/office/officeart/2009/3/layout/HorizontalOrganizationChart"/>
    <dgm:cxn modelId="{63A51203-9A48-48F2-A808-EC83EE573640}" srcId="{9BF45119-54AB-4258-8FAC-A0082E6B7F36}" destId="{12B81EFA-2F77-459D-AB63-64577CCBE2D6}" srcOrd="1" destOrd="0" parTransId="{E440DE3E-837B-42D4-94B6-30B20B56DCD2}" sibTransId="{2E724CD7-D344-486C-87FF-74F9BFA71131}"/>
    <dgm:cxn modelId="{F10389F3-4C29-4148-9123-CB828D5ED986}" srcId="{1A0AAACA-468F-46AC-BD20-676A19190CBE}" destId="{610C1204-9D50-4AB9-950C-107D9FA8655A}" srcOrd="0" destOrd="0" parTransId="{9D4DC1EC-8D70-4BD0-8CB3-C23E5CDCCFB2}" sibTransId="{37E3AA2F-70A6-42DD-883A-28E086C866BA}"/>
    <dgm:cxn modelId="{124C03A1-A0AF-4C64-B156-E902BDE32448}" type="presOf" srcId="{0A2B8904-BB95-479A-A3AF-0DC6C78B96AB}" destId="{98F2AC36-AC01-4EF5-A9A9-F3A7435992F8}" srcOrd="0" destOrd="0" presId="urn:microsoft.com/office/officeart/2009/3/layout/HorizontalOrganizationChart"/>
    <dgm:cxn modelId="{20523A12-A502-4117-87AC-77C9A22C9ABF}" type="presOf" srcId="{9B7A9EC8-6385-4F85-977D-74B1EE05EDD7}" destId="{B21466D4-F7C9-44B0-99CC-6314C36D387F}" srcOrd="0" destOrd="0" presId="urn:microsoft.com/office/officeart/2009/3/layout/HorizontalOrganizationChart"/>
    <dgm:cxn modelId="{83A3B4EF-4C25-4310-860F-2B6EE0DEA905}" type="presOf" srcId="{33BCE376-2B20-4270-92B2-680AB10289B8}" destId="{AF1A7D14-3B3E-4BFC-B5C6-0C5692092B7F}" srcOrd="0" destOrd="0" presId="urn:microsoft.com/office/officeart/2009/3/layout/HorizontalOrganizationChart"/>
    <dgm:cxn modelId="{66995538-295A-416B-9094-9A8F7A01604B}" srcId="{CF0ED2B4-0326-41A2-9415-8486AA650635}" destId="{199B1134-F95C-4A37-BDF6-AB567043209A}" srcOrd="0" destOrd="0" parTransId="{70D495D5-E2D7-475F-956F-23CB9C70F8A8}" sibTransId="{193005B7-5D85-459D-85F7-2B751CF1E00D}"/>
    <dgm:cxn modelId="{520B9C59-15F6-40B3-90D3-9B71C207AEAD}" type="presOf" srcId="{9C13908E-FC10-49E7-8433-3707E4D34BF6}" destId="{A87C0374-E7FC-4DF0-95EF-B8C035EA8F82}" srcOrd="0" destOrd="0" presId="urn:microsoft.com/office/officeart/2009/3/layout/HorizontalOrganizationChart"/>
    <dgm:cxn modelId="{A0EFE34F-94B2-4B4B-9395-7FB5904FBD68}" type="presOf" srcId="{FAB20773-005C-460C-8783-8E2BB2EB2C16}" destId="{93B5F8BC-FBB0-4F60-BBCA-1D0CED7A9FA6}" srcOrd="0" destOrd="0" presId="urn:microsoft.com/office/officeart/2009/3/layout/HorizontalOrganizationChart"/>
    <dgm:cxn modelId="{8559CE4B-F971-48BE-8155-D8F1ECE19D6A}" type="presOf" srcId="{4396E6E7-4347-4FDE-A75D-BE4E589E97B1}" destId="{49FF10C8-1C5F-4321-9C1F-87A2A3BE35D0}" srcOrd="1" destOrd="0" presId="urn:microsoft.com/office/officeart/2009/3/layout/HorizontalOrganizationChart"/>
    <dgm:cxn modelId="{A18DE4F8-66D0-41E4-899E-ED3C03088163}" type="presOf" srcId="{CF0ED2B4-0326-41A2-9415-8486AA650635}" destId="{C83E9E74-1232-4E7C-A157-9D870F67BF1D}" srcOrd="0" destOrd="0" presId="urn:microsoft.com/office/officeart/2009/3/layout/HorizontalOrganizationChart"/>
    <dgm:cxn modelId="{791EF80E-C345-4F0B-BAC1-41CF9668B62C}" type="presOf" srcId="{1A0AAACA-468F-46AC-BD20-676A19190CBE}" destId="{3A63E012-6395-41F3-B7BD-EF95A70CA649}" srcOrd="1" destOrd="0" presId="urn:microsoft.com/office/officeart/2009/3/layout/HorizontalOrganizationChart"/>
    <dgm:cxn modelId="{A93D50DD-FB6D-4BD3-85B6-BAFA044EBC97}" srcId="{42001615-9E0C-41B3-B4C4-BC15BEC76916}" destId="{9BF45119-54AB-4258-8FAC-A0082E6B7F36}" srcOrd="0" destOrd="0" parTransId="{5718487C-B269-443D-9BE3-51286D55668C}" sibTransId="{550E2C55-34FD-4529-B036-AD34434D27F1}"/>
    <dgm:cxn modelId="{200B0F97-FAC6-45D4-9831-D0A9BD64FEDD}" type="presOf" srcId="{12B81EFA-2F77-459D-AB63-64577CCBE2D6}" destId="{1A3ACD50-7E62-403B-ADF4-2D2C787FB635}" srcOrd="1" destOrd="0" presId="urn:microsoft.com/office/officeart/2009/3/layout/HorizontalOrganizationChart"/>
    <dgm:cxn modelId="{D595D78D-B539-4AE4-9CAE-75AD0754DEA4}" srcId="{A35DAC1F-079D-4BD4-8308-9CECEC3F76B6}" destId="{CF0ED2B4-0326-41A2-9415-8486AA650635}" srcOrd="1" destOrd="0" parTransId="{B55744BB-7D9B-4511-BF1D-32F448A99091}" sibTransId="{E13BC432-8121-499A-BBC7-C2A59D877ED7}"/>
    <dgm:cxn modelId="{2D3E1E14-12A5-4475-A095-87095EC07B24}" type="presOf" srcId="{9D4DC1EC-8D70-4BD0-8CB3-C23E5CDCCFB2}" destId="{13F9E9F3-1493-462C-B510-EAA8B7E3ABAC}" srcOrd="0" destOrd="0" presId="urn:microsoft.com/office/officeart/2009/3/layout/HorizontalOrganizationChart"/>
    <dgm:cxn modelId="{A28E4642-8A7B-47B8-BA88-C226A8012345}" type="presOf" srcId="{199B1134-F95C-4A37-BDF6-AB567043209A}" destId="{63B9623C-8B69-4D58-8382-7018B4E5C5A3}" srcOrd="0" destOrd="0" presId="urn:microsoft.com/office/officeart/2009/3/layout/HorizontalOrganizationChart"/>
    <dgm:cxn modelId="{287F52AE-4611-4B07-9D66-AE6C3821EC54}" type="presOf" srcId="{38E55D2C-D872-4EDA-8D6D-04F9375865BD}" destId="{4E00B88E-F6B2-412B-A363-988BFA1A4DA3}" srcOrd="1" destOrd="0" presId="urn:microsoft.com/office/officeart/2009/3/layout/HorizontalOrganizationChart"/>
    <dgm:cxn modelId="{1E8260B7-347B-4F8B-9D01-57B60F8DEE64}" srcId="{A35DAC1F-079D-4BD4-8308-9CECEC3F76B6}" destId="{9B7A9EC8-6385-4F85-977D-74B1EE05EDD7}" srcOrd="2" destOrd="0" parTransId="{25C6ED4C-69DD-48E3-805C-7DDF06BBE1AF}" sibTransId="{80785996-9529-49C9-9F71-F9B61A0D270D}"/>
    <dgm:cxn modelId="{CA0EB5C8-0083-4FAF-A08B-075159150985}" srcId="{9BF45119-54AB-4258-8FAC-A0082E6B7F36}" destId="{25E1C8AD-C193-406E-8FDF-8A761457AD99}" srcOrd="4" destOrd="0" parTransId="{17001C4B-80CF-4F8C-A3AE-9C59B043C6F3}" sibTransId="{8CF92538-B88B-4DAE-A7A3-15B40C652C31}"/>
    <dgm:cxn modelId="{AF0144C8-2F6A-4D3D-B375-0209286C7BCB}" type="presOf" srcId="{48F9C3A2-605C-4708-972F-7D47CC2E827B}" destId="{04E7C934-F3E5-40E3-9AE4-364785E316C0}" srcOrd="0" destOrd="0" presId="urn:microsoft.com/office/officeart/2009/3/layout/HorizontalOrganizationChart"/>
    <dgm:cxn modelId="{FEDF1157-E4B1-40BC-9A6B-FB5C64793C06}" type="presOf" srcId="{25C6ED4C-69DD-48E3-805C-7DDF06BBE1AF}" destId="{EC245A42-06B2-4F80-87CD-CAD1DFC36DF6}" srcOrd="0" destOrd="0" presId="urn:microsoft.com/office/officeart/2009/3/layout/HorizontalOrganizationChart"/>
    <dgm:cxn modelId="{B2910B8B-BE02-4561-84FD-049D92D7493B}" type="presOf" srcId="{9BF45119-54AB-4258-8FAC-A0082E6B7F36}" destId="{C90799A2-B0B4-45CF-B800-E21F3D5756FE}" srcOrd="0" destOrd="0" presId="urn:microsoft.com/office/officeart/2009/3/layout/HorizontalOrganizationChart"/>
    <dgm:cxn modelId="{59366F47-C72B-4162-A513-BD2EF4F81DE5}" type="presOf" srcId="{9BF45119-54AB-4258-8FAC-A0082E6B7F36}" destId="{BC8C26D1-4C87-458B-BE04-25C15419273A}" srcOrd="1" destOrd="0" presId="urn:microsoft.com/office/officeart/2009/3/layout/HorizontalOrganizationChart"/>
    <dgm:cxn modelId="{036B9FBB-7883-44E3-9E42-10F113196796}" type="presOf" srcId="{651E0326-B6D1-4C67-AA5E-E02E0E044583}" destId="{CEBE0844-D1AE-4FEF-967A-AC644283F58F}" srcOrd="0" destOrd="0" presId="urn:microsoft.com/office/officeart/2009/3/layout/HorizontalOrganizationChart"/>
    <dgm:cxn modelId="{B4DEF9FB-583B-45A7-9A97-13282BC643A1}" type="presOf" srcId="{1A0AAACA-468F-46AC-BD20-676A19190CBE}" destId="{885E627F-0A04-4B26-ABC0-9964FD95FAD2}" srcOrd="0" destOrd="0" presId="urn:microsoft.com/office/officeart/2009/3/layout/HorizontalOrganizationChart"/>
    <dgm:cxn modelId="{6BE6916A-DFDA-450C-A8A7-581BAF7074BC}" srcId="{651E0326-B6D1-4C67-AA5E-E02E0E044583}" destId="{5551A151-0204-4259-AEDB-B7EAB13CAC37}" srcOrd="0" destOrd="0" parTransId="{528FCF94-59D7-484A-A2C6-C71BAEC2EA05}" sibTransId="{2E82BA2E-919E-445F-9E61-1F28F68070DC}"/>
    <dgm:cxn modelId="{A69452F6-6896-40B1-AC51-E58A67E14C7C}" type="presOf" srcId="{E1E9AFE4-A1DB-4CE7-BC51-DE6B8A11877A}" destId="{BB736425-7000-46AA-A0A1-33E61637DC52}" srcOrd="1" destOrd="0" presId="urn:microsoft.com/office/officeart/2009/3/layout/HorizontalOrganizationChart"/>
    <dgm:cxn modelId="{4FE7EF0F-AAF6-4BE9-88E6-8928B3F4A34E}" type="presOf" srcId="{591E4066-3C5B-4F20-ADAF-DA4DDAF6A294}" destId="{0424185B-B3FF-4304-85E3-8BE316DB9C5C}" srcOrd="1" destOrd="0" presId="urn:microsoft.com/office/officeart/2009/3/layout/HorizontalOrganizationChart"/>
    <dgm:cxn modelId="{94F84739-C18B-4AE5-B4A8-93B03485B65C}" type="presOf" srcId="{70D495D5-E2D7-475F-956F-23CB9C70F8A8}" destId="{91CBF4E1-4B9F-47E1-8446-0BA9A6A58FE3}" srcOrd="0" destOrd="0" presId="urn:microsoft.com/office/officeart/2009/3/layout/HorizontalOrganizationChart"/>
    <dgm:cxn modelId="{7BB10BAE-B1A8-4D43-A3D4-8AEC4D2D4A45}" type="presOf" srcId="{A35DAC1F-079D-4BD4-8308-9CECEC3F76B6}" destId="{1D4C4378-36EB-4079-AD8E-10A49CFBB051}" srcOrd="1" destOrd="0" presId="urn:microsoft.com/office/officeart/2009/3/layout/HorizontalOrganizationChart"/>
    <dgm:cxn modelId="{12F6B895-53DC-4809-9F12-1A8FE07258C4}" srcId="{9B7A9EC8-6385-4F85-977D-74B1EE05EDD7}" destId="{E1E9AFE4-A1DB-4CE7-BC51-DE6B8A11877A}" srcOrd="0" destOrd="0" parTransId="{9C13908E-FC10-49E7-8433-3707E4D34BF6}" sibTransId="{BC354BAE-E194-4B22-92E9-2AA2098A9ED1}"/>
    <dgm:cxn modelId="{5A7B98BF-E16E-4EB7-91AE-E58D68C59326}" type="presOf" srcId="{5718487C-B269-443D-9BE3-51286D55668C}" destId="{563A2971-4B89-4053-B09D-B06E5ED8ED65}" srcOrd="0" destOrd="0" presId="urn:microsoft.com/office/officeart/2009/3/layout/HorizontalOrganizationChart"/>
    <dgm:cxn modelId="{53F2AAF4-5706-43BC-9B9E-2E04EDC1AA81}" type="presOf" srcId="{25E1C8AD-C193-406E-8FDF-8A761457AD99}" destId="{C7C44964-FD3D-48AC-93B2-A024E060E54D}" srcOrd="0" destOrd="0" presId="urn:microsoft.com/office/officeart/2009/3/layout/HorizontalOrganizationChart"/>
    <dgm:cxn modelId="{1C0B5621-DCB1-40E0-AA4F-9676CE93D579}" type="presOf" srcId="{00820892-1DFA-449A-86F7-4256431478C9}" destId="{5FE5359D-ADA5-41CE-B996-C3B69139AA0F}" srcOrd="1" destOrd="0" presId="urn:microsoft.com/office/officeart/2009/3/layout/HorizontalOrganizationChart"/>
    <dgm:cxn modelId="{3D8C707D-8049-4182-B78D-AFE3EDCC3669}" type="presOf" srcId="{FAB20773-005C-460C-8783-8E2BB2EB2C16}" destId="{54E85B5D-4153-433C-B239-B599E4EA5DB5}" srcOrd="1" destOrd="0" presId="urn:microsoft.com/office/officeart/2009/3/layout/HorizontalOrganizationChart"/>
    <dgm:cxn modelId="{D9B3F25F-10B7-4B5E-97A4-94AA005BB13B}" type="presOf" srcId="{394B57D0-8E80-495B-89EF-CD1856AEF543}" destId="{5F048560-1104-4573-A529-684467C7B20E}" srcOrd="0" destOrd="0" presId="urn:microsoft.com/office/officeart/2009/3/layout/HorizontalOrganizationChart"/>
    <dgm:cxn modelId="{B2609A92-94A9-4DB8-9405-705210391309}" type="presOf" srcId="{38E55D2C-D872-4EDA-8D6D-04F9375865BD}" destId="{C5B0DD05-A0C4-4E58-8C35-41D10B0B3033}" srcOrd="0" destOrd="0" presId="urn:microsoft.com/office/officeart/2009/3/layout/HorizontalOrganizationChart"/>
    <dgm:cxn modelId="{7AD13317-9B86-4010-9BDC-143B9571D3BA}" srcId="{9BF45119-54AB-4258-8FAC-A0082E6B7F36}" destId="{4235CB01-CF5D-4972-9222-CFC20E40DBBE}" srcOrd="3" destOrd="0" parTransId="{39205ED3-EA0E-4616-BB04-468EE3768CA0}" sibTransId="{E53965A3-6E0C-4A6D-B259-EFDCD072299C}"/>
    <dgm:cxn modelId="{4C4D3710-FAB6-40B7-8E98-4B4C78E40674}" type="presOf" srcId="{42001615-9E0C-41B3-B4C4-BC15BEC76916}" destId="{5AD7C1F2-5E69-424D-B717-E21DECCECEFB}" srcOrd="0" destOrd="0" presId="urn:microsoft.com/office/officeart/2009/3/layout/HorizontalOrganizationChart"/>
    <dgm:cxn modelId="{AD84BCD9-0BDA-4B5A-8D61-857E26E723D6}" type="presOf" srcId="{9B7A9EC8-6385-4F85-977D-74B1EE05EDD7}" destId="{D1C7D030-ABBC-4339-802A-09A9D16B821E}" srcOrd="1" destOrd="0" presId="urn:microsoft.com/office/officeart/2009/3/layout/HorizontalOrganizationChart"/>
    <dgm:cxn modelId="{6E308AA6-072B-4CEA-9C01-B4D020292940}" srcId="{4396E6E7-4347-4FDE-A75D-BE4E589E97B1}" destId="{FAB20773-005C-460C-8783-8E2BB2EB2C16}" srcOrd="0" destOrd="0" parTransId="{33BCE376-2B20-4270-92B2-680AB10289B8}" sibTransId="{11DC9CB8-6961-4892-8449-70C2984F09D3}"/>
    <dgm:cxn modelId="{96E1296D-1950-430F-BB1E-3B9867752A56}" type="presOf" srcId="{F7C02DF7-7D1A-4865-B76E-3E7C7261690F}" destId="{99340B25-F1DD-4DFE-9B58-E25430D61E7D}" srcOrd="1" destOrd="0" presId="urn:microsoft.com/office/officeart/2009/3/layout/HorizontalOrganizationChart"/>
    <dgm:cxn modelId="{48C30849-4B5A-4B44-A359-383D884787EA}" type="presOf" srcId="{199B1134-F95C-4A37-BDF6-AB567043209A}" destId="{D1B06837-7D54-4835-8D5B-84D44F58FFF3}" srcOrd="1" destOrd="0" presId="urn:microsoft.com/office/officeart/2009/3/layout/HorizontalOrganizationChart"/>
    <dgm:cxn modelId="{53A666A0-1D8C-4B69-8BBC-7CECF0AD982C}" type="presOf" srcId="{12B81EFA-2F77-459D-AB63-64577CCBE2D6}" destId="{4AA7303C-18D3-4A37-9598-C1C7416ABD44}" srcOrd="0" destOrd="0" presId="urn:microsoft.com/office/officeart/2009/3/layout/HorizontalOrganizationChart"/>
    <dgm:cxn modelId="{7B42DD0D-B3BF-481C-B887-D1C2D813B7C6}" type="presOf" srcId="{651E0326-B6D1-4C67-AA5E-E02E0E044583}" destId="{FF5AFC71-8E88-48EB-9ECC-706646C3402F}" srcOrd="1" destOrd="0" presId="urn:microsoft.com/office/officeart/2009/3/layout/HorizontalOrganizationChart"/>
    <dgm:cxn modelId="{B95DE51B-ABED-49E1-A5C4-760C8B19F1C9}" srcId="{9BF45119-54AB-4258-8FAC-A0082E6B7F36}" destId="{591E4066-3C5B-4F20-ADAF-DA4DDAF6A294}" srcOrd="0" destOrd="0" parTransId="{AC4A3105-1ED4-4786-BB2D-87DC9904BF7C}" sibTransId="{DAD697A1-2E9C-496F-AAF2-2C004056D161}"/>
    <dgm:cxn modelId="{D8C6688C-BBEF-4365-AC16-028DCA4F8919}" type="presOf" srcId="{C00C6A1D-DAFE-4412-A6C1-35D361A61F3D}" destId="{D55C5C92-F63F-45CF-82B5-7CC3E1CCFA0D}" srcOrd="1" destOrd="0" presId="urn:microsoft.com/office/officeart/2009/3/layout/HorizontalOrganizationChart"/>
    <dgm:cxn modelId="{56CC743D-0A13-4AC7-B706-CBF17098C30F}" srcId="{A35DAC1F-079D-4BD4-8308-9CECEC3F76B6}" destId="{C00C6A1D-DAFE-4412-A6C1-35D361A61F3D}" srcOrd="0" destOrd="0" parTransId="{0A2B8904-BB95-479A-A3AF-0DC6C78B96AB}" sibTransId="{009C0191-0832-4899-869B-7598B65A0D19}"/>
    <dgm:cxn modelId="{3EDD6481-E785-485B-8C42-C6ED23B526C9}" type="presOf" srcId="{5551A151-0204-4259-AEDB-B7EAB13CAC37}" destId="{BD0AEAD6-AE2B-4E86-BFFD-60EB0167C0BB}" srcOrd="1" destOrd="0" presId="urn:microsoft.com/office/officeart/2009/3/layout/HorizontalOrganizationChart"/>
    <dgm:cxn modelId="{7DD2823C-65ED-49E8-8F3E-1D93FB92E6FB}" srcId="{9BF45119-54AB-4258-8FAC-A0082E6B7F36}" destId="{DE598FF5-3DC4-41BE-BE0B-56781B03E570}" srcOrd="2" destOrd="0" parTransId="{743FCEBC-D115-42B5-BB98-F9BC8F6B5DD8}" sibTransId="{D84FE037-B54F-4E37-BAF9-6E3B4F8F5C75}"/>
    <dgm:cxn modelId="{B8494FBF-3C1B-46BD-96B8-024444170A97}" type="presOf" srcId="{E440DE3E-837B-42D4-94B6-30B20B56DCD2}" destId="{6BB35933-D8CE-480B-8992-6A6A5A4A5FF8}" srcOrd="0" destOrd="0" presId="urn:microsoft.com/office/officeart/2009/3/layout/HorizontalOrganizationChart"/>
    <dgm:cxn modelId="{D20FD5AF-F4F6-40A7-90E6-E4A270A19102}" type="presOf" srcId="{A35DAC1F-079D-4BD4-8308-9CECEC3F76B6}" destId="{D58691DA-E09E-44F5-BBEC-1A08B802E2A6}" srcOrd="0" destOrd="0" presId="urn:microsoft.com/office/officeart/2009/3/layout/HorizontalOrganizationChart"/>
    <dgm:cxn modelId="{53829926-930F-46C5-BE80-55DBFE046801}" type="presOf" srcId="{DE598FF5-3DC4-41BE-BE0B-56781B03E570}" destId="{62B6E6F6-B928-47F4-93A2-B2E373641425}" srcOrd="1" destOrd="0" presId="urn:microsoft.com/office/officeart/2009/3/layout/HorizontalOrganizationChart"/>
    <dgm:cxn modelId="{97156889-AA82-4E9A-BF2B-5F553D843184}" type="presOf" srcId="{4396E6E7-4347-4FDE-A75D-BE4E589E97B1}" destId="{756B20D4-90AF-41BB-99B0-3032DFDFDFCC}" srcOrd="0" destOrd="0" presId="urn:microsoft.com/office/officeart/2009/3/layout/HorizontalOrganizationChart"/>
    <dgm:cxn modelId="{208DB053-C621-4ECF-AAA8-F2B325ECEE77}" type="presOf" srcId="{CB45CF74-2FC1-4A13-884C-49F0A244DFE7}" destId="{5C9D3B1E-408C-4C55-AE45-CD415A2B97DB}" srcOrd="0" destOrd="0" presId="urn:microsoft.com/office/officeart/2009/3/layout/HorizontalOrganizationChart"/>
    <dgm:cxn modelId="{ACD1D95A-9895-4ABF-A36F-F1F52425A5BB}" type="presOf" srcId="{17001C4B-80CF-4F8C-A3AE-9C59B043C6F3}" destId="{C7EACBB4-5B42-45E3-8E70-006E0259DEAB}" srcOrd="0" destOrd="0" presId="urn:microsoft.com/office/officeart/2009/3/layout/HorizontalOrganizationChart"/>
    <dgm:cxn modelId="{2C27B7D9-DF54-4B68-9776-F928F4DC3EB7}" type="presOf" srcId="{AC4A3105-1ED4-4786-BB2D-87DC9904BF7C}" destId="{76C2E5D8-AE46-48BB-BC43-DEB17C5F5978}" srcOrd="0" destOrd="0" presId="urn:microsoft.com/office/officeart/2009/3/layout/HorizontalOrganizationChart"/>
    <dgm:cxn modelId="{F315BF0D-60C3-42D5-8405-21EA0017E296}" type="presOf" srcId="{42001615-9E0C-41B3-B4C4-BC15BEC76916}" destId="{D40F94B1-7B0A-4AF5-822D-3AD0AFA6E41A}" srcOrd="1" destOrd="0" presId="urn:microsoft.com/office/officeart/2009/3/layout/HorizontalOrganizationChart"/>
    <dgm:cxn modelId="{199E2353-CDA5-4BF3-9AE9-16D4B33E7CC8}" srcId="{4396E6E7-4347-4FDE-A75D-BE4E589E97B1}" destId="{38E55D2C-D872-4EDA-8D6D-04F9375865BD}" srcOrd="1" destOrd="0" parTransId="{B9CDDD7F-13AA-4EE1-B109-1ADB5717DFE8}" sibTransId="{6A8B78B5-AD74-459A-8236-1ADD5641685F}"/>
    <dgm:cxn modelId="{189F516D-F926-488B-B000-70F44B444566}" srcId="{42001615-9E0C-41B3-B4C4-BC15BEC76916}" destId="{4396E6E7-4347-4FDE-A75D-BE4E589E97B1}" srcOrd="1" destOrd="0" parTransId="{B88D7FFD-0C1A-422D-B18C-DCAA3EDD6366}" sibTransId="{2380B855-F583-4771-86DC-390342626E6D}"/>
    <dgm:cxn modelId="{6C344425-2D9C-416C-89A4-DB69C7A1FD5C}" type="presOf" srcId="{E1E9AFE4-A1DB-4CE7-BC51-DE6B8A11877A}" destId="{B66B53F1-4EA2-498B-9BC6-A9FDD945F4D2}" srcOrd="0" destOrd="0" presId="urn:microsoft.com/office/officeart/2009/3/layout/HorizontalOrganizationChart"/>
    <dgm:cxn modelId="{65F3C248-84A1-4FC5-9CC7-2798A992C88E}" srcId="{C244CF45-4B4D-47D8-B9FE-9B6F66940F55}" destId="{42001615-9E0C-41B3-B4C4-BC15BEC76916}" srcOrd="0" destOrd="0" parTransId="{3B441BEA-8B52-4EE8-B43F-E786B8648273}" sibTransId="{2D031326-AD12-41BD-B008-B1D12E3AFEBF}"/>
    <dgm:cxn modelId="{32DCDE56-93B1-4092-B6C3-108F11F74BB9}" type="presOf" srcId="{B9CDDD7F-13AA-4EE1-B109-1ADB5717DFE8}" destId="{0D78F2CB-4083-453B-9B90-83057938E9FB}" srcOrd="0" destOrd="0" presId="urn:microsoft.com/office/officeart/2009/3/layout/HorizontalOrganizationChart"/>
    <dgm:cxn modelId="{22EF3139-622C-44A1-9B5D-32AC95852526}" type="presOf" srcId="{C244CF45-4B4D-47D8-B9FE-9B6F66940F55}" destId="{A61229A9-7A06-40FF-8B35-7338F6E1D607}" srcOrd="0" destOrd="0" presId="urn:microsoft.com/office/officeart/2009/3/layout/HorizontalOrganizationChart"/>
    <dgm:cxn modelId="{BC5EDF27-ABA9-4487-B538-6C4F2C6A41ED}" type="presOf" srcId="{CF0ED2B4-0326-41A2-9415-8486AA650635}" destId="{473022BF-FC65-46F2-A2F1-13EA5B562941}" srcOrd="1" destOrd="0" presId="urn:microsoft.com/office/officeart/2009/3/layout/HorizontalOrganizationChart"/>
    <dgm:cxn modelId="{0F748F47-B8F0-4920-8769-6F0A0931F20C}" type="presOf" srcId="{F29B9C74-DDD1-4294-9AFC-98BECD253244}" destId="{E3503778-B2D0-4B29-85EA-1550957C7ED7}" srcOrd="0" destOrd="0" presId="urn:microsoft.com/office/officeart/2009/3/layout/HorizontalOrganizationChart"/>
    <dgm:cxn modelId="{F81F1BBC-AE64-4BF4-9CAB-A1575026B4F0}" srcId="{F7C02DF7-7D1A-4865-B76E-3E7C7261690F}" destId="{00820892-1DFA-449A-86F7-4256431478C9}" srcOrd="0" destOrd="0" parTransId="{E4C9ED8D-EDAD-471C-A7C5-7DE2B4EA33A0}" sibTransId="{01402E29-5904-4BF8-8189-723E68588EBA}"/>
    <dgm:cxn modelId="{23FB85B3-0B5E-4F21-B3D2-5FA7521902BB}" type="presOf" srcId="{DE598FF5-3DC4-41BE-BE0B-56781B03E570}" destId="{52672094-23FD-4ACC-934C-D68A33959AFD}" srcOrd="0" destOrd="0" presId="urn:microsoft.com/office/officeart/2009/3/layout/HorizontalOrganizationChart"/>
    <dgm:cxn modelId="{88101009-E20F-4E73-AF43-12F7E468E47D}" type="presOf" srcId="{64C7A837-639B-4A64-B42F-793DED64566F}" destId="{C8BB53EF-24A8-48B1-9286-93F87D4AA76F}" srcOrd="0" destOrd="0" presId="urn:microsoft.com/office/officeart/2009/3/layout/HorizontalOrganizationChart"/>
    <dgm:cxn modelId="{20583FD3-08B2-446C-A965-B97F3C98878F}" srcId="{4396E6E7-4347-4FDE-A75D-BE4E589E97B1}" destId="{651E0326-B6D1-4C67-AA5E-E02E0E044583}" srcOrd="2" destOrd="0" parTransId="{64C7A837-639B-4A64-B42F-793DED64566F}" sibTransId="{25F1E144-D921-4070-8B5B-4A05B5E5D63D}"/>
    <dgm:cxn modelId="{A6722D3E-733F-40BC-9B27-406189ACEBD2}" type="presOf" srcId="{743FCEBC-D115-42B5-BB98-F9BC8F6B5DD8}" destId="{6338B061-CBCE-4FCA-9E0A-1A0738596D3A}" srcOrd="0" destOrd="0" presId="urn:microsoft.com/office/officeart/2009/3/layout/HorizontalOrganizationChart"/>
    <dgm:cxn modelId="{2B43ACD5-8A11-4261-93B9-3748C023A077}" type="presOf" srcId="{4235CB01-CF5D-4972-9222-CFC20E40DBBE}" destId="{B5962F22-B633-40D3-8537-A25D1DC39E55}" srcOrd="1" destOrd="0" presId="urn:microsoft.com/office/officeart/2009/3/layout/HorizontalOrganizationChart"/>
    <dgm:cxn modelId="{50F8D688-25F5-41F4-A099-C4055B0F0003}" type="presOf" srcId="{C00C6A1D-DAFE-4412-A6C1-35D361A61F3D}" destId="{EFC41B9D-5ADF-4163-8584-EB87C87FDB0F}" srcOrd="0" destOrd="0" presId="urn:microsoft.com/office/officeart/2009/3/layout/HorizontalOrganizationChart"/>
    <dgm:cxn modelId="{1D5103F1-74C2-4CFE-AD50-BC1D30E9DF54}" type="presOf" srcId="{5551A151-0204-4259-AEDB-B7EAB13CAC37}" destId="{20B94197-4896-458A-B30B-CB577D0A8A33}" srcOrd="0" destOrd="0" presId="urn:microsoft.com/office/officeart/2009/3/layout/HorizontalOrganizationChart"/>
    <dgm:cxn modelId="{0D40C227-E84A-4B42-97CE-BD53538C0C79}" type="presParOf" srcId="{A61229A9-7A06-40FF-8B35-7338F6E1D607}" destId="{7C43263B-8DF7-4A2C-A2E7-732716B93DA0}" srcOrd="0" destOrd="0" presId="urn:microsoft.com/office/officeart/2009/3/layout/HorizontalOrganizationChart"/>
    <dgm:cxn modelId="{B73C4D7C-C256-42C5-AF97-58341FED0B86}" type="presParOf" srcId="{7C43263B-8DF7-4A2C-A2E7-732716B93DA0}" destId="{50B838DF-0BD9-4332-8667-97B44FADD7A8}" srcOrd="0" destOrd="0" presId="urn:microsoft.com/office/officeart/2009/3/layout/HorizontalOrganizationChart"/>
    <dgm:cxn modelId="{F3B92D3D-8260-44FF-ABB4-431DB9319190}" type="presParOf" srcId="{50B838DF-0BD9-4332-8667-97B44FADD7A8}" destId="{5AD7C1F2-5E69-424D-B717-E21DECCECEFB}" srcOrd="0" destOrd="0" presId="urn:microsoft.com/office/officeart/2009/3/layout/HorizontalOrganizationChart"/>
    <dgm:cxn modelId="{FC1C2C39-6DE2-4D45-8A62-427884009D63}" type="presParOf" srcId="{50B838DF-0BD9-4332-8667-97B44FADD7A8}" destId="{D40F94B1-7B0A-4AF5-822D-3AD0AFA6E41A}" srcOrd="1" destOrd="0" presId="urn:microsoft.com/office/officeart/2009/3/layout/HorizontalOrganizationChart"/>
    <dgm:cxn modelId="{0D3A2A0E-A17A-4B01-9AB1-20F364211056}" type="presParOf" srcId="{7C43263B-8DF7-4A2C-A2E7-732716B93DA0}" destId="{DB05EF56-FC6D-46C5-A26E-1A2CDCE4F528}" srcOrd="1" destOrd="0" presId="urn:microsoft.com/office/officeart/2009/3/layout/HorizontalOrganizationChart"/>
    <dgm:cxn modelId="{9A12399C-D096-4C43-AC2D-345EC51AF0C6}" type="presParOf" srcId="{DB05EF56-FC6D-46C5-A26E-1A2CDCE4F528}" destId="{563A2971-4B89-4053-B09D-B06E5ED8ED65}" srcOrd="0" destOrd="0" presId="urn:microsoft.com/office/officeart/2009/3/layout/HorizontalOrganizationChart"/>
    <dgm:cxn modelId="{C093D83D-4489-401E-AE85-A5E1B47115CD}" type="presParOf" srcId="{DB05EF56-FC6D-46C5-A26E-1A2CDCE4F528}" destId="{01C3F64F-D09C-4725-8AA4-205A2672BE30}" srcOrd="1" destOrd="0" presId="urn:microsoft.com/office/officeart/2009/3/layout/HorizontalOrganizationChart"/>
    <dgm:cxn modelId="{9AD577F5-409B-442D-8C3E-7781AB62AA76}" type="presParOf" srcId="{01C3F64F-D09C-4725-8AA4-205A2672BE30}" destId="{30B7A33D-D733-4FEC-957C-13AFA46B4977}" srcOrd="0" destOrd="0" presId="urn:microsoft.com/office/officeart/2009/3/layout/HorizontalOrganizationChart"/>
    <dgm:cxn modelId="{DC992F05-D157-4F61-83DC-3567D8B8316A}" type="presParOf" srcId="{30B7A33D-D733-4FEC-957C-13AFA46B4977}" destId="{C90799A2-B0B4-45CF-B800-E21F3D5756FE}" srcOrd="0" destOrd="0" presId="urn:microsoft.com/office/officeart/2009/3/layout/HorizontalOrganizationChart"/>
    <dgm:cxn modelId="{ACE819A6-87AE-4261-A729-7AD7DB4E5E2A}" type="presParOf" srcId="{30B7A33D-D733-4FEC-957C-13AFA46B4977}" destId="{BC8C26D1-4C87-458B-BE04-25C15419273A}" srcOrd="1" destOrd="0" presId="urn:microsoft.com/office/officeart/2009/3/layout/HorizontalOrganizationChart"/>
    <dgm:cxn modelId="{EB866378-4064-433E-9152-470BEDE88583}" type="presParOf" srcId="{01C3F64F-D09C-4725-8AA4-205A2672BE30}" destId="{B6F5CBF5-1FD6-4E40-A21E-834C730A3B52}" srcOrd="1" destOrd="0" presId="urn:microsoft.com/office/officeart/2009/3/layout/HorizontalOrganizationChart"/>
    <dgm:cxn modelId="{F1EC9101-B712-4F3D-BBE7-093CAF836FF8}" type="presParOf" srcId="{B6F5CBF5-1FD6-4E40-A21E-834C730A3B52}" destId="{76C2E5D8-AE46-48BB-BC43-DEB17C5F5978}" srcOrd="0" destOrd="0" presId="urn:microsoft.com/office/officeart/2009/3/layout/HorizontalOrganizationChart"/>
    <dgm:cxn modelId="{6D6368DF-1E26-4248-B018-A0BE8F85157A}" type="presParOf" srcId="{B6F5CBF5-1FD6-4E40-A21E-834C730A3B52}" destId="{27412BCA-5C44-4F0C-8E7C-D298DBD10696}" srcOrd="1" destOrd="0" presId="urn:microsoft.com/office/officeart/2009/3/layout/HorizontalOrganizationChart"/>
    <dgm:cxn modelId="{D8BE98D9-7DDD-4E4F-ADEF-CD9987C2D1D9}" type="presParOf" srcId="{27412BCA-5C44-4F0C-8E7C-D298DBD10696}" destId="{FA2B8C44-19B0-4F5A-AE5A-B21C990C2ECF}" srcOrd="0" destOrd="0" presId="urn:microsoft.com/office/officeart/2009/3/layout/HorizontalOrganizationChart"/>
    <dgm:cxn modelId="{20B1E63B-BDE7-4D1C-AEBA-89E1F7BE46D6}" type="presParOf" srcId="{FA2B8C44-19B0-4F5A-AE5A-B21C990C2ECF}" destId="{91FB0C36-389B-485F-9633-7CB4A2B88683}" srcOrd="0" destOrd="0" presId="urn:microsoft.com/office/officeart/2009/3/layout/HorizontalOrganizationChart"/>
    <dgm:cxn modelId="{87B57CB2-D2EF-4B21-99CB-EB0D31D7AF56}" type="presParOf" srcId="{FA2B8C44-19B0-4F5A-AE5A-B21C990C2ECF}" destId="{0424185B-B3FF-4304-85E3-8BE316DB9C5C}" srcOrd="1" destOrd="0" presId="urn:microsoft.com/office/officeart/2009/3/layout/HorizontalOrganizationChart"/>
    <dgm:cxn modelId="{B9119023-2E6E-4478-BFEF-0A1A9C6CA40A}" type="presParOf" srcId="{27412BCA-5C44-4F0C-8E7C-D298DBD10696}" destId="{87F76957-E7B8-40B6-9F67-7BC23A7FFDB8}" srcOrd="1" destOrd="0" presId="urn:microsoft.com/office/officeart/2009/3/layout/HorizontalOrganizationChart"/>
    <dgm:cxn modelId="{A0EFA49C-0350-4BD8-9499-1830197E37B9}" type="presParOf" srcId="{27412BCA-5C44-4F0C-8E7C-D298DBD10696}" destId="{F6563EAB-0577-4076-A5E5-D84D9693780B}" srcOrd="2" destOrd="0" presId="urn:microsoft.com/office/officeart/2009/3/layout/HorizontalOrganizationChart"/>
    <dgm:cxn modelId="{D3D02A45-5F35-4852-8A7B-2305C469B989}" type="presParOf" srcId="{B6F5CBF5-1FD6-4E40-A21E-834C730A3B52}" destId="{6BB35933-D8CE-480B-8992-6A6A5A4A5FF8}" srcOrd="2" destOrd="0" presId="urn:microsoft.com/office/officeart/2009/3/layout/HorizontalOrganizationChart"/>
    <dgm:cxn modelId="{35BB452A-DA27-4959-BF72-449944608187}" type="presParOf" srcId="{B6F5CBF5-1FD6-4E40-A21E-834C730A3B52}" destId="{0F154A48-3672-4CD7-B4FC-77BD24ADCBBB}" srcOrd="3" destOrd="0" presId="urn:microsoft.com/office/officeart/2009/3/layout/HorizontalOrganizationChart"/>
    <dgm:cxn modelId="{9DE7227F-72FA-4B82-9882-C60EC980AB50}" type="presParOf" srcId="{0F154A48-3672-4CD7-B4FC-77BD24ADCBBB}" destId="{843BBC5E-8BAC-48B9-BC6F-5B72AA72B0E4}" srcOrd="0" destOrd="0" presId="urn:microsoft.com/office/officeart/2009/3/layout/HorizontalOrganizationChart"/>
    <dgm:cxn modelId="{EAE5A680-5FE2-4452-8345-0BA03EFE807B}" type="presParOf" srcId="{843BBC5E-8BAC-48B9-BC6F-5B72AA72B0E4}" destId="{4AA7303C-18D3-4A37-9598-C1C7416ABD44}" srcOrd="0" destOrd="0" presId="urn:microsoft.com/office/officeart/2009/3/layout/HorizontalOrganizationChart"/>
    <dgm:cxn modelId="{E7124352-AA03-406C-8AF8-C6953B55FA48}" type="presParOf" srcId="{843BBC5E-8BAC-48B9-BC6F-5B72AA72B0E4}" destId="{1A3ACD50-7E62-403B-ADF4-2D2C787FB635}" srcOrd="1" destOrd="0" presId="urn:microsoft.com/office/officeart/2009/3/layout/HorizontalOrganizationChart"/>
    <dgm:cxn modelId="{155FFC49-B2AC-48BB-85B7-3825C0B09DE7}" type="presParOf" srcId="{0F154A48-3672-4CD7-B4FC-77BD24ADCBBB}" destId="{E7C526CB-9B2B-40D3-8ED0-8F6EDD1D06A0}" srcOrd="1" destOrd="0" presId="urn:microsoft.com/office/officeart/2009/3/layout/HorizontalOrganizationChart"/>
    <dgm:cxn modelId="{E8100EE1-6F18-403B-A961-96CA6219204E}" type="presParOf" srcId="{0F154A48-3672-4CD7-B4FC-77BD24ADCBBB}" destId="{ED9F88C7-1339-4C67-A359-CDD840AF2924}" srcOrd="2" destOrd="0" presId="urn:microsoft.com/office/officeart/2009/3/layout/HorizontalOrganizationChart"/>
    <dgm:cxn modelId="{E3091751-4BC5-4893-8C07-23612AC96963}" type="presParOf" srcId="{B6F5CBF5-1FD6-4E40-A21E-834C730A3B52}" destId="{6338B061-CBCE-4FCA-9E0A-1A0738596D3A}" srcOrd="4" destOrd="0" presId="urn:microsoft.com/office/officeart/2009/3/layout/HorizontalOrganizationChart"/>
    <dgm:cxn modelId="{A74B2A12-1B47-4C65-81CD-BD75CEAE0D26}" type="presParOf" srcId="{B6F5CBF5-1FD6-4E40-A21E-834C730A3B52}" destId="{E353D094-FC71-4281-A4EC-D56FBCE2D0C7}" srcOrd="5" destOrd="0" presId="urn:microsoft.com/office/officeart/2009/3/layout/HorizontalOrganizationChart"/>
    <dgm:cxn modelId="{D54EDB20-0EB5-4D98-897B-CBBCE0F51FEF}" type="presParOf" srcId="{E353D094-FC71-4281-A4EC-D56FBCE2D0C7}" destId="{C2F2B74E-AA1F-4289-A04A-C28830B441EA}" srcOrd="0" destOrd="0" presId="urn:microsoft.com/office/officeart/2009/3/layout/HorizontalOrganizationChart"/>
    <dgm:cxn modelId="{BCBFA54C-F1E3-4B73-A588-087DF95DD33E}" type="presParOf" srcId="{C2F2B74E-AA1F-4289-A04A-C28830B441EA}" destId="{52672094-23FD-4ACC-934C-D68A33959AFD}" srcOrd="0" destOrd="0" presId="urn:microsoft.com/office/officeart/2009/3/layout/HorizontalOrganizationChart"/>
    <dgm:cxn modelId="{E18DF0A8-A350-4A76-AA84-D76124B5384A}" type="presParOf" srcId="{C2F2B74E-AA1F-4289-A04A-C28830B441EA}" destId="{62B6E6F6-B928-47F4-93A2-B2E373641425}" srcOrd="1" destOrd="0" presId="urn:microsoft.com/office/officeart/2009/3/layout/HorizontalOrganizationChart"/>
    <dgm:cxn modelId="{B6CAA6F9-E4D9-4C26-B1E6-6AB37E83E293}" type="presParOf" srcId="{E353D094-FC71-4281-A4EC-D56FBCE2D0C7}" destId="{2AFCA029-ADAC-4E1C-8A9C-B2367AC19A5D}" srcOrd="1" destOrd="0" presId="urn:microsoft.com/office/officeart/2009/3/layout/HorizontalOrganizationChart"/>
    <dgm:cxn modelId="{2B2D2F0F-A29E-4D62-B611-31CD58BFBA99}" type="presParOf" srcId="{E353D094-FC71-4281-A4EC-D56FBCE2D0C7}" destId="{4B75A0F0-E9EA-4CBF-9740-ED3678E6B8C5}" srcOrd="2" destOrd="0" presId="urn:microsoft.com/office/officeart/2009/3/layout/HorizontalOrganizationChart"/>
    <dgm:cxn modelId="{50821709-E0FF-48AF-9150-BC8AA92DBCD2}" type="presParOf" srcId="{B6F5CBF5-1FD6-4E40-A21E-834C730A3B52}" destId="{6B31A948-7E90-451D-B56F-A0DC4998C511}" srcOrd="6" destOrd="0" presId="urn:microsoft.com/office/officeart/2009/3/layout/HorizontalOrganizationChart"/>
    <dgm:cxn modelId="{B2E9EBA0-A8DA-40EF-8EB4-5585D1EC8D80}" type="presParOf" srcId="{B6F5CBF5-1FD6-4E40-A21E-834C730A3B52}" destId="{94AD5F70-3DB2-44F9-888E-BC921409122D}" srcOrd="7" destOrd="0" presId="urn:microsoft.com/office/officeart/2009/3/layout/HorizontalOrganizationChart"/>
    <dgm:cxn modelId="{22A9A8F7-8A12-493F-A315-A89799D2591A}" type="presParOf" srcId="{94AD5F70-3DB2-44F9-888E-BC921409122D}" destId="{F4F8E0E9-B6D2-4B06-AB5A-DD5C835F675C}" srcOrd="0" destOrd="0" presId="urn:microsoft.com/office/officeart/2009/3/layout/HorizontalOrganizationChart"/>
    <dgm:cxn modelId="{8A0167AA-4854-4D4F-A4EF-5E8E6A7F0078}" type="presParOf" srcId="{F4F8E0E9-B6D2-4B06-AB5A-DD5C835F675C}" destId="{4B2C7C85-D4BC-417F-9BB3-F9B265354621}" srcOrd="0" destOrd="0" presId="urn:microsoft.com/office/officeart/2009/3/layout/HorizontalOrganizationChart"/>
    <dgm:cxn modelId="{A0942211-6C79-447C-A710-FD3F2A01679D}" type="presParOf" srcId="{F4F8E0E9-B6D2-4B06-AB5A-DD5C835F675C}" destId="{B5962F22-B633-40D3-8537-A25D1DC39E55}" srcOrd="1" destOrd="0" presId="urn:microsoft.com/office/officeart/2009/3/layout/HorizontalOrganizationChart"/>
    <dgm:cxn modelId="{024716B4-4794-4F52-BE96-151E30320197}" type="presParOf" srcId="{94AD5F70-3DB2-44F9-888E-BC921409122D}" destId="{2D03027D-B5B3-4C91-A13B-670C7E859AE8}" srcOrd="1" destOrd="0" presId="urn:microsoft.com/office/officeart/2009/3/layout/HorizontalOrganizationChart"/>
    <dgm:cxn modelId="{750D5037-E0B8-4185-98DC-B938F8469574}" type="presParOf" srcId="{94AD5F70-3DB2-44F9-888E-BC921409122D}" destId="{2F0CA918-92BF-4554-B4D9-5ACA62BC0064}" srcOrd="2" destOrd="0" presId="urn:microsoft.com/office/officeart/2009/3/layout/HorizontalOrganizationChart"/>
    <dgm:cxn modelId="{DF277995-0E0A-4BE4-B283-BC43949249F1}" type="presParOf" srcId="{B6F5CBF5-1FD6-4E40-A21E-834C730A3B52}" destId="{C7EACBB4-5B42-45E3-8E70-006E0259DEAB}" srcOrd="8" destOrd="0" presId="urn:microsoft.com/office/officeart/2009/3/layout/HorizontalOrganizationChart"/>
    <dgm:cxn modelId="{54C3F296-1073-4463-BC67-58C22E65B9B8}" type="presParOf" srcId="{B6F5CBF5-1FD6-4E40-A21E-834C730A3B52}" destId="{5C0329B6-AF88-47EA-B280-591B57E6B9D7}" srcOrd="9" destOrd="0" presId="urn:microsoft.com/office/officeart/2009/3/layout/HorizontalOrganizationChart"/>
    <dgm:cxn modelId="{9148A25B-EE6D-4C17-B5ED-315524B3ACD0}" type="presParOf" srcId="{5C0329B6-AF88-47EA-B280-591B57E6B9D7}" destId="{EEA432FF-2231-41EA-BBB5-F523BA0C70B1}" srcOrd="0" destOrd="0" presId="urn:microsoft.com/office/officeart/2009/3/layout/HorizontalOrganizationChart"/>
    <dgm:cxn modelId="{CAE2EE47-E4FB-44CD-828E-1188DD16F556}" type="presParOf" srcId="{EEA432FF-2231-41EA-BBB5-F523BA0C70B1}" destId="{C7C44964-FD3D-48AC-93B2-A024E060E54D}" srcOrd="0" destOrd="0" presId="urn:microsoft.com/office/officeart/2009/3/layout/HorizontalOrganizationChart"/>
    <dgm:cxn modelId="{3DE99440-3823-47B6-8EFF-D457B78166A9}" type="presParOf" srcId="{EEA432FF-2231-41EA-BBB5-F523BA0C70B1}" destId="{23E1F003-4E91-4439-BD65-D6609BA9169F}" srcOrd="1" destOrd="0" presId="urn:microsoft.com/office/officeart/2009/3/layout/HorizontalOrganizationChart"/>
    <dgm:cxn modelId="{AA02ABF7-BC78-4D88-9D6C-25E2C29EA9C4}" type="presParOf" srcId="{5C0329B6-AF88-47EA-B280-591B57E6B9D7}" destId="{CB075FB4-E447-4577-9738-6373717C0887}" srcOrd="1" destOrd="0" presId="urn:microsoft.com/office/officeart/2009/3/layout/HorizontalOrganizationChart"/>
    <dgm:cxn modelId="{C9353BC5-226E-44CA-8B0E-E072A9A4B647}" type="presParOf" srcId="{5C0329B6-AF88-47EA-B280-591B57E6B9D7}" destId="{5209E293-AC0E-4286-962D-F2171D1F2371}" srcOrd="2" destOrd="0" presId="urn:microsoft.com/office/officeart/2009/3/layout/HorizontalOrganizationChart"/>
    <dgm:cxn modelId="{C2BDC2AF-628D-4C2E-9DFA-9FE97DFE1B26}" type="presParOf" srcId="{01C3F64F-D09C-4725-8AA4-205A2672BE30}" destId="{082DCF9F-86EA-4151-B262-CD2A2C3C821F}" srcOrd="2" destOrd="0" presId="urn:microsoft.com/office/officeart/2009/3/layout/HorizontalOrganizationChart"/>
    <dgm:cxn modelId="{DCA6480F-AECE-4485-8184-95E30DB9D960}" type="presParOf" srcId="{DB05EF56-FC6D-46C5-A26E-1A2CDCE4F528}" destId="{5EE9106B-DE83-4F07-A644-A9919D555477}" srcOrd="2" destOrd="0" presId="urn:microsoft.com/office/officeart/2009/3/layout/HorizontalOrganizationChart"/>
    <dgm:cxn modelId="{052A2801-9AA0-4FCD-8566-BC0524637E28}" type="presParOf" srcId="{DB05EF56-FC6D-46C5-A26E-1A2CDCE4F528}" destId="{2912C524-76DF-479F-94BA-2B0DF340CA7C}" srcOrd="3" destOrd="0" presId="urn:microsoft.com/office/officeart/2009/3/layout/HorizontalOrganizationChart"/>
    <dgm:cxn modelId="{A7FF3C1A-06AF-4609-86F1-0A1614DDEB7C}" type="presParOf" srcId="{2912C524-76DF-479F-94BA-2B0DF340CA7C}" destId="{3AF337DF-DBFF-40CF-8CF7-365C7B6C56C6}" srcOrd="0" destOrd="0" presId="urn:microsoft.com/office/officeart/2009/3/layout/HorizontalOrganizationChart"/>
    <dgm:cxn modelId="{D571FB08-40B0-4F87-8A84-F27F48152B98}" type="presParOf" srcId="{3AF337DF-DBFF-40CF-8CF7-365C7B6C56C6}" destId="{756B20D4-90AF-41BB-99B0-3032DFDFDFCC}" srcOrd="0" destOrd="0" presId="urn:microsoft.com/office/officeart/2009/3/layout/HorizontalOrganizationChart"/>
    <dgm:cxn modelId="{7101C99A-48FF-4F28-8488-EBBFA063D1F5}" type="presParOf" srcId="{3AF337DF-DBFF-40CF-8CF7-365C7B6C56C6}" destId="{49FF10C8-1C5F-4321-9C1F-87A2A3BE35D0}" srcOrd="1" destOrd="0" presId="urn:microsoft.com/office/officeart/2009/3/layout/HorizontalOrganizationChart"/>
    <dgm:cxn modelId="{C62717B7-1B97-4409-93FF-1273A4AFEB12}" type="presParOf" srcId="{2912C524-76DF-479F-94BA-2B0DF340CA7C}" destId="{67945FC6-BA25-41C1-BB6B-815457469634}" srcOrd="1" destOrd="0" presId="urn:microsoft.com/office/officeart/2009/3/layout/HorizontalOrganizationChart"/>
    <dgm:cxn modelId="{5E70E8DB-E0B1-498B-858F-B7C9E1B3B8F7}" type="presParOf" srcId="{67945FC6-BA25-41C1-BB6B-815457469634}" destId="{AF1A7D14-3B3E-4BFC-B5C6-0C5692092B7F}" srcOrd="0" destOrd="0" presId="urn:microsoft.com/office/officeart/2009/3/layout/HorizontalOrganizationChart"/>
    <dgm:cxn modelId="{6CC23032-CD2B-4307-970E-93E4F7DCA9EA}" type="presParOf" srcId="{67945FC6-BA25-41C1-BB6B-815457469634}" destId="{6F29B009-A5BE-48B3-970A-357E136D6F91}" srcOrd="1" destOrd="0" presId="urn:microsoft.com/office/officeart/2009/3/layout/HorizontalOrganizationChart"/>
    <dgm:cxn modelId="{15F78C02-2491-4838-912B-BCF0C71D05AD}" type="presParOf" srcId="{6F29B009-A5BE-48B3-970A-357E136D6F91}" destId="{041C5E38-D343-4CB3-BDD6-A1E8DB44DF5F}" srcOrd="0" destOrd="0" presId="urn:microsoft.com/office/officeart/2009/3/layout/HorizontalOrganizationChart"/>
    <dgm:cxn modelId="{3570F302-727A-46BA-BD43-07B59340FF5F}" type="presParOf" srcId="{041C5E38-D343-4CB3-BDD6-A1E8DB44DF5F}" destId="{93B5F8BC-FBB0-4F60-BBCA-1D0CED7A9FA6}" srcOrd="0" destOrd="0" presId="urn:microsoft.com/office/officeart/2009/3/layout/HorizontalOrganizationChart"/>
    <dgm:cxn modelId="{A0D32CFB-A78F-440D-98B9-1D133769792E}" type="presParOf" srcId="{041C5E38-D343-4CB3-BDD6-A1E8DB44DF5F}" destId="{54E85B5D-4153-433C-B239-B599E4EA5DB5}" srcOrd="1" destOrd="0" presId="urn:microsoft.com/office/officeart/2009/3/layout/HorizontalOrganizationChart"/>
    <dgm:cxn modelId="{F990F5B9-6413-4E2D-8261-A6CE9E596B3C}" type="presParOf" srcId="{6F29B009-A5BE-48B3-970A-357E136D6F91}" destId="{E306AAC5-7D52-46A5-8F29-B406A6660C4C}" srcOrd="1" destOrd="0" presId="urn:microsoft.com/office/officeart/2009/3/layout/HorizontalOrganizationChart"/>
    <dgm:cxn modelId="{A9DC3A98-544B-4D0E-9592-3CCFA0127147}" type="presParOf" srcId="{6F29B009-A5BE-48B3-970A-357E136D6F91}" destId="{8D7805BA-5308-4462-89C8-D86E19E8B748}" srcOrd="2" destOrd="0" presId="urn:microsoft.com/office/officeart/2009/3/layout/HorizontalOrganizationChart"/>
    <dgm:cxn modelId="{1540CBDD-EF1D-4794-8F6F-034F0A68D5F8}" type="presParOf" srcId="{67945FC6-BA25-41C1-BB6B-815457469634}" destId="{0D78F2CB-4083-453B-9B90-83057938E9FB}" srcOrd="2" destOrd="0" presId="urn:microsoft.com/office/officeart/2009/3/layout/HorizontalOrganizationChart"/>
    <dgm:cxn modelId="{A404B22B-AC51-40D2-9C75-D93155CA2425}" type="presParOf" srcId="{67945FC6-BA25-41C1-BB6B-815457469634}" destId="{D7D2BF2D-1226-403F-B2A8-8D48E8438666}" srcOrd="3" destOrd="0" presId="urn:microsoft.com/office/officeart/2009/3/layout/HorizontalOrganizationChart"/>
    <dgm:cxn modelId="{87475E47-2669-455B-9B0E-B3E67F8E882F}" type="presParOf" srcId="{D7D2BF2D-1226-403F-B2A8-8D48E8438666}" destId="{0022D71B-E05B-4634-A7FF-0CBD641C8916}" srcOrd="0" destOrd="0" presId="urn:microsoft.com/office/officeart/2009/3/layout/HorizontalOrganizationChart"/>
    <dgm:cxn modelId="{11580B88-97FB-4101-810A-7876C1D99101}" type="presParOf" srcId="{0022D71B-E05B-4634-A7FF-0CBD641C8916}" destId="{C5B0DD05-A0C4-4E58-8C35-41D10B0B3033}" srcOrd="0" destOrd="0" presId="urn:microsoft.com/office/officeart/2009/3/layout/HorizontalOrganizationChart"/>
    <dgm:cxn modelId="{F36925D9-BE90-4719-B564-F1038ED01D65}" type="presParOf" srcId="{0022D71B-E05B-4634-A7FF-0CBD641C8916}" destId="{4E00B88E-F6B2-412B-A363-988BFA1A4DA3}" srcOrd="1" destOrd="0" presId="urn:microsoft.com/office/officeart/2009/3/layout/HorizontalOrganizationChart"/>
    <dgm:cxn modelId="{37EA7D38-8372-411C-B2CB-C67B0C5B6B3D}" type="presParOf" srcId="{D7D2BF2D-1226-403F-B2A8-8D48E8438666}" destId="{6DC3C03C-D71B-4C61-9944-4E5384B397F3}" srcOrd="1" destOrd="0" presId="urn:microsoft.com/office/officeart/2009/3/layout/HorizontalOrganizationChart"/>
    <dgm:cxn modelId="{CDD8E662-617B-4867-BB23-5D60ED12D9AA}" type="presParOf" srcId="{D7D2BF2D-1226-403F-B2A8-8D48E8438666}" destId="{81860E11-A821-49DF-B509-675C14C18E89}" srcOrd="2" destOrd="0" presId="urn:microsoft.com/office/officeart/2009/3/layout/HorizontalOrganizationChart"/>
    <dgm:cxn modelId="{ACA7E1C0-0F85-4C11-93BC-3F430318DF25}" type="presParOf" srcId="{67945FC6-BA25-41C1-BB6B-815457469634}" destId="{C8BB53EF-24A8-48B1-9286-93F87D4AA76F}" srcOrd="4" destOrd="0" presId="urn:microsoft.com/office/officeart/2009/3/layout/HorizontalOrganizationChart"/>
    <dgm:cxn modelId="{C4A7123E-1171-415D-828B-2D86CF590E70}" type="presParOf" srcId="{67945FC6-BA25-41C1-BB6B-815457469634}" destId="{C484FF29-97A7-4084-A70B-A80113A0B755}" srcOrd="5" destOrd="0" presId="urn:microsoft.com/office/officeart/2009/3/layout/HorizontalOrganizationChart"/>
    <dgm:cxn modelId="{3822CD7F-7538-4E46-BF9E-F229F01906FE}" type="presParOf" srcId="{C484FF29-97A7-4084-A70B-A80113A0B755}" destId="{3009E2B3-C813-4514-BF8B-EA8E1B19FD07}" srcOrd="0" destOrd="0" presId="urn:microsoft.com/office/officeart/2009/3/layout/HorizontalOrganizationChart"/>
    <dgm:cxn modelId="{749141A0-E5B2-42AF-9B55-A6AD68BF0A36}" type="presParOf" srcId="{3009E2B3-C813-4514-BF8B-EA8E1B19FD07}" destId="{CEBE0844-D1AE-4FEF-967A-AC644283F58F}" srcOrd="0" destOrd="0" presId="urn:microsoft.com/office/officeart/2009/3/layout/HorizontalOrganizationChart"/>
    <dgm:cxn modelId="{09793E3E-80C3-4892-A327-F2E7AB80B321}" type="presParOf" srcId="{3009E2B3-C813-4514-BF8B-EA8E1B19FD07}" destId="{FF5AFC71-8E88-48EB-9ECC-706646C3402F}" srcOrd="1" destOrd="0" presId="urn:microsoft.com/office/officeart/2009/3/layout/HorizontalOrganizationChart"/>
    <dgm:cxn modelId="{4971EE5A-5D2E-4A1B-BFB3-AEF64DB25B0F}" type="presParOf" srcId="{C484FF29-97A7-4084-A70B-A80113A0B755}" destId="{D8DF6775-6560-4A59-9D76-2CD74C77D2E5}" srcOrd="1" destOrd="0" presId="urn:microsoft.com/office/officeart/2009/3/layout/HorizontalOrganizationChart"/>
    <dgm:cxn modelId="{C0CFA286-E49D-42E8-B6F0-109B44B6891D}" type="presParOf" srcId="{D8DF6775-6560-4A59-9D76-2CD74C77D2E5}" destId="{1BBDC018-01FA-42C7-860B-4636C8452AD5}" srcOrd="0" destOrd="0" presId="urn:microsoft.com/office/officeart/2009/3/layout/HorizontalOrganizationChart"/>
    <dgm:cxn modelId="{00E4C9F5-41C0-4667-901E-E6F5B5D49280}" type="presParOf" srcId="{D8DF6775-6560-4A59-9D76-2CD74C77D2E5}" destId="{EF6E9DE4-3595-43E4-8111-508853C2F8FD}" srcOrd="1" destOrd="0" presId="urn:microsoft.com/office/officeart/2009/3/layout/HorizontalOrganizationChart"/>
    <dgm:cxn modelId="{122EDEA4-CAA9-486F-8B42-92E9487883FF}" type="presParOf" srcId="{EF6E9DE4-3595-43E4-8111-508853C2F8FD}" destId="{0892C521-8ED2-4C2E-A4C5-30F470631D34}" srcOrd="0" destOrd="0" presId="urn:microsoft.com/office/officeart/2009/3/layout/HorizontalOrganizationChart"/>
    <dgm:cxn modelId="{FDD02658-383F-4FE0-96D7-0FF8F2040F2F}" type="presParOf" srcId="{0892C521-8ED2-4C2E-A4C5-30F470631D34}" destId="{20B94197-4896-458A-B30B-CB577D0A8A33}" srcOrd="0" destOrd="0" presId="urn:microsoft.com/office/officeart/2009/3/layout/HorizontalOrganizationChart"/>
    <dgm:cxn modelId="{22C051C5-D84E-4A81-BC67-AAC37ABE3245}" type="presParOf" srcId="{0892C521-8ED2-4C2E-A4C5-30F470631D34}" destId="{BD0AEAD6-AE2B-4E86-BFFD-60EB0167C0BB}" srcOrd="1" destOrd="0" presId="urn:microsoft.com/office/officeart/2009/3/layout/HorizontalOrganizationChart"/>
    <dgm:cxn modelId="{6C83AE7A-A433-4FED-B244-EAB04DB59CA1}" type="presParOf" srcId="{EF6E9DE4-3595-43E4-8111-508853C2F8FD}" destId="{A6A154A7-E664-4631-8467-60B476678234}" srcOrd="1" destOrd="0" presId="urn:microsoft.com/office/officeart/2009/3/layout/HorizontalOrganizationChart"/>
    <dgm:cxn modelId="{58252CB2-7614-4764-B547-A8D99D893040}" type="presParOf" srcId="{EF6E9DE4-3595-43E4-8111-508853C2F8FD}" destId="{2AC7E418-2D08-4962-BB3A-B3032D1BAB23}" srcOrd="2" destOrd="0" presId="urn:microsoft.com/office/officeart/2009/3/layout/HorizontalOrganizationChart"/>
    <dgm:cxn modelId="{EF90182B-0D5A-4E05-84CD-68AE556A0155}" type="presParOf" srcId="{C484FF29-97A7-4084-A70B-A80113A0B755}" destId="{EE63A26F-60E6-4D3E-89D0-EF40CB30EA78}" srcOrd="2" destOrd="0" presId="urn:microsoft.com/office/officeart/2009/3/layout/HorizontalOrganizationChart"/>
    <dgm:cxn modelId="{FF76F121-3C0D-4660-9836-C60BCE09926D}" type="presParOf" srcId="{2912C524-76DF-479F-94BA-2B0DF340CA7C}" destId="{C1CF3BEE-1C73-4AEA-B886-67208D16C0E3}" srcOrd="2" destOrd="0" presId="urn:microsoft.com/office/officeart/2009/3/layout/HorizontalOrganizationChart"/>
    <dgm:cxn modelId="{3BEDCB7A-9B29-4B14-B997-070826D59E12}" type="presParOf" srcId="{DB05EF56-FC6D-46C5-A26E-1A2CDCE4F528}" destId="{04E7C934-F3E5-40E3-9AE4-364785E316C0}" srcOrd="4" destOrd="0" presId="urn:microsoft.com/office/officeart/2009/3/layout/HorizontalOrganizationChart"/>
    <dgm:cxn modelId="{329538D4-A243-43E9-B6F8-FD43C2ED76DA}" type="presParOf" srcId="{DB05EF56-FC6D-46C5-A26E-1A2CDCE4F528}" destId="{25051243-0435-48B3-A220-EF502340A252}" srcOrd="5" destOrd="0" presId="urn:microsoft.com/office/officeart/2009/3/layout/HorizontalOrganizationChart"/>
    <dgm:cxn modelId="{50C98CBE-35C5-49AC-8428-FFAFDEFB86A5}" type="presParOf" srcId="{25051243-0435-48B3-A220-EF502340A252}" destId="{3150BEED-760E-492B-82F0-814127E59F83}" srcOrd="0" destOrd="0" presId="urn:microsoft.com/office/officeart/2009/3/layout/HorizontalOrganizationChart"/>
    <dgm:cxn modelId="{D1296DA8-48C6-4DFE-B64C-5C2239ED9AFA}" type="presParOf" srcId="{3150BEED-760E-492B-82F0-814127E59F83}" destId="{D58691DA-E09E-44F5-BBEC-1A08B802E2A6}" srcOrd="0" destOrd="0" presId="urn:microsoft.com/office/officeart/2009/3/layout/HorizontalOrganizationChart"/>
    <dgm:cxn modelId="{4FF0B639-75B6-4B72-8DCB-AEE5DDE22039}" type="presParOf" srcId="{3150BEED-760E-492B-82F0-814127E59F83}" destId="{1D4C4378-36EB-4079-AD8E-10A49CFBB051}" srcOrd="1" destOrd="0" presId="urn:microsoft.com/office/officeart/2009/3/layout/HorizontalOrganizationChart"/>
    <dgm:cxn modelId="{E3B5BB32-11C2-4FA5-B19C-32506B18AFFE}" type="presParOf" srcId="{25051243-0435-48B3-A220-EF502340A252}" destId="{D9496153-F7DB-4CE1-9C8E-4BFACB100301}" srcOrd="1" destOrd="0" presId="urn:microsoft.com/office/officeart/2009/3/layout/HorizontalOrganizationChart"/>
    <dgm:cxn modelId="{40F260AC-C11A-40F4-BA54-045621D02376}" type="presParOf" srcId="{D9496153-F7DB-4CE1-9C8E-4BFACB100301}" destId="{98F2AC36-AC01-4EF5-A9A9-F3A7435992F8}" srcOrd="0" destOrd="0" presId="urn:microsoft.com/office/officeart/2009/3/layout/HorizontalOrganizationChart"/>
    <dgm:cxn modelId="{AB35C900-BEC1-4BC3-8EDE-296956AB0487}" type="presParOf" srcId="{D9496153-F7DB-4CE1-9C8E-4BFACB100301}" destId="{1AA8C502-BADC-4438-9365-5F1CCBC6ACCE}" srcOrd="1" destOrd="0" presId="urn:microsoft.com/office/officeart/2009/3/layout/HorizontalOrganizationChart"/>
    <dgm:cxn modelId="{0CFC968A-C331-4333-BC87-D424F512D296}" type="presParOf" srcId="{1AA8C502-BADC-4438-9365-5F1CCBC6ACCE}" destId="{B17EA93D-37A7-4AA0-BB91-4055ECB8DF4F}" srcOrd="0" destOrd="0" presId="urn:microsoft.com/office/officeart/2009/3/layout/HorizontalOrganizationChart"/>
    <dgm:cxn modelId="{3D631E63-13B5-4C05-A33B-F7D49362C10C}" type="presParOf" srcId="{B17EA93D-37A7-4AA0-BB91-4055ECB8DF4F}" destId="{EFC41B9D-5ADF-4163-8584-EB87C87FDB0F}" srcOrd="0" destOrd="0" presId="urn:microsoft.com/office/officeart/2009/3/layout/HorizontalOrganizationChart"/>
    <dgm:cxn modelId="{5188099F-FA55-401D-9A08-33E94EB6C232}" type="presParOf" srcId="{B17EA93D-37A7-4AA0-BB91-4055ECB8DF4F}" destId="{D55C5C92-F63F-45CF-82B5-7CC3E1CCFA0D}" srcOrd="1" destOrd="0" presId="urn:microsoft.com/office/officeart/2009/3/layout/HorizontalOrganizationChart"/>
    <dgm:cxn modelId="{3B49569C-62DB-4105-A743-FCBA8A7E7508}" type="presParOf" srcId="{1AA8C502-BADC-4438-9365-5F1CCBC6ACCE}" destId="{15788F18-3948-4246-8BD5-9ED7590D5916}" srcOrd="1" destOrd="0" presId="urn:microsoft.com/office/officeart/2009/3/layout/HorizontalOrganizationChart"/>
    <dgm:cxn modelId="{F0174C40-5E06-49C6-8F67-257A9AB97ADA}" type="presParOf" srcId="{1AA8C502-BADC-4438-9365-5F1CCBC6ACCE}" destId="{19FEA68C-BA1E-4B8D-9E09-79F8DB0D693C}" srcOrd="2" destOrd="0" presId="urn:microsoft.com/office/officeart/2009/3/layout/HorizontalOrganizationChart"/>
    <dgm:cxn modelId="{C54BDAD9-66D0-4DDE-A540-9260101D6577}" type="presParOf" srcId="{D9496153-F7DB-4CE1-9C8E-4BFACB100301}" destId="{9D419F6C-5E1F-4B1F-9E6B-43D2E0DD3425}" srcOrd="2" destOrd="0" presId="urn:microsoft.com/office/officeart/2009/3/layout/HorizontalOrganizationChart"/>
    <dgm:cxn modelId="{05532635-0E13-4759-8F99-097CE5A94882}" type="presParOf" srcId="{D9496153-F7DB-4CE1-9C8E-4BFACB100301}" destId="{8A1728C8-0A46-4C39-AAC8-9D9E35714149}" srcOrd="3" destOrd="0" presId="urn:microsoft.com/office/officeart/2009/3/layout/HorizontalOrganizationChart"/>
    <dgm:cxn modelId="{E9261859-0C8B-4B2F-852B-F3153238807E}" type="presParOf" srcId="{8A1728C8-0A46-4C39-AAC8-9D9E35714149}" destId="{E7E40378-9E27-499B-8B4F-5FD770175B05}" srcOrd="0" destOrd="0" presId="urn:microsoft.com/office/officeart/2009/3/layout/HorizontalOrganizationChart"/>
    <dgm:cxn modelId="{927D2F72-5CC5-44CC-8A02-2A28EED2C228}" type="presParOf" srcId="{E7E40378-9E27-499B-8B4F-5FD770175B05}" destId="{C83E9E74-1232-4E7C-A157-9D870F67BF1D}" srcOrd="0" destOrd="0" presId="urn:microsoft.com/office/officeart/2009/3/layout/HorizontalOrganizationChart"/>
    <dgm:cxn modelId="{C0BBDAED-43BD-4966-9944-9CFE9D4CE9D4}" type="presParOf" srcId="{E7E40378-9E27-499B-8B4F-5FD770175B05}" destId="{473022BF-FC65-46F2-A2F1-13EA5B562941}" srcOrd="1" destOrd="0" presId="urn:microsoft.com/office/officeart/2009/3/layout/HorizontalOrganizationChart"/>
    <dgm:cxn modelId="{1E9C151E-5F2A-484D-9389-927349B42F79}" type="presParOf" srcId="{8A1728C8-0A46-4C39-AAC8-9D9E35714149}" destId="{E349B874-8107-46A3-AB81-091E7C68B4DB}" srcOrd="1" destOrd="0" presId="urn:microsoft.com/office/officeart/2009/3/layout/HorizontalOrganizationChart"/>
    <dgm:cxn modelId="{BC5AB2ED-E0EA-4041-90A4-5E0E3DE27CE8}" type="presParOf" srcId="{E349B874-8107-46A3-AB81-091E7C68B4DB}" destId="{91CBF4E1-4B9F-47E1-8446-0BA9A6A58FE3}" srcOrd="0" destOrd="0" presId="urn:microsoft.com/office/officeart/2009/3/layout/HorizontalOrganizationChart"/>
    <dgm:cxn modelId="{C6D2AF19-3425-49FC-A9A6-2BF543ECF2EC}" type="presParOf" srcId="{E349B874-8107-46A3-AB81-091E7C68B4DB}" destId="{B43E9DE4-2C56-44BC-AE6D-B73A86E9A6C4}" srcOrd="1" destOrd="0" presId="urn:microsoft.com/office/officeart/2009/3/layout/HorizontalOrganizationChart"/>
    <dgm:cxn modelId="{35985ED1-0C2C-4EDE-B0C1-349D4FA6A6B5}" type="presParOf" srcId="{B43E9DE4-2C56-44BC-AE6D-B73A86E9A6C4}" destId="{8F4C2A30-4C58-46CE-B7F3-80D2A74AA22D}" srcOrd="0" destOrd="0" presId="urn:microsoft.com/office/officeart/2009/3/layout/HorizontalOrganizationChart"/>
    <dgm:cxn modelId="{C982A41E-4BDA-4390-B8EA-C5AA94CA1CB8}" type="presParOf" srcId="{8F4C2A30-4C58-46CE-B7F3-80D2A74AA22D}" destId="{63B9623C-8B69-4D58-8382-7018B4E5C5A3}" srcOrd="0" destOrd="0" presId="urn:microsoft.com/office/officeart/2009/3/layout/HorizontalOrganizationChart"/>
    <dgm:cxn modelId="{380B27DB-3CE6-4E4B-871B-7F3D55C55DDD}" type="presParOf" srcId="{8F4C2A30-4C58-46CE-B7F3-80D2A74AA22D}" destId="{D1B06837-7D54-4835-8D5B-84D44F58FFF3}" srcOrd="1" destOrd="0" presId="urn:microsoft.com/office/officeart/2009/3/layout/HorizontalOrganizationChart"/>
    <dgm:cxn modelId="{93693516-2436-4595-9D07-FB595308C7E1}" type="presParOf" srcId="{B43E9DE4-2C56-44BC-AE6D-B73A86E9A6C4}" destId="{94F36AE4-5F65-48F7-8CDA-F1893AB2C20D}" srcOrd="1" destOrd="0" presId="urn:microsoft.com/office/officeart/2009/3/layout/HorizontalOrganizationChart"/>
    <dgm:cxn modelId="{5ECD393A-0038-491F-877B-8F8DF2604FC6}" type="presParOf" srcId="{B43E9DE4-2C56-44BC-AE6D-B73A86E9A6C4}" destId="{3C6A478E-59BA-44F4-B673-19935FEF8899}" srcOrd="2" destOrd="0" presId="urn:microsoft.com/office/officeart/2009/3/layout/HorizontalOrganizationChart"/>
    <dgm:cxn modelId="{D6AE3FD8-00B2-4DAC-BBA7-E34F60528179}" type="presParOf" srcId="{8A1728C8-0A46-4C39-AAC8-9D9E35714149}" destId="{DCF05F51-18DB-4D47-89A8-0459C5A7A3BE}" srcOrd="2" destOrd="0" presId="urn:microsoft.com/office/officeart/2009/3/layout/HorizontalOrganizationChart"/>
    <dgm:cxn modelId="{0794A26D-DF7D-43D2-99C2-500B76CD8F0D}" type="presParOf" srcId="{D9496153-F7DB-4CE1-9C8E-4BFACB100301}" destId="{EC245A42-06B2-4F80-87CD-CAD1DFC36DF6}" srcOrd="4" destOrd="0" presId="urn:microsoft.com/office/officeart/2009/3/layout/HorizontalOrganizationChart"/>
    <dgm:cxn modelId="{80B7B8F4-7B23-4759-95B5-A6796D66D3E0}" type="presParOf" srcId="{D9496153-F7DB-4CE1-9C8E-4BFACB100301}" destId="{5D1820A8-8A4D-4F51-86DE-188E1B0CB590}" srcOrd="5" destOrd="0" presId="urn:microsoft.com/office/officeart/2009/3/layout/HorizontalOrganizationChart"/>
    <dgm:cxn modelId="{BE21BD2D-C337-4630-9769-754A503B6548}" type="presParOf" srcId="{5D1820A8-8A4D-4F51-86DE-188E1B0CB590}" destId="{BBCD8457-AD65-4454-9897-CDAC796F3EAC}" srcOrd="0" destOrd="0" presId="urn:microsoft.com/office/officeart/2009/3/layout/HorizontalOrganizationChart"/>
    <dgm:cxn modelId="{2D9FFD6D-A3C8-4022-BF63-1028B90251B9}" type="presParOf" srcId="{BBCD8457-AD65-4454-9897-CDAC796F3EAC}" destId="{B21466D4-F7C9-44B0-99CC-6314C36D387F}" srcOrd="0" destOrd="0" presId="urn:microsoft.com/office/officeart/2009/3/layout/HorizontalOrganizationChart"/>
    <dgm:cxn modelId="{A062185F-7E1E-4254-93AE-C0C9C8C434DC}" type="presParOf" srcId="{BBCD8457-AD65-4454-9897-CDAC796F3EAC}" destId="{D1C7D030-ABBC-4339-802A-09A9D16B821E}" srcOrd="1" destOrd="0" presId="urn:microsoft.com/office/officeart/2009/3/layout/HorizontalOrganizationChart"/>
    <dgm:cxn modelId="{5F84B4E5-CA2A-4C32-BEBC-7D6C0150FA8C}" type="presParOf" srcId="{5D1820A8-8A4D-4F51-86DE-188E1B0CB590}" destId="{B2752F8A-0D4A-4B3C-B02A-5B954F8ABC37}" srcOrd="1" destOrd="0" presId="urn:microsoft.com/office/officeart/2009/3/layout/HorizontalOrganizationChart"/>
    <dgm:cxn modelId="{C5F3F7D9-2A76-4DC8-84BF-AE8B43D13EAB}" type="presParOf" srcId="{B2752F8A-0D4A-4B3C-B02A-5B954F8ABC37}" destId="{A87C0374-E7FC-4DF0-95EF-B8C035EA8F82}" srcOrd="0" destOrd="0" presId="urn:microsoft.com/office/officeart/2009/3/layout/HorizontalOrganizationChart"/>
    <dgm:cxn modelId="{0E80216D-BDD1-4139-A749-755AF1A0B24E}" type="presParOf" srcId="{B2752F8A-0D4A-4B3C-B02A-5B954F8ABC37}" destId="{6E98ADA6-D4A5-4DE7-8C2F-FC7ECC36734B}" srcOrd="1" destOrd="0" presId="urn:microsoft.com/office/officeart/2009/3/layout/HorizontalOrganizationChart"/>
    <dgm:cxn modelId="{59B23D92-3C13-419A-91CD-2A7E9A277872}" type="presParOf" srcId="{6E98ADA6-D4A5-4DE7-8C2F-FC7ECC36734B}" destId="{2793C6CE-067F-41D1-A8AB-214085987385}" srcOrd="0" destOrd="0" presId="urn:microsoft.com/office/officeart/2009/3/layout/HorizontalOrganizationChart"/>
    <dgm:cxn modelId="{6E617DF2-AA6F-4259-A667-A9B114E7FB1C}" type="presParOf" srcId="{2793C6CE-067F-41D1-A8AB-214085987385}" destId="{B66B53F1-4EA2-498B-9BC6-A9FDD945F4D2}" srcOrd="0" destOrd="0" presId="urn:microsoft.com/office/officeart/2009/3/layout/HorizontalOrganizationChart"/>
    <dgm:cxn modelId="{076E3632-E11C-41F1-AC1B-B2FA703862BC}" type="presParOf" srcId="{2793C6CE-067F-41D1-A8AB-214085987385}" destId="{BB736425-7000-46AA-A0A1-33E61637DC52}" srcOrd="1" destOrd="0" presId="urn:microsoft.com/office/officeart/2009/3/layout/HorizontalOrganizationChart"/>
    <dgm:cxn modelId="{C35BEF04-7E23-4305-9DDA-98A52EAFA40B}" type="presParOf" srcId="{6E98ADA6-D4A5-4DE7-8C2F-FC7ECC36734B}" destId="{07997743-2FB3-4BD5-A84B-967CC036A97E}" srcOrd="1" destOrd="0" presId="urn:microsoft.com/office/officeart/2009/3/layout/HorizontalOrganizationChart"/>
    <dgm:cxn modelId="{1EB3C568-AC56-4D6E-96C8-8561ECD56280}" type="presParOf" srcId="{6E98ADA6-D4A5-4DE7-8C2F-FC7ECC36734B}" destId="{96FD13B6-B1BA-4675-BD18-1AE618E00BEF}" srcOrd="2" destOrd="0" presId="urn:microsoft.com/office/officeart/2009/3/layout/HorizontalOrganizationChart"/>
    <dgm:cxn modelId="{9D11D6E2-9F0D-4614-B070-3BA242A59958}" type="presParOf" srcId="{5D1820A8-8A4D-4F51-86DE-188E1B0CB590}" destId="{CF4ED40A-A768-41B8-B249-7387E1C4E8B6}" srcOrd="2" destOrd="0" presId="urn:microsoft.com/office/officeart/2009/3/layout/HorizontalOrganizationChart"/>
    <dgm:cxn modelId="{6D871628-4BB7-4B2B-910C-5098F7B1FCB8}" type="presParOf" srcId="{25051243-0435-48B3-A220-EF502340A252}" destId="{383187D8-5842-4114-A093-899B86412A08}" srcOrd="2" destOrd="0" presId="urn:microsoft.com/office/officeart/2009/3/layout/HorizontalOrganizationChart"/>
    <dgm:cxn modelId="{A427CB8B-3E85-4350-845E-C7F3F9CEE94E}" type="presParOf" srcId="{DB05EF56-FC6D-46C5-A26E-1A2CDCE4F528}" destId="{FD19EC5D-9B3F-4B57-9D37-6B71DC78E8AD}" srcOrd="6" destOrd="0" presId="urn:microsoft.com/office/officeart/2009/3/layout/HorizontalOrganizationChart"/>
    <dgm:cxn modelId="{EAB959BA-EEA2-4B64-8A0A-41042FE2543A}" type="presParOf" srcId="{DB05EF56-FC6D-46C5-A26E-1A2CDCE4F528}" destId="{71EF9A56-3CB0-42D4-974D-D723CA8B9E4F}" srcOrd="7" destOrd="0" presId="urn:microsoft.com/office/officeart/2009/3/layout/HorizontalOrganizationChart"/>
    <dgm:cxn modelId="{639D9DA3-380C-40F1-8806-8D3F82A58A83}" type="presParOf" srcId="{71EF9A56-3CB0-42D4-974D-D723CA8B9E4F}" destId="{EBB56735-E036-4121-A645-BC08DFBF9076}" srcOrd="0" destOrd="0" presId="urn:microsoft.com/office/officeart/2009/3/layout/HorizontalOrganizationChart"/>
    <dgm:cxn modelId="{A36447F8-776A-43D1-827E-1DEE0EECA0F7}" type="presParOf" srcId="{EBB56735-E036-4121-A645-BC08DFBF9076}" destId="{5C9D3B1E-408C-4C55-AE45-CD415A2B97DB}" srcOrd="0" destOrd="0" presId="urn:microsoft.com/office/officeart/2009/3/layout/HorizontalOrganizationChart"/>
    <dgm:cxn modelId="{39975A3A-30EB-44E3-93FC-804B721D071E}" type="presParOf" srcId="{EBB56735-E036-4121-A645-BC08DFBF9076}" destId="{11879109-1793-4D45-AF95-01869B968989}" srcOrd="1" destOrd="0" presId="urn:microsoft.com/office/officeart/2009/3/layout/HorizontalOrganizationChart"/>
    <dgm:cxn modelId="{06C63AFE-7ECA-4EBF-83A1-FDD89AF3B2D9}" type="presParOf" srcId="{71EF9A56-3CB0-42D4-974D-D723CA8B9E4F}" destId="{B4CC6122-6442-466A-8845-705FB273819D}" srcOrd="1" destOrd="0" presId="urn:microsoft.com/office/officeart/2009/3/layout/HorizontalOrganizationChart"/>
    <dgm:cxn modelId="{AC49BEC0-DE7C-4B40-A62D-4DDC08492C6F}" type="presParOf" srcId="{B4CC6122-6442-466A-8845-705FB273819D}" destId="{E3503778-B2D0-4B29-85EA-1550957C7ED7}" srcOrd="0" destOrd="0" presId="urn:microsoft.com/office/officeart/2009/3/layout/HorizontalOrganizationChart"/>
    <dgm:cxn modelId="{B11DF93E-8C73-4F38-9F0F-A0341E994841}" type="presParOf" srcId="{B4CC6122-6442-466A-8845-705FB273819D}" destId="{2823998A-86FE-47FC-B314-3B72FEB66617}" srcOrd="1" destOrd="0" presId="urn:microsoft.com/office/officeart/2009/3/layout/HorizontalOrganizationChart"/>
    <dgm:cxn modelId="{3B8E55D5-666D-4E9F-A85B-35CACB764AA2}" type="presParOf" srcId="{2823998A-86FE-47FC-B314-3B72FEB66617}" destId="{4194557B-527D-41DC-8C7F-7B504888D9AE}" srcOrd="0" destOrd="0" presId="urn:microsoft.com/office/officeart/2009/3/layout/HorizontalOrganizationChart"/>
    <dgm:cxn modelId="{5DBB4D03-1995-42B7-BFDD-82FA46C2EA67}" type="presParOf" srcId="{4194557B-527D-41DC-8C7F-7B504888D9AE}" destId="{885E627F-0A04-4B26-ABC0-9964FD95FAD2}" srcOrd="0" destOrd="0" presId="urn:microsoft.com/office/officeart/2009/3/layout/HorizontalOrganizationChart"/>
    <dgm:cxn modelId="{05D1642A-75FC-465F-8C76-809C44D3FBE8}" type="presParOf" srcId="{4194557B-527D-41DC-8C7F-7B504888D9AE}" destId="{3A63E012-6395-41F3-B7BD-EF95A70CA649}" srcOrd="1" destOrd="0" presId="urn:microsoft.com/office/officeart/2009/3/layout/HorizontalOrganizationChart"/>
    <dgm:cxn modelId="{D8DB173D-F085-4BFE-8742-6D88C01719B7}" type="presParOf" srcId="{2823998A-86FE-47FC-B314-3B72FEB66617}" destId="{3155716B-A897-46B6-9B87-D62F2763CD66}" srcOrd="1" destOrd="0" presId="urn:microsoft.com/office/officeart/2009/3/layout/HorizontalOrganizationChart"/>
    <dgm:cxn modelId="{B02C6034-5217-4204-8E80-744A2FDDBF8C}" type="presParOf" srcId="{3155716B-A897-46B6-9B87-D62F2763CD66}" destId="{13F9E9F3-1493-462C-B510-EAA8B7E3ABAC}" srcOrd="0" destOrd="0" presId="urn:microsoft.com/office/officeart/2009/3/layout/HorizontalOrganizationChart"/>
    <dgm:cxn modelId="{E9AB4D5C-BE97-4BE4-A48C-DABAECA3CAAA}" type="presParOf" srcId="{3155716B-A897-46B6-9B87-D62F2763CD66}" destId="{087B6327-F8BF-431C-B711-8A22214C6AED}" srcOrd="1" destOrd="0" presId="urn:microsoft.com/office/officeart/2009/3/layout/HorizontalOrganizationChart"/>
    <dgm:cxn modelId="{612BB338-2B67-4BA8-A13A-5AEE973D8C84}" type="presParOf" srcId="{087B6327-F8BF-431C-B711-8A22214C6AED}" destId="{C841C55E-6C56-4C9D-A0A2-FF8D3D427F26}" srcOrd="0" destOrd="0" presId="urn:microsoft.com/office/officeart/2009/3/layout/HorizontalOrganizationChart"/>
    <dgm:cxn modelId="{75C5209E-D2C5-4C3D-AA26-9E4150625AC9}" type="presParOf" srcId="{C841C55E-6C56-4C9D-A0A2-FF8D3D427F26}" destId="{4BCB56CF-D1DC-4CD6-9EA0-F48F10BE7362}" srcOrd="0" destOrd="0" presId="urn:microsoft.com/office/officeart/2009/3/layout/HorizontalOrganizationChart"/>
    <dgm:cxn modelId="{8E68C2F5-59A5-4883-A136-E3AC2616B105}" type="presParOf" srcId="{C841C55E-6C56-4C9D-A0A2-FF8D3D427F26}" destId="{A996126D-2330-4222-A62F-9ABBDEEBCDA1}" srcOrd="1" destOrd="0" presId="urn:microsoft.com/office/officeart/2009/3/layout/HorizontalOrganizationChart"/>
    <dgm:cxn modelId="{D4A157F8-FF69-4B49-9F60-5912DC048671}" type="presParOf" srcId="{087B6327-F8BF-431C-B711-8A22214C6AED}" destId="{31A106CD-CEBB-44E1-B07C-36D39A6BB9DD}" srcOrd="1" destOrd="0" presId="urn:microsoft.com/office/officeart/2009/3/layout/HorizontalOrganizationChart"/>
    <dgm:cxn modelId="{4A2F2901-A478-4E04-9BD9-CCA6BEDB2BDF}" type="presParOf" srcId="{087B6327-F8BF-431C-B711-8A22214C6AED}" destId="{D567AE62-2B00-4188-85BB-54F2B5C30316}" srcOrd="2" destOrd="0" presId="urn:microsoft.com/office/officeart/2009/3/layout/HorizontalOrganizationChart"/>
    <dgm:cxn modelId="{5E13DCA3-CB4E-4994-977B-C6E81FC0758C}" type="presParOf" srcId="{2823998A-86FE-47FC-B314-3B72FEB66617}" destId="{08520212-4B9E-4CA9-8A59-EFAAF0193444}" srcOrd="2" destOrd="0" presId="urn:microsoft.com/office/officeart/2009/3/layout/HorizontalOrganizationChart"/>
    <dgm:cxn modelId="{86A25FE6-A87C-4B0B-9EAA-3362DF3B84C7}" type="presParOf" srcId="{B4CC6122-6442-466A-8845-705FB273819D}" destId="{5F048560-1104-4573-A529-684467C7B20E}" srcOrd="2" destOrd="0" presId="urn:microsoft.com/office/officeart/2009/3/layout/HorizontalOrganizationChart"/>
    <dgm:cxn modelId="{65A3A93D-DCD3-470D-A7B4-CC3695F76B4C}" type="presParOf" srcId="{B4CC6122-6442-466A-8845-705FB273819D}" destId="{9439630D-EEB1-4798-B581-09EA94504AB4}" srcOrd="3" destOrd="0" presId="urn:microsoft.com/office/officeart/2009/3/layout/HorizontalOrganizationChart"/>
    <dgm:cxn modelId="{B5ADBD9B-841E-42A6-8EC9-5FC15772AE90}" type="presParOf" srcId="{9439630D-EEB1-4798-B581-09EA94504AB4}" destId="{0CBD76F5-6025-4376-9FE6-359FA7BFEE8A}" srcOrd="0" destOrd="0" presId="urn:microsoft.com/office/officeart/2009/3/layout/HorizontalOrganizationChart"/>
    <dgm:cxn modelId="{386B5A15-CE3E-4DF1-86F1-118171162BE2}" type="presParOf" srcId="{0CBD76F5-6025-4376-9FE6-359FA7BFEE8A}" destId="{87E72AF4-0410-4D4B-AAFE-CB0122ECD093}" srcOrd="0" destOrd="0" presId="urn:microsoft.com/office/officeart/2009/3/layout/HorizontalOrganizationChart"/>
    <dgm:cxn modelId="{823DF3CC-0E59-454E-8358-A7F3DCE4496C}" type="presParOf" srcId="{0CBD76F5-6025-4376-9FE6-359FA7BFEE8A}" destId="{99340B25-F1DD-4DFE-9B58-E25430D61E7D}" srcOrd="1" destOrd="0" presId="urn:microsoft.com/office/officeart/2009/3/layout/HorizontalOrganizationChart"/>
    <dgm:cxn modelId="{229C4647-7BFE-406F-B61D-19365C57196E}" type="presParOf" srcId="{9439630D-EEB1-4798-B581-09EA94504AB4}" destId="{980BEFAB-A54F-42B7-888D-80030D4F2DDA}" srcOrd="1" destOrd="0" presId="urn:microsoft.com/office/officeart/2009/3/layout/HorizontalOrganizationChart"/>
    <dgm:cxn modelId="{76EDBED5-B7C4-4C23-9E42-AA4961F38383}" type="presParOf" srcId="{980BEFAB-A54F-42B7-888D-80030D4F2DDA}" destId="{A0983C3D-9D4F-40CF-BBAA-170AC89EC926}" srcOrd="0" destOrd="0" presId="urn:microsoft.com/office/officeart/2009/3/layout/HorizontalOrganizationChart"/>
    <dgm:cxn modelId="{06691E91-8E6E-45B8-9B5E-3EC332ABAA36}" type="presParOf" srcId="{980BEFAB-A54F-42B7-888D-80030D4F2DDA}" destId="{9D38778E-5AD5-40B0-B9F9-D1ABFED1B3E5}" srcOrd="1" destOrd="0" presId="urn:microsoft.com/office/officeart/2009/3/layout/HorizontalOrganizationChart"/>
    <dgm:cxn modelId="{8CCC28B2-1C7C-499F-84AD-9FF5CD9C79B1}" type="presParOf" srcId="{9D38778E-5AD5-40B0-B9F9-D1ABFED1B3E5}" destId="{709FD4D7-AF34-4630-9F76-624421804286}" srcOrd="0" destOrd="0" presId="urn:microsoft.com/office/officeart/2009/3/layout/HorizontalOrganizationChart"/>
    <dgm:cxn modelId="{7C6C3A9B-7D80-4A7D-A816-FBEE0A0441A6}" type="presParOf" srcId="{709FD4D7-AF34-4630-9F76-624421804286}" destId="{1A87AF0A-A3A0-49A0-84C2-EF7ACEC1B1ED}" srcOrd="0" destOrd="0" presId="urn:microsoft.com/office/officeart/2009/3/layout/HorizontalOrganizationChart"/>
    <dgm:cxn modelId="{15423535-4399-4C17-A946-2A4EE4EA4C2D}" type="presParOf" srcId="{709FD4D7-AF34-4630-9F76-624421804286}" destId="{5FE5359D-ADA5-41CE-B996-C3B69139AA0F}" srcOrd="1" destOrd="0" presId="urn:microsoft.com/office/officeart/2009/3/layout/HorizontalOrganizationChart"/>
    <dgm:cxn modelId="{35B21571-72AE-4C3A-8028-7E90EDB04BFC}" type="presParOf" srcId="{9D38778E-5AD5-40B0-B9F9-D1ABFED1B3E5}" destId="{B9958C0A-02A3-42F7-9D7A-DD1A99C85926}" srcOrd="1" destOrd="0" presId="urn:microsoft.com/office/officeart/2009/3/layout/HorizontalOrganizationChart"/>
    <dgm:cxn modelId="{925B3449-FFA4-407E-983E-B3486EE76D5E}" type="presParOf" srcId="{9D38778E-5AD5-40B0-B9F9-D1ABFED1B3E5}" destId="{D9D37062-3B0E-4117-9502-95302A1A212B}" srcOrd="2" destOrd="0" presId="urn:microsoft.com/office/officeart/2009/3/layout/HorizontalOrganizationChart"/>
    <dgm:cxn modelId="{E586C82D-467D-42EE-A7F3-6D4A21F68DC6}" type="presParOf" srcId="{9439630D-EEB1-4798-B581-09EA94504AB4}" destId="{C5BC2DAB-B57E-46D7-9291-FD2FA4077CF2}" srcOrd="2" destOrd="0" presId="urn:microsoft.com/office/officeart/2009/3/layout/HorizontalOrganizationChart"/>
    <dgm:cxn modelId="{6D6B7755-8D97-4266-8CBA-821500DE620A}" type="presParOf" srcId="{71EF9A56-3CB0-42D4-974D-D723CA8B9E4F}" destId="{E95A60B2-3CC6-405C-9B9C-113B44EAF495}" srcOrd="2" destOrd="0" presId="urn:microsoft.com/office/officeart/2009/3/layout/HorizontalOrganizationChart"/>
    <dgm:cxn modelId="{CF0B7E19-47CF-4B15-BB9F-1A8689DB7457}" type="presParOf" srcId="{7C43263B-8DF7-4A2C-A2E7-732716B93DA0}" destId="{3E190610-7B41-409B-A5B9-7E372EA1CEC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3C3D-9D4F-40CF-BBAA-170AC89EC926}">
      <dsp:nvSpPr>
        <dsp:cNvPr id="0" name=""/>
        <dsp:cNvSpPr/>
      </dsp:nvSpPr>
      <dsp:spPr>
        <a:xfrm>
          <a:off x="5154041" y="5220257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8560-1104-4573-A529-684467C7B20E}">
      <dsp:nvSpPr>
        <dsp:cNvPr id="0" name=""/>
        <dsp:cNvSpPr/>
      </dsp:nvSpPr>
      <dsp:spPr>
        <a:xfrm>
          <a:off x="3964905" y="5052923"/>
          <a:ext cx="198189" cy="213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213053"/>
              </a:lnTo>
              <a:lnTo>
                <a:pt x="198189" y="21305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9E9F3-1493-462C-B510-EAA8B7E3ABAC}">
      <dsp:nvSpPr>
        <dsp:cNvPr id="0" name=""/>
        <dsp:cNvSpPr/>
      </dsp:nvSpPr>
      <dsp:spPr>
        <a:xfrm>
          <a:off x="5154041" y="4794150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03778-B2D0-4B29-85EA-1550957C7ED7}">
      <dsp:nvSpPr>
        <dsp:cNvPr id="0" name=""/>
        <dsp:cNvSpPr/>
      </dsp:nvSpPr>
      <dsp:spPr>
        <a:xfrm>
          <a:off x="3964905" y="4839870"/>
          <a:ext cx="198189" cy="213053"/>
        </a:xfrm>
        <a:custGeom>
          <a:avLst/>
          <a:gdLst/>
          <a:ahLst/>
          <a:cxnLst/>
          <a:rect l="0" t="0" r="0" b="0"/>
          <a:pathLst>
            <a:path>
              <a:moveTo>
                <a:pt x="0" y="213053"/>
              </a:moveTo>
              <a:lnTo>
                <a:pt x="99094" y="213053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EC5D-9B3F-4B57-9D37-6B71DC78E8AD}">
      <dsp:nvSpPr>
        <dsp:cNvPr id="0" name=""/>
        <dsp:cNvSpPr/>
      </dsp:nvSpPr>
      <dsp:spPr>
        <a:xfrm>
          <a:off x="2775768" y="3028913"/>
          <a:ext cx="198189" cy="2024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2024009"/>
              </a:lnTo>
              <a:lnTo>
                <a:pt x="198189" y="2024009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C0374-E7FC-4DF0-95EF-B8C035EA8F82}">
      <dsp:nvSpPr>
        <dsp:cNvPr id="0" name=""/>
        <dsp:cNvSpPr/>
      </dsp:nvSpPr>
      <dsp:spPr>
        <a:xfrm>
          <a:off x="5154041" y="4368042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45A42-06B2-4F80-87CD-CAD1DFC36DF6}">
      <dsp:nvSpPr>
        <dsp:cNvPr id="0" name=""/>
        <dsp:cNvSpPr/>
      </dsp:nvSpPr>
      <dsp:spPr>
        <a:xfrm>
          <a:off x="3964905" y="3987655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426107"/>
              </a:lnTo>
              <a:lnTo>
                <a:pt x="198189" y="42610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BF4E1-4B9F-47E1-8446-0BA9A6A58FE3}">
      <dsp:nvSpPr>
        <dsp:cNvPr id="0" name=""/>
        <dsp:cNvSpPr/>
      </dsp:nvSpPr>
      <dsp:spPr>
        <a:xfrm>
          <a:off x="5154041" y="3941935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9F6C-5E1F-4B1F-9E6B-43D2E0DD3425}">
      <dsp:nvSpPr>
        <dsp:cNvPr id="0" name=""/>
        <dsp:cNvSpPr/>
      </dsp:nvSpPr>
      <dsp:spPr>
        <a:xfrm>
          <a:off x="3964905" y="3941935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2AC36-AC01-4EF5-A9A9-F3A7435992F8}">
      <dsp:nvSpPr>
        <dsp:cNvPr id="0" name=""/>
        <dsp:cNvSpPr/>
      </dsp:nvSpPr>
      <dsp:spPr>
        <a:xfrm>
          <a:off x="3964905" y="3561548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426107"/>
              </a:moveTo>
              <a:lnTo>
                <a:pt x="99094" y="426107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7C934-F3E5-40E3-9AE4-364785E316C0}">
      <dsp:nvSpPr>
        <dsp:cNvPr id="0" name=""/>
        <dsp:cNvSpPr/>
      </dsp:nvSpPr>
      <dsp:spPr>
        <a:xfrm>
          <a:off x="2775768" y="3028913"/>
          <a:ext cx="198189" cy="95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958741"/>
              </a:lnTo>
              <a:lnTo>
                <a:pt x="198189" y="95874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DC018-01FA-42C7-860B-4636C8452AD5}">
      <dsp:nvSpPr>
        <dsp:cNvPr id="0" name=""/>
        <dsp:cNvSpPr/>
      </dsp:nvSpPr>
      <dsp:spPr>
        <a:xfrm>
          <a:off x="5154041" y="3089720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B53EF-24A8-48B1-9286-93F87D4AA76F}">
      <dsp:nvSpPr>
        <dsp:cNvPr id="0" name=""/>
        <dsp:cNvSpPr/>
      </dsp:nvSpPr>
      <dsp:spPr>
        <a:xfrm>
          <a:off x="3964905" y="2709333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426107"/>
              </a:lnTo>
              <a:lnTo>
                <a:pt x="198189" y="42610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8F2CB-4083-453B-9B90-83057938E9FB}">
      <dsp:nvSpPr>
        <dsp:cNvPr id="0" name=""/>
        <dsp:cNvSpPr/>
      </dsp:nvSpPr>
      <dsp:spPr>
        <a:xfrm>
          <a:off x="3964905" y="2663613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A7D14-3B3E-4BFC-B5C6-0C5692092B7F}">
      <dsp:nvSpPr>
        <dsp:cNvPr id="0" name=""/>
        <dsp:cNvSpPr/>
      </dsp:nvSpPr>
      <dsp:spPr>
        <a:xfrm>
          <a:off x="3964905" y="2283226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426107"/>
              </a:moveTo>
              <a:lnTo>
                <a:pt x="99094" y="426107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9106B-DE83-4F07-A644-A9919D555477}">
      <dsp:nvSpPr>
        <dsp:cNvPr id="0" name=""/>
        <dsp:cNvSpPr/>
      </dsp:nvSpPr>
      <dsp:spPr>
        <a:xfrm>
          <a:off x="2775768" y="2709333"/>
          <a:ext cx="198189" cy="319580"/>
        </a:xfrm>
        <a:custGeom>
          <a:avLst/>
          <a:gdLst/>
          <a:ahLst/>
          <a:cxnLst/>
          <a:rect l="0" t="0" r="0" b="0"/>
          <a:pathLst>
            <a:path>
              <a:moveTo>
                <a:pt x="0" y="319580"/>
              </a:moveTo>
              <a:lnTo>
                <a:pt x="99094" y="319580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ACBB4-5B42-45E3-8E70-006E0259DEAB}">
      <dsp:nvSpPr>
        <dsp:cNvPr id="0" name=""/>
        <dsp:cNvSpPr/>
      </dsp:nvSpPr>
      <dsp:spPr>
        <a:xfrm>
          <a:off x="3964905" y="1004904"/>
          <a:ext cx="198189" cy="85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852214"/>
              </a:lnTo>
              <a:lnTo>
                <a:pt x="198189" y="852214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A948-7E90-451D-B56F-A0DC4998C511}">
      <dsp:nvSpPr>
        <dsp:cNvPr id="0" name=""/>
        <dsp:cNvSpPr/>
      </dsp:nvSpPr>
      <dsp:spPr>
        <a:xfrm>
          <a:off x="3964905" y="1004904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94" y="0"/>
              </a:lnTo>
              <a:lnTo>
                <a:pt x="99094" y="426107"/>
              </a:lnTo>
              <a:lnTo>
                <a:pt x="198189" y="42610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8B061-CBCE-4FCA-9E0A-1A0738596D3A}">
      <dsp:nvSpPr>
        <dsp:cNvPr id="0" name=""/>
        <dsp:cNvSpPr/>
      </dsp:nvSpPr>
      <dsp:spPr>
        <a:xfrm>
          <a:off x="3964905" y="959184"/>
          <a:ext cx="19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89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35933-D8CE-480B-8992-6A6A5A4A5FF8}">
      <dsp:nvSpPr>
        <dsp:cNvPr id="0" name=""/>
        <dsp:cNvSpPr/>
      </dsp:nvSpPr>
      <dsp:spPr>
        <a:xfrm>
          <a:off x="3964905" y="578796"/>
          <a:ext cx="198189" cy="426107"/>
        </a:xfrm>
        <a:custGeom>
          <a:avLst/>
          <a:gdLst/>
          <a:ahLst/>
          <a:cxnLst/>
          <a:rect l="0" t="0" r="0" b="0"/>
          <a:pathLst>
            <a:path>
              <a:moveTo>
                <a:pt x="0" y="426107"/>
              </a:moveTo>
              <a:lnTo>
                <a:pt x="99094" y="426107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E5D8-AE46-48BB-BC43-DEB17C5F5978}">
      <dsp:nvSpPr>
        <dsp:cNvPr id="0" name=""/>
        <dsp:cNvSpPr/>
      </dsp:nvSpPr>
      <dsp:spPr>
        <a:xfrm>
          <a:off x="3964905" y="152689"/>
          <a:ext cx="198189" cy="852214"/>
        </a:xfrm>
        <a:custGeom>
          <a:avLst/>
          <a:gdLst/>
          <a:ahLst/>
          <a:cxnLst/>
          <a:rect l="0" t="0" r="0" b="0"/>
          <a:pathLst>
            <a:path>
              <a:moveTo>
                <a:pt x="0" y="852214"/>
              </a:moveTo>
              <a:lnTo>
                <a:pt x="99094" y="852214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A2971-4B89-4053-B09D-B06E5ED8ED65}">
      <dsp:nvSpPr>
        <dsp:cNvPr id="0" name=""/>
        <dsp:cNvSpPr/>
      </dsp:nvSpPr>
      <dsp:spPr>
        <a:xfrm>
          <a:off x="2775768" y="1004904"/>
          <a:ext cx="198189" cy="2024009"/>
        </a:xfrm>
        <a:custGeom>
          <a:avLst/>
          <a:gdLst/>
          <a:ahLst/>
          <a:cxnLst/>
          <a:rect l="0" t="0" r="0" b="0"/>
          <a:pathLst>
            <a:path>
              <a:moveTo>
                <a:pt x="0" y="2024009"/>
              </a:moveTo>
              <a:lnTo>
                <a:pt x="99094" y="2024009"/>
              </a:lnTo>
              <a:lnTo>
                <a:pt x="99094" y="0"/>
              </a:lnTo>
              <a:lnTo>
                <a:pt x="198189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7C1F2-5E69-424D-B717-E21DECCECEFB}">
      <dsp:nvSpPr>
        <dsp:cNvPr id="0" name=""/>
        <dsp:cNvSpPr/>
      </dsp:nvSpPr>
      <dsp:spPr>
        <a:xfrm>
          <a:off x="1784821" y="287779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GitHub</a:t>
          </a:r>
          <a:r>
            <a:rPr lang="zh-CN" altLang="en-US" sz="900" kern="1200" smtClean="0"/>
            <a:t>实</a:t>
          </a:r>
          <a:r>
            <a:rPr lang="zh-CN" altLang="en-US" sz="900" kern="1200" dirty="0" smtClean="0"/>
            <a:t>验管理平台</a:t>
          </a:r>
          <a:endParaRPr lang="zh-CN" altLang="en-US" sz="900" kern="1200" dirty="0"/>
        </a:p>
      </dsp:txBody>
      <dsp:txXfrm>
        <a:off x="1784821" y="2877794"/>
        <a:ext cx="990947" cy="302238"/>
      </dsp:txXfrm>
    </dsp:sp>
    <dsp:sp modelId="{C90799A2-B0B4-45CF-B800-E21F3D5756FE}">
      <dsp:nvSpPr>
        <dsp:cNvPr id="0" name=""/>
        <dsp:cNvSpPr/>
      </dsp:nvSpPr>
      <dsp:spPr>
        <a:xfrm>
          <a:off x="2973958" y="85378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用户管理</a:t>
          </a:r>
          <a:endParaRPr lang="zh-CN" altLang="en-US" sz="900" kern="1200" dirty="0"/>
        </a:p>
      </dsp:txBody>
      <dsp:txXfrm>
        <a:off x="2973958" y="853784"/>
        <a:ext cx="990947" cy="302238"/>
      </dsp:txXfrm>
    </dsp:sp>
    <dsp:sp modelId="{91FB0C36-389B-485F-9633-7CB4A2B88683}">
      <dsp:nvSpPr>
        <dsp:cNvPr id="0" name=""/>
        <dsp:cNvSpPr/>
      </dsp:nvSpPr>
      <dsp:spPr>
        <a:xfrm>
          <a:off x="4163094" y="1570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登录</a:t>
          </a:r>
          <a:endParaRPr lang="zh-CN" altLang="en-US" sz="900" kern="1200" dirty="0"/>
        </a:p>
      </dsp:txBody>
      <dsp:txXfrm>
        <a:off x="4163094" y="1570"/>
        <a:ext cx="990947" cy="302238"/>
      </dsp:txXfrm>
    </dsp:sp>
    <dsp:sp modelId="{4AA7303C-18D3-4A37-9598-C1C7416ABD44}">
      <dsp:nvSpPr>
        <dsp:cNvPr id="0" name=""/>
        <dsp:cNvSpPr/>
      </dsp:nvSpPr>
      <dsp:spPr>
        <a:xfrm>
          <a:off x="4163094" y="427677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/>
            <a:t>登出</a:t>
          </a:r>
          <a:endParaRPr lang="zh-CN" altLang="en-US" sz="900" kern="1200" dirty="0"/>
        </a:p>
      </dsp:txBody>
      <dsp:txXfrm>
        <a:off x="4163094" y="427677"/>
        <a:ext cx="990947" cy="302238"/>
      </dsp:txXfrm>
    </dsp:sp>
    <dsp:sp modelId="{52672094-23FD-4ACC-934C-D68A33959AFD}">
      <dsp:nvSpPr>
        <dsp:cNvPr id="0" name=""/>
        <dsp:cNvSpPr/>
      </dsp:nvSpPr>
      <dsp:spPr>
        <a:xfrm>
          <a:off x="4163094" y="85378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修改密码</a:t>
          </a:r>
          <a:endParaRPr lang="zh-CN" altLang="en-US" sz="900" kern="1200" dirty="0"/>
        </a:p>
      </dsp:txBody>
      <dsp:txXfrm>
        <a:off x="4163094" y="853784"/>
        <a:ext cx="990947" cy="302238"/>
      </dsp:txXfrm>
    </dsp:sp>
    <dsp:sp modelId="{4B2C7C85-D4BC-417F-9BB3-F9B265354621}">
      <dsp:nvSpPr>
        <dsp:cNvPr id="0" name=""/>
        <dsp:cNvSpPr/>
      </dsp:nvSpPr>
      <dsp:spPr>
        <a:xfrm>
          <a:off x="4163094" y="1279892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修改用户信息</a:t>
          </a:r>
          <a:endParaRPr lang="zh-CN" altLang="en-US" sz="900" kern="1200" dirty="0"/>
        </a:p>
      </dsp:txBody>
      <dsp:txXfrm>
        <a:off x="4163094" y="1279892"/>
        <a:ext cx="990947" cy="302238"/>
      </dsp:txXfrm>
    </dsp:sp>
    <dsp:sp modelId="{C7C44964-FD3D-48AC-93B2-A024E060E54D}">
      <dsp:nvSpPr>
        <dsp:cNvPr id="0" name=""/>
        <dsp:cNvSpPr/>
      </dsp:nvSpPr>
      <dsp:spPr>
        <a:xfrm>
          <a:off x="4163094" y="1705999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查看用户信息</a:t>
          </a:r>
          <a:endParaRPr lang="zh-CN" altLang="en-US" sz="900" kern="1200" dirty="0"/>
        </a:p>
      </dsp:txBody>
      <dsp:txXfrm>
        <a:off x="4163094" y="1705999"/>
        <a:ext cx="990947" cy="302238"/>
      </dsp:txXfrm>
    </dsp:sp>
    <dsp:sp modelId="{756B20D4-90AF-41BB-99B0-3032DFDFDFCC}">
      <dsp:nvSpPr>
        <dsp:cNvPr id="0" name=""/>
        <dsp:cNvSpPr/>
      </dsp:nvSpPr>
      <dsp:spPr>
        <a:xfrm>
          <a:off x="2973958" y="255821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管理员</a:t>
          </a:r>
          <a:endParaRPr lang="zh-CN" altLang="en-US" sz="900" kern="1200" dirty="0"/>
        </a:p>
      </dsp:txBody>
      <dsp:txXfrm>
        <a:off x="2973958" y="2558214"/>
        <a:ext cx="990947" cy="302238"/>
      </dsp:txXfrm>
    </dsp:sp>
    <dsp:sp modelId="{93B5F8BC-FBB0-4F60-BBCA-1D0CED7A9FA6}">
      <dsp:nvSpPr>
        <dsp:cNvPr id="0" name=""/>
        <dsp:cNvSpPr/>
      </dsp:nvSpPr>
      <dsp:spPr>
        <a:xfrm>
          <a:off x="4163094" y="2132106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老师列表</a:t>
          </a:r>
          <a:endParaRPr lang="zh-CN" altLang="en-US" sz="900" kern="1200" dirty="0"/>
        </a:p>
      </dsp:txBody>
      <dsp:txXfrm>
        <a:off x="4163094" y="2132106"/>
        <a:ext cx="990947" cy="302238"/>
      </dsp:txXfrm>
    </dsp:sp>
    <dsp:sp modelId="{C5B0DD05-A0C4-4E58-8C35-41D10B0B3033}">
      <dsp:nvSpPr>
        <dsp:cNvPr id="0" name=""/>
        <dsp:cNvSpPr/>
      </dsp:nvSpPr>
      <dsp:spPr>
        <a:xfrm>
          <a:off x="4163094" y="255821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学生列表</a:t>
          </a:r>
          <a:endParaRPr lang="zh-CN" altLang="en-US" sz="900" kern="1200" dirty="0"/>
        </a:p>
      </dsp:txBody>
      <dsp:txXfrm>
        <a:off x="4163094" y="2558214"/>
        <a:ext cx="990947" cy="302238"/>
      </dsp:txXfrm>
    </dsp:sp>
    <dsp:sp modelId="{CEBE0844-D1AE-4FEF-967A-AC644283F58F}">
      <dsp:nvSpPr>
        <dsp:cNvPr id="0" name=""/>
        <dsp:cNvSpPr/>
      </dsp:nvSpPr>
      <dsp:spPr>
        <a:xfrm>
          <a:off x="4163094" y="2984321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课程列表</a:t>
          </a:r>
          <a:endParaRPr lang="zh-CN" altLang="en-US" sz="900" kern="1200" dirty="0"/>
        </a:p>
      </dsp:txBody>
      <dsp:txXfrm>
        <a:off x="4163094" y="2984321"/>
        <a:ext cx="990947" cy="302238"/>
      </dsp:txXfrm>
    </dsp:sp>
    <dsp:sp modelId="{20B94197-4896-458A-B30B-CB577D0A8A33}">
      <dsp:nvSpPr>
        <dsp:cNvPr id="0" name=""/>
        <dsp:cNvSpPr/>
      </dsp:nvSpPr>
      <dsp:spPr>
        <a:xfrm>
          <a:off x="5352231" y="2984321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课程信息增删改</a:t>
          </a:r>
          <a:endParaRPr lang="zh-CN" altLang="en-US" sz="900" kern="1200" dirty="0"/>
        </a:p>
      </dsp:txBody>
      <dsp:txXfrm>
        <a:off x="5352231" y="2984321"/>
        <a:ext cx="990947" cy="302238"/>
      </dsp:txXfrm>
    </dsp:sp>
    <dsp:sp modelId="{D58691DA-E09E-44F5-BBEC-1A08B802E2A6}">
      <dsp:nvSpPr>
        <dsp:cNvPr id="0" name=""/>
        <dsp:cNvSpPr/>
      </dsp:nvSpPr>
      <dsp:spPr>
        <a:xfrm>
          <a:off x="2973958" y="3836536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老师</a:t>
          </a:r>
          <a:endParaRPr lang="zh-CN" altLang="en-US" sz="900" kern="1200" dirty="0"/>
        </a:p>
      </dsp:txBody>
      <dsp:txXfrm>
        <a:off x="2973958" y="3836536"/>
        <a:ext cx="990947" cy="302238"/>
      </dsp:txXfrm>
    </dsp:sp>
    <dsp:sp modelId="{EFC41B9D-5ADF-4163-8584-EB87C87FDB0F}">
      <dsp:nvSpPr>
        <dsp:cNvPr id="0" name=""/>
        <dsp:cNvSpPr/>
      </dsp:nvSpPr>
      <dsp:spPr>
        <a:xfrm>
          <a:off x="4163094" y="3410428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课程列表</a:t>
          </a:r>
          <a:endParaRPr lang="zh-CN" altLang="en-US" sz="900" kern="1200" dirty="0"/>
        </a:p>
      </dsp:txBody>
      <dsp:txXfrm>
        <a:off x="4163094" y="3410428"/>
        <a:ext cx="990947" cy="302238"/>
      </dsp:txXfrm>
    </dsp:sp>
    <dsp:sp modelId="{C83E9E74-1232-4E7C-A157-9D870F67BF1D}">
      <dsp:nvSpPr>
        <dsp:cNvPr id="0" name=""/>
        <dsp:cNvSpPr/>
      </dsp:nvSpPr>
      <dsp:spPr>
        <a:xfrm>
          <a:off x="4163094" y="3836536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学生列表</a:t>
          </a:r>
          <a:endParaRPr lang="zh-CN" altLang="en-US" sz="900" kern="1200" dirty="0"/>
        </a:p>
      </dsp:txBody>
      <dsp:txXfrm>
        <a:off x="4163094" y="3836536"/>
        <a:ext cx="990947" cy="302238"/>
      </dsp:txXfrm>
    </dsp:sp>
    <dsp:sp modelId="{63B9623C-8B69-4D58-8382-7018B4E5C5A3}">
      <dsp:nvSpPr>
        <dsp:cNvPr id="0" name=""/>
        <dsp:cNvSpPr/>
      </dsp:nvSpPr>
      <dsp:spPr>
        <a:xfrm>
          <a:off x="5352231" y="3836536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成绩评定</a:t>
          </a:r>
          <a:endParaRPr lang="zh-CN" altLang="en-US" sz="900" kern="1200" dirty="0"/>
        </a:p>
      </dsp:txBody>
      <dsp:txXfrm>
        <a:off x="5352231" y="3836536"/>
        <a:ext cx="990947" cy="302238"/>
      </dsp:txXfrm>
    </dsp:sp>
    <dsp:sp modelId="{B21466D4-F7C9-44B0-99CC-6314C36D387F}">
      <dsp:nvSpPr>
        <dsp:cNvPr id="0" name=""/>
        <dsp:cNvSpPr/>
      </dsp:nvSpPr>
      <dsp:spPr>
        <a:xfrm>
          <a:off x="4163094" y="4262643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成绩列表</a:t>
          </a:r>
          <a:endParaRPr lang="zh-CN" altLang="en-US" sz="900" kern="1200" dirty="0"/>
        </a:p>
      </dsp:txBody>
      <dsp:txXfrm>
        <a:off x="4163094" y="4262643"/>
        <a:ext cx="990947" cy="302238"/>
      </dsp:txXfrm>
    </dsp:sp>
    <dsp:sp modelId="{B66B53F1-4EA2-498B-9BC6-A9FDD945F4D2}">
      <dsp:nvSpPr>
        <dsp:cNvPr id="0" name=""/>
        <dsp:cNvSpPr/>
      </dsp:nvSpPr>
      <dsp:spPr>
        <a:xfrm>
          <a:off x="5352231" y="4262643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评定详情</a:t>
          </a:r>
          <a:endParaRPr lang="zh-CN" altLang="en-US" sz="900" kern="1200" dirty="0"/>
        </a:p>
      </dsp:txBody>
      <dsp:txXfrm>
        <a:off x="5352231" y="4262643"/>
        <a:ext cx="990947" cy="302238"/>
      </dsp:txXfrm>
    </dsp:sp>
    <dsp:sp modelId="{5C9D3B1E-408C-4C55-AE45-CD415A2B97DB}">
      <dsp:nvSpPr>
        <dsp:cNvPr id="0" name=""/>
        <dsp:cNvSpPr/>
      </dsp:nvSpPr>
      <dsp:spPr>
        <a:xfrm>
          <a:off x="2973958" y="4901804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学生</a:t>
          </a:r>
          <a:endParaRPr lang="zh-CN" altLang="en-US" sz="900" kern="1200" dirty="0"/>
        </a:p>
      </dsp:txBody>
      <dsp:txXfrm>
        <a:off x="2973958" y="4901804"/>
        <a:ext cx="990947" cy="302238"/>
      </dsp:txXfrm>
    </dsp:sp>
    <dsp:sp modelId="{885E627F-0A04-4B26-ABC0-9964FD95FAD2}">
      <dsp:nvSpPr>
        <dsp:cNvPr id="0" name=""/>
        <dsp:cNvSpPr/>
      </dsp:nvSpPr>
      <dsp:spPr>
        <a:xfrm>
          <a:off x="4163094" y="4688750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课程列表</a:t>
          </a:r>
          <a:endParaRPr lang="zh-CN" altLang="en-US" sz="900" kern="1200" dirty="0"/>
        </a:p>
      </dsp:txBody>
      <dsp:txXfrm>
        <a:off x="4163094" y="4688750"/>
        <a:ext cx="990947" cy="302238"/>
      </dsp:txXfrm>
    </dsp:sp>
    <dsp:sp modelId="{4BCB56CF-D1DC-4CD6-9EA0-F48F10BE7362}">
      <dsp:nvSpPr>
        <dsp:cNvPr id="0" name=""/>
        <dsp:cNvSpPr/>
      </dsp:nvSpPr>
      <dsp:spPr>
        <a:xfrm>
          <a:off x="5352231" y="4688750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实验内容查看</a:t>
          </a:r>
          <a:endParaRPr lang="zh-CN" altLang="en-US" sz="900" kern="1200" dirty="0"/>
        </a:p>
      </dsp:txBody>
      <dsp:txXfrm>
        <a:off x="5352231" y="4688750"/>
        <a:ext cx="990947" cy="302238"/>
      </dsp:txXfrm>
    </dsp:sp>
    <dsp:sp modelId="{87E72AF4-0410-4D4B-AAFE-CB0122ECD093}">
      <dsp:nvSpPr>
        <dsp:cNvPr id="0" name=""/>
        <dsp:cNvSpPr/>
      </dsp:nvSpPr>
      <dsp:spPr>
        <a:xfrm>
          <a:off x="4163094" y="5114857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成绩列表</a:t>
          </a:r>
          <a:endParaRPr lang="zh-CN" altLang="en-US" sz="900" kern="1200" dirty="0"/>
        </a:p>
      </dsp:txBody>
      <dsp:txXfrm>
        <a:off x="4163094" y="5114857"/>
        <a:ext cx="990947" cy="302238"/>
      </dsp:txXfrm>
    </dsp:sp>
    <dsp:sp modelId="{1A87AF0A-A3A0-49A0-84C2-EF7ACEC1B1ED}">
      <dsp:nvSpPr>
        <dsp:cNvPr id="0" name=""/>
        <dsp:cNvSpPr/>
      </dsp:nvSpPr>
      <dsp:spPr>
        <a:xfrm>
          <a:off x="5352231" y="5114857"/>
          <a:ext cx="990947" cy="3022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评定详情</a:t>
          </a:r>
          <a:endParaRPr lang="zh-CN" altLang="en-US" sz="900" kern="1200" dirty="0"/>
        </a:p>
      </dsp:txBody>
      <dsp:txXfrm>
        <a:off x="5352231" y="5114857"/>
        <a:ext cx="990947" cy="302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7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9187-AD85-485A-9696-A36772ADF13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2D5-4987-4B83-9DDC-D19B3604E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650249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成都大学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</dc:creator>
  <cp:lastModifiedBy>Heng</cp:lastModifiedBy>
  <cp:revision>6</cp:revision>
  <dcterms:created xsi:type="dcterms:W3CDTF">2018-05-21T23:43:53Z</dcterms:created>
  <dcterms:modified xsi:type="dcterms:W3CDTF">2018-06-05T07:58:09Z</dcterms:modified>
</cp:coreProperties>
</file>