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0" r:id="rId1"/>
  </p:sldMasterIdLst>
  <p:notesMasterIdLst>
    <p:notesMasterId r:id="rId7"/>
  </p:notesMasterIdLst>
  <p:sldIdLst>
    <p:sldId id="256" r:id="rId2"/>
    <p:sldId id="321" r:id="rId3"/>
    <p:sldId id="319" r:id="rId4"/>
    <p:sldId id="258" r:id="rId5"/>
    <p:sldId id="2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64028-C324-4CBB-9962-CC9F6A99D700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B56E3-C5E1-44C5-9272-A718564D75DE}">
      <dgm:prSet phldrT="[Text]"/>
      <dgm:spPr/>
      <dgm:t>
        <a:bodyPr/>
        <a:lstStyle/>
        <a:p>
          <a:r>
            <a:rPr lang="en-US" smtClean="0"/>
            <a:t>Time</a:t>
          </a:r>
          <a:endParaRPr lang="en-US" dirty="0"/>
        </a:p>
      </dgm:t>
    </dgm:pt>
    <dgm:pt modelId="{FBDD93DE-F1CE-45FA-948A-B2603D107EAF}" type="parTrans" cxnId="{A46C15EC-2929-4175-9747-8C1C327861DF}">
      <dgm:prSet/>
      <dgm:spPr/>
      <dgm:t>
        <a:bodyPr/>
        <a:lstStyle/>
        <a:p>
          <a:endParaRPr lang="en-US"/>
        </a:p>
      </dgm:t>
    </dgm:pt>
    <dgm:pt modelId="{1C2D1FBF-B0B6-4AB3-A85F-F44FD4872D48}" type="sibTrans" cxnId="{A46C15EC-2929-4175-9747-8C1C327861DF}">
      <dgm:prSet/>
      <dgm:spPr/>
      <dgm:t>
        <a:bodyPr/>
        <a:lstStyle/>
        <a:p>
          <a:endParaRPr lang="en-US"/>
        </a:p>
      </dgm:t>
    </dgm:pt>
    <dgm:pt modelId="{C6CB3A39-5E12-43F8-8776-14C0D02E3B8E}">
      <dgm:prSet phldrT="[Text]"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127A883E-7241-43CA-90D3-69A8D25FDA11}" type="parTrans" cxnId="{83BA0FF1-B5B5-413C-92BD-55D57602A199}">
      <dgm:prSet/>
      <dgm:spPr/>
      <dgm:t>
        <a:bodyPr/>
        <a:lstStyle/>
        <a:p>
          <a:endParaRPr lang="en-US"/>
        </a:p>
      </dgm:t>
    </dgm:pt>
    <dgm:pt modelId="{EF9B091E-D174-4394-83A2-FEEFA7DD5989}" type="sibTrans" cxnId="{83BA0FF1-B5B5-413C-92BD-55D57602A199}">
      <dgm:prSet/>
      <dgm:spPr/>
      <dgm:t>
        <a:bodyPr/>
        <a:lstStyle/>
        <a:p>
          <a:endParaRPr lang="en-US"/>
        </a:p>
      </dgm:t>
    </dgm:pt>
    <dgm:pt modelId="{2ED18CEC-2A88-4554-BB96-084D3E5D17C9}" type="pres">
      <dgm:prSet presAssocID="{E1A64028-C324-4CBB-9962-CC9F6A99D7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D708F2-9FDE-40E5-BB1C-28C70255E888}" type="pres">
      <dgm:prSet presAssocID="{4CEB56E3-C5E1-44C5-9272-A718564D75DE}" presName="arrow" presStyleLbl="node1" presStyleIdx="0" presStyleCnt="2" custScaleX="76156" custScaleY="100115" custRadScaleRad="127047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544BF-F79F-4DB3-9E74-C2F7B42CC886}" type="pres">
      <dgm:prSet presAssocID="{C6CB3A39-5E12-43F8-8776-14C0D02E3B8E}" presName="arrow" presStyleLbl="node1" presStyleIdx="1" presStyleCnt="2" custScaleX="79964" custScaleY="100115" custRadScaleRad="132608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C15EC-2929-4175-9747-8C1C327861DF}" srcId="{E1A64028-C324-4CBB-9962-CC9F6A99D700}" destId="{4CEB56E3-C5E1-44C5-9272-A718564D75DE}" srcOrd="0" destOrd="0" parTransId="{FBDD93DE-F1CE-45FA-948A-B2603D107EAF}" sibTransId="{1C2D1FBF-B0B6-4AB3-A85F-F44FD4872D48}"/>
    <dgm:cxn modelId="{BF0A6726-679E-49CB-B151-795B79AB3D6A}" type="presOf" srcId="{4CEB56E3-C5E1-44C5-9272-A718564D75DE}" destId="{FAD708F2-9FDE-40E5-BB1C-28C70255E888}" srcOrd="0" destOrd="0" presId="urn:microsoft.com/office/officeart/2005/8/layout/arrow5"/>
    <dgm:cxn modelId="{E045F719-0686-4652-B019-E495087DA5F1}" type="presOf" srcId="{E1A64028-C324-4CBB-9962-CC9F6A99D700}" destId="{2ED18CEC-2A88-4554-BB96-084D3E5D17C9}" srcOrd="0" destOrd="0" presId="urn:microsoft.com/office/officeart/2005/8/layout/arrow5"/>
    <dgm:cxn modelId="{3F0DFEEC-6747-4E8B-875E-6DEDE7BF9954}" type="presOf" srcId="{C6CB3A39-5E12-43F8-8776-14C0D02E3B8E}" destId="{575544BF-F79F-4DB3-9E74-C2F7B42CC886}" srcOrd="0" destOrd="0" presId="urn:microsoft.com/office/officeart/2005/8/layout/arrow5"/>
    <dgm:cxn modelId="{83BA0FF1-B5B5-413C-92BD-55D57602A199}" srcId="{E1A64028-C324-4CBB-9962-CC9F6A99D700}" destId="{C6CB3A39-5E12-43F8-8776-14C0D02E3B8E}" srcOrd="1" destOrd="0" parTransId="{127A883E-7241-43CA-90D3-69A8D25FDA11}" sibTransId="{EF9B091E-D174-4394-83A2-FEEFA7DD5989}"/>
    <dgm:cxn modelId="{89E3CE7C-9D79-4618-A073-4DE78C5A0B48}" type="presParOf" srcId="{2ED18CEC-2A88-4554-BB96-084D3E5D17C9}" destId="{FAD708F2-9FDE-40E5-BB1C-28C70255E888}" srcOrd="0" destOrd="0" presId="urn:microsoft.com/office/officeart/2005/8/layout/arrow5"/>
    <dgm:cxn modelId="{20F81390-2D3A-4A63-9FA1-BD3C5E6D6FDB}" type="presParOf" srcId="{2ED18CEC-2A88-4554-BB96-084D3E5D17C9}" destId="{575544BF-F79F-4DB3-9E74-C2F7B42CC88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602A8-9F4D-4798-B957-67E783056FC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8B86-77D5-4D22-A1AA-570ADB7B421A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218CB2D3-A0C9-4FD5-A127-416622274680}" type="parTrans" cxnId="{988839A7-D7EC-4C2E-A777-B9708A948D28}">
      <dgm:prSet/>
      <dgm:spPr/>
      <dgm:t>
        <a:bodyPr/>
        <a:lstStyle/>
        <a:p>
          <a:endParaRPr lang="en-US"/>
        </a:p>
      </dgm:t>
    </dgm:pt>
    <dgm:pt modelId="{D8C27E6A-0396-4E30-BB1A-1A15700C2E63}" type="sibTrans" cxnId="{988839A7-D7EC-4C2E-A777-B9708A948D28}">
      <dgm:prSet/>
      <dgm:spPr/>
      <dgm:t>
        <a:bodyPr/>
        <a:lstStyle/>
        <a:p>
          <a:endParaRPr lang="en-US"/>
        </a:p>
      </dgm:t>
    </dgm:pt>
    <dgm:pt modelId="{75193BA8-B43C-47C2-92ED-61EDF3972206}">
      <dgm:prSet phldrT="[Text]"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7FCF7637-C658-49A2-95A4-C677B59867A8}" type="parTrans" cxnId="{2E37D4ED-DF7F-4D30-9634-B542E55D35FE}">
      <dgm:prSet/>
      <dgm:spPr/>
      <dgm:t>
        <a:bodyPr/>
        <a:lstStyle/>
        <a:p>
          <a:endParaRPr lang="en-US"/>
        </a:p>
      </dgm:t>
    </dgm:pt>
    <dgm:pt modelId="{9C19BCDE-3CAD-4640-A04E-F3561BBD553C}" type="sibTrans" cxnId="{2E37D4ED-DF7F-4D30-9634-B542E55D35FE}">
      <dgm:prSet/>
      <dgm:spPr/>
      <dgm:t>
        <a:bodyPr/>
        <a:lstStyle/>
        <a:p>
          <a:endParaRPr lang="en-US"/>
        </a:p>
      </dgm:t>
    </dgm:pt>
    <dgm:pt modelId="{A2A4DE2D-CC32-4FD9-BB38-7687EEFB55D9}" type="pres">
      <dgm:prSet presAssocID="{AC5602A8-9F4D-4798-B957-67E783056F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AC5E1-BD63-4C54-8C7E-0C1965678E34}" type="pres">
      <dgm:prSet presAssocID="{C29A8B86-77D5-4D22-A1AA-570ADB7B421A}" presName="arrow" presStyleLbl="node1" presStyleIdx="0" presStyleCnt="2" custScaleY="100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91C7A-66F7-4097-B55C-45AF5A37B04E}" type="pres">
      <dgm:prSet presAssocID="{75193BA8-B43C-47C2-92ED-61EDF3972206}" presName="arrow" presStyleLbl="node1" presStyleIdx="1" presStyleCnt="2" custScaleX="92850" custScaleY="100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0C10E2-BFB2-4405-8066-2305940C2E6E}" type="presOf" srcId="{AC5602A8-9F4D-4798-B957-67E783056FC6}" destId="{A2A4DE2D-CC32-4FD9-BB38-7687EEFB55D9}" srcOrd="0" destOrd="0" presId="urn:microsoft.com/office/officeart/2005/8/layout/arrow1"/>
    <dgm:cxn modelId="{76D6AAE1-CD29-49CB-8FB4-61388D1F09F7}" type="presOf" srcId="{75193BA8-B43C-47C2-92ED-61EDF3972206}" destId="{B5491C7A-66F7-4097-B55C-45AF5A37B04E}" srcOrd="0" destOrd="0" presId="urn:microsoft.com/office/officeart/2005/8/layout/arrow1"/>
    <dgm:cxn modelId="{988839A7-D7EC-4C2E-A777-B9708A948D28}" srcId="{AC5602A8-9F4D-4798-B957-67E783056FC6}" destId="{C29A8B86-77D5-4D22-A1AA-570ADB7B421A}" srcOrd="0" destOrd="0" parTransId="{218CB2D3-A0C9-4FD5-A127-416622274680}" sibTransId="{D8C27E6A-0396-4E30-BB1A-1A15700C2E63}"/>
    <dgm:cxn modelId="{976E8230-CE2A-42E9-9BB6-8DEFD55AB000}" type="presOf" srcId="{C29A8B86-77D5-4D22-A1AA-570ADB7B421A}" destId="{A40AC5E1-BD63-4C54-8C7E-0C1965678E34}" srcOrd="0" destOrd="0" presId="urn:microsoft.com/office/officeart/2005/8/layout/arrow1"/>
    <dgm:cxn modelId="{2E37D4ED-DF7F-4D30-9634-B542E55D35FE}" srcId="{AC5602A8-9F4D-4798-B957-67E783056FC6}" destId="{75193BA8-B43C-47C2-92ED-61EDF3972206}" srcOrd="1" destOrd="0" parTransId="{7FCF7637-C658-49A2-95A4-C677B59867A8}" sibTransId="{9C19BCDE-3CAD-4640-A04E-F3561BBD553C}"/>
    <dgm:cxn modelId="{DFCC346B-1827-4E24-A51D-E4666E5EAD2D}" type="presParOf" srcId="{A2A4DE2D-CC32-4FD9-BB38-7687EEFB55D9}" destId="{A40AC5E1-BD63-4C54-8C7E-0C1965678E34}" srcOrd="0" destOrd="0" presId="urn:microsoft.com/office/officeart/2005/8/layout/arrow1"/>
    <dgm:cxn modelId="{80EBDD03-1649-4561-9A56-81EA2E9D2C8E}" type="presParOf" srcId="{A2A4DE2D-CC32-4FD9-BB38-7687EEFB55D9}" destId="{B5491C7A-66F7-4097-B55C-45AF5A37B04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E507F-E23D-487A-BA84-4D93AA30D1A2}" type="doc">
      <dgm:prSet loTypeId="urn:microsoft.com/office/officeart/2005/8/layout/hProcess7#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C932699-301A-4F3E-8A52-3EB59BFED9CF}">
      <dgm:prSet phldrT="[Text]" phldr="1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BE5D418-4E70-41D7-84D7-E407B1E39E13}" type="parTrans" cxnId="{DA23FF54-9EDF-482A-A2FF-834FDD0222BA}">
      <dgm:prSet/>
      <dgm:spPr/>
      <dgm:t>
        <a:bodyPr/>
        <a:lstStyle/>
        <a:p>
          <a:endParaRPr lang="en-US"/>
        </a:p>
      </dgm:t>
    </dgm:pt>
    <dgm:pt modelId="{8B6284DF-282C-4F8B-83FD-54F5949C6B8F}" type="sibTrans" cxnId="{DA23FF54-9EDF-482A-A2FF-834FDD0222BA}">
      <dgm:prSet/>
      <dgm:spPr/>
      <dgm:t>
        <a:bodyPr/>
        <a:lstStyle/>
        <a:p>
          <a:endParaRPr lang="en-US"/>
        </a:p>
      </dgm:t>
    </dgm:pt>
    <dgm:pt modelId="{C3B83491-176B-4721-A3C9-61DBD28C13FA}">
      <dgm:prSet phldrT="[Text]"/>
      <dgm:spPr/>
      <dgm:t>
        <a:bodyPr/>
        <a:lstStyle/>
        <a:p>
          <a:r>
            <a:rPr lang="en-US" dirty="0" smtClean="0"/>
            <a:t>HIST</a:t>
          </a:r>
          <a:endParaRPr lang="en-US" dirty="0"/>
        </a:p>
      </dgm:t>
    </dgm:pt>
    <dgm:pt modelId="{0F40B9A8-E0AE-4579-B7CC-74D67AEE0D90}" type="parTrans" cxnId="{4AF67F1C-F602-48CC-8F0F-BD0A7C35EA6F}">
      <dgm:prSet/>
      <dgm:spPr/>
      <dgm:t>
        <a:bodyPr/>
        <a:lstStyle/>
        <a:p>
          <a:endParaRPr lang="en-US"/>
        </a:p>
      </dgm:t>
    </dgm:pt>
    <dgm:pt modelId="{E484428C-5A10-4026-AD58-59CDE00A2E3A}" type="sibTrans" cxnId="{4AF67F1C-F602-48CC-8F0F-BD0A7C35EA6F}">
      <dgm:prSet/>
      <dgm:spPr/>
      <dgm:t>
        <a:bodyPr/>
        <a:lstStyle/>
        <a:p>
          <a:endParaRPr lang="en-US"/>
        </a:p>
      </dgm:t>
    </dgm:pt>
    <dgm:pt modelId="{D90779E9-7667-4C75-80F3-0F45BEF86D4F}">
      <dgm:prSet phldrT="[Text]" phldr="1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9A3283CF-980E-4315-8B5F-E150AE26DF6F}" type="parTrans" cxnId="{09CBE2E3-1AE6-4111-AEE5-985B95B0022F}">
      <dgm:prSet/>
      <dgm:spPr/>
      <dgm:t>
        <a:bodyPr/>
        <a:lstStyle/>
        <a:p>
          <a:endParaRPr lang="en-US"/>
        </a:p>
      </dgm:t>
    </dgm:pt>
    <dgm:pt modelId="{18272912-B8A8-4F43-BFF3-F529913ECAD0}" type="sibTrans" cxnId="{09CBE2E3-1AE6-4111-AEE5-985B95B0022F}">
      <dgm:prSet/>
      <dgm:spPr/>
      <dgm:t>
        <a:bodyPr/>
        <a:lstStyle/>
        <a:p>
          <a:endParaRPr lang="en-US"/>
        </a:p>
      </dgm:t>
    </dgm:pt>
    <dgm:pt modelId="{9EC9710F-FB40-402D-9D59-264E5AB63142}">
      <dgm:prSet phldrT="[Text]"/>
      <dgm:spPr/>
      <dgm:t>
        <a:bodyPr/>
        <a:lstStyle/>
        <a:p>
          <a:r>
            <a:rPr lang="en-US" dirty="0" smtClean="0"/>
            <a:t>MATH</a:t>
          </a:r>
          <a:endParaRPr lang="en-US" dirty="0"/>
        </a:p>
      </dgm:t>
    </dgm:pt>
    <dgm:pt modelId="{FE0E6D2C-DF7F-43DD-AFFE-8643A5AF379B}" type="parTrans" cxnId="{C115BA97-2628-4ED6-9F74-E75723A5F805}">
      <dgm:prSet/>
      <dgm:spPr/>
      <dgm:t>
        <a:bodyPr/>
        <a:lstStyle/>
        <a:p>
          <a:endParaRPr lang="en-US"/>
        </a:p>
      </dgm:t>
    </dgm:pt>
    <dgm:pt modelId="{50879E53-EB20-43CC-95DF-6D23F1B79A44}" type="sibTrans" cxnId="{C115BA97-2628-4ED6-9F74-E75723A5F805}">
      <dgm:prSet/>
      <dgm:spPr/>
      <dgm:t>
        <a:bodyPr/>
        <a:lstStyle/>
        <a:p>
          <a:endParaRPr lang="en-US"/>
        </a:p>
      </dgm:t>
    </dgm:pt>
    <dgm:pt modelId="{C423EB52-6E39-4C37-A682-FC40AC56A4CA}">
      <dgm:prSet phldrT="[Text]" phldr="1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A48AD928-7A6C-4B4D-AB38-B6C2CA9FB2E8}" type="parTrans" cxnId="{F5789EB6-ED20-4394-9630-2B89BE90646A}">
      <dgm:prSet/>
      <dgm:spPr/>
      <dgm:t>
        <a:bodyPr/>
        <a:lstStyle/>
        <a:p>
          <a:endParaRPr lang="en-US"/>
        </a:p>
      </dgm:t>
    </dgm:pt>
    <dgm:pt modelId="{8AC88AA0-D56D-4ED5-A50A-FACEF8CBC20F}" type="sibTrans" cxnId="{F5789EB6-ED20-4394-9630-2B89BE90646A}">
      <dgm:prSet/>
      <dgm:spPr/>
      <dgm:t>
        <a:bodyPr/>
        <a:lstStyle/>
        <a:p>
          <a:endParaRPr lang="en-US"/>
        </a:p>
      </dgm:t>
    </dgm:pt>
    <dgm:pt modelId="{3629A945-97D7-49B4-9A4A-9654411F2812}">
      <dgm:prSet phldrT="[Text]"/>
      <dgm:spPr/>
      <dgm:t>
        <a:bodyPr/>
        <a:lstStyle/>
        <a:p>
          <a:r>
            <a:rPr lang="en-US" dirty="0" smtClean="0"/>
            <a:t>COMM</a:t>
          </a:r>
          <a:endParaRPr lang="en-US" dirty="0"/>
        </a:p>
      </dgm:t>
    </dgm:pt>
    <dgm:pt modelId="{FC3F44C5-E71D-418F-9C85-8BA6B5BCF782}" type="parTrans" cxnId="{0B37F684-D8B5-41A6-AA41-3B5B9F50B5C1}">
      <dgm:prSet/>
      <dgm:spPr/>
      <dgm:t>
        <a:bodyPr/>
        <a:lstStyle/>
        <a:p>
          <a:endParaRPr lang="en-US"/>
        </a:p>
      </dgm:t>
    </dgm:pt>
    <dgm:pt modelId="{CBB610EE-ED61-43EC-926D-75CDC7512218}" type="sibTrans" cxnId="{0B37F684-D8B5-41A6-AA41-3B5B9F50B5C1}">
      <dgm:prSet/>
      <dgm:spPr/>
      <dgm:t>
        <a:bodyPr/>
        <a:lstStyle/>
        <a:p>
          <a:endParaRPr lang="en-US"/>
        </a:p>
      </dgm:t>
    </dgm:pt>
    <dgm:pt modelId="{0E85DB50-488C-41FA-8FC2-581F86450BA0}" type="pres">
      <dgm:prSet presAssocID="{081E507F-E23D-487A-BA84-4D93AA30D1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43FA69-2E23-470E-858F-AF7F7E7C013A}" type="pres">
      <dgm:prSet presAssocID="{BC932699-301A-4F3E-8A52-3EB59BFED9CF}" presName="compositeNode" presStyleCnt="0">
        <dgm:presLayoutVars>
          <dgm:bulletEnabled val="1"/>
        </dgm:presLayoutVars>
      </dgm:prSet>
      <dgm:spPr/>
    </dgm:pt>
    <dgm:pt modelId="{4963C67F-6273-4662-94E9-E7D64EC60E12}" type="pres">
      <dgm:prSet presAssocID="{BC932699-301A-4F3E-8A52-3EB59BFED9CF}" presName="bgRect" presStyleLbl="node1" presStyleIdx="0" presStyleCnt="3"/>
      <dgm:spPr/>
      <dgm:t>
        <a:bodyPr/>
        <a:lstStyle/>
        <a:p>
          <a:endParaRPr lang="en-US"/>
        </a:p>
      </dgm:t>
    </dgm:pt>
    <dgm:pt modelId="{90EFD557-590E-4417-9247-B68099E1A27E}" type="pres">
      <dgm:prSet presAssocID="{BC932699-301A-4F3E-8A52-3EB59BFED9C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6BF74-FA2E-4363-AF1F-0C816127307F}" type="pres">
      <dgm:prSet presAssocID="{BC932699-301A-4F3E-8A52-3EB59BFED9C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A12E8-51A8-475D-A1F0-9C0B66122742}" type="pres">
      <dgm:prSet presAssocID="{8B6284DF-282C-4F8B-83FD-54F5949C6B8F}" presName="hSp" presStyleCnt="0"/>
      <dgm:spPr/>
    </dgm:pt>
    <dgm:pt modelId="{5E919062-5E8C-45AE-A5F0-962C1C0D9F0B}" type="pres">
      <dgm:prSet presAssocID="{8B6284DF-282C-4F8B-83FD-54F5949C6B8F}" presName="vProcSp" presStyleCnt="0"/>
      <dgm:spPr/>
    </dgm:pt>
    <dgm:pt modelId="{CA343C90-DA53-46E1-B68C-0493A1F4CBA5}" type="pres">
      <dgm:prSet presAssocID="{8B6284DF-282C-4F8B-83FD-54F5949C6B8F}" presName="vSp1" presStyleCnt="0"/>
      <dgm:spPr/>
    </dgm:pt>
    <dgm:pt modelId="{A03C863D-70D1-42BA-B56B-548B6856922D}" type="pres">
      <dgm:prSet presAssocID="{8B6284DF-282C-4F8B-83FD-54F5949C6B8F}" presName="simulatedConn" presStyleLbl="solidFgAcc1" presStyleIdx="0" presStyleCnt="2"/>
      <dgm:spPr/>
    </dgm:pt>
    <dgm:pt modelId="{C3898D8A-ECF2-447B-8C10-50C51E3232F3}" type="pres">
      <dgm:prSet presAssocID="{8B6284DF-282C-4F8B-83FD-54F5949C6B8F}" presName="vSp2" presStyleCnt="0"/>
      <dgm:spPr/>
    </dgm:pt>
    <dgm:pt modelId="{6584EA27-6255-4DBE-ACDB-46D04359FA4E}" type="pres">
      <dgm:prSet presAssocID="{8B6284DF-282C-4F8B-83FD-54F5949C6B8F}" presName="sibTrans" presStyleCnt="0"/>
      <dgm:spPr/>
    </dgm:pt>
    <dgm:pt modelId="{33ADDE10-41E1-4465-B542-33B2D2A35608}" type="pres">
      <dgm:prSet presAssocID="{D90779E9-7667-4C75-80F3-0F45BEF86D4F}" presName="compositeNode" presStyleCnt="0">
        <dgm:presLayoutVars>
          <dgm:bulletEnabled val="1"/>
        </dgm:presLayoutVars>
      </dgm:prSet>
      <dgm:spPr/>
    </dgm:pt>
    <dgm:pt modelId="{F702D5DC-FED1-49B9-83A4-94FB977D73EB}" type="pres">
      <dgm:prSet presAssocID="{D90779E9-7667-4C75-80F3-0F45BEF86D4F}" presName="bgRect" presStyleLbl="node1" presStyleIdx="1" presStyleCnt="3"/>
      <dgm:spPr/>
      <dgm:t>
        <a:bodyPr/>
        <a:lstStyle/>
        <a:p>
          <a:endParaRPr lang="en-US"/>
        </a:p>
      </dgm:t>
    </dgm:pt>
    <dgm:pt modelId="{6CA3AA4B-26CE-4809-8002-5B87AA63300C}" type="pres">
      <dgm:prSet presAssocID="{D90779E9-7667-4C75-80F3-0F45BEF86D4F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687F6-0567-42A8-A993-73DB6AC2DA66}" type="pres">
      <dgm:prSet presAssocID="{D90779E9-7667-4C75-80F3-0F45BEF86D4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0F5D4-FFA9-4EB3-9A95-786FF98FB13E}" type="pres">
      <dgm:prSet presAssocID="{18272912-B8A8-4F43-BFF3-F529913ECAD0}" presName="hSp" presStyleCnt="0"/>
      <dgm:spPr/>
    </dgm:pt>
    <dgm:pt modelId="{6CB82DD0-22C8-4E8D-A21F-66FF01C33755}" type="pres">
      <dgm:prSet presAssocID="{18272912-B8A8-4F43-BFF3-F529913ECAD0}" presName="vProcSp" presStyleCnt="0"/>
      <dgm:spPr/>
    </dgm:pt>
    <dgm:pt modelId="{70BA4296-0F29-4A3C-B5D9-6F306744573E}" type="pres">
      <dgm:prSet presAssocID="{18272912-B8A8-4F43-BFF3-F529913ECAD0}" presName="vSp1" presStyleCnt="0"/>
      <dgm:spPr/>
    </dgm:pt>
    <dgm:pt modelId="{50E0FC67-E7B8-40E3-8216-21F4C84E8EC4}" type="pres">
      <dgm:prSet presAssocID="{18272912-B8A8-4F43-BFF3-F529913ECAD0}" presName="simulatedConn" presStyleLbl="solidFgAcc1" presStyleIdx="1" presStyleCnt="2"/>
      <dgm:spPr/>
    </dgm:pt>
    <dgm:pt modelId="{7B4E7405-F38E-4186-8C51-9269F57005CC}" type="pres">
      <dgm:prSet presAssocID="{18272912-B8A8-4F43-BFF3-F529913ECAD0}" presName="vSp2" presStyleCnt="0"/>
      <dgm:spPr/>
    </dgm:pt>
    <dgm:pt modelId="{98A8475D-076B-4DB6-8E0D-FDF34E59204C}" type="pres">
      <dgm:prSet presAssocID="{18272912-B8A8-4F43-BFF3-F529913ECAD0}" presName="sibTrans" presStyleCnt="0"/>
      <dgm:spPr/>
    </dgm:pt>
    <dgm:pt modelId="{1750DFE4-166B-4C20-9E1F-D0873101256C}" type="pres">
      <dgm:prSet presAssocID="{C423EB52-6E39-4C37-A682-FC40AC56A4CA}" presName="compositeNode" presStyleCnt="0">
        <dgm:presLayoutVars>
          <dgm:bulletEnabled val="1"/>
        </dgm:presLayoutVars>
      </dgm:prSet>
      <dgm:spPr/>
    </dgm:pt>
    <dgm:pt modelId="{3BB5AFD0-E2AE-49E4-B8D3-753A0B96CABC}" type="pres">
      <dgm:prSet presAssocID="{C423EB52-6E39-4C37-A682-FC40AC56A4CA}" presName="bgRect" presStyleLbl="node1" presStyleIdx="2" presStyleCnt="3"/>
      <dgm:spPr/>
      <dgm:t>
        <a:bodyPr/>
        <a:lstStyle/>
        <a:p>
          <a:endParaRPr lang="en-US"/>
        </a:p>
      </dgm:t>
    </dgm:pt>
    <dgm:pt modelId="{2ACF3815-54F1-47CB-B816-F7A9E897C31A}" type="pres">
      <dgm:prSet presAssocID="{C423EB52-6E39-4C37-A682-FC40AC56A4C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CEC67-343F-44CC-AE15-01175234AC36}" type="pres">
      <dgm:prSet presAssocID="{C423EB52-6E39-4C37-A682-FC40AC56A4C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29A9CB-8031-4D3F-B927-F2084C1FC5C4}" type="presOf" srcId="{9EC9710F-FB40-402D-9D59-264E5AB63142}" destId="{B76687F6-0567-42A8-A993-73DB6AC2DA66}" srcOrd="0" destOrd="0" presId="urn:microsoft.com/office/officeart/2005/8/layout/hProcess7#1"/>
    <dgm:cxn modelId="{468F579F-4936-453F-988D-C4C9B39E7C42}" type="presOf" srcId="{BC932699-301A-4F3E-8A52-3EB59BFED9CF}" destId="{90EFD557-590E-4417-9247-B68099E1A27E}" srcOrd="1" destOrd="0" presId="urn:microsoft.com/office/officeart/2005/8/layout/hProcess7#1"/>
    <dgm:cxn modelId="{F5789EB6-ED20-4394-9630-2B89BE90646A}" srcId="{081E507F-E23D-487A-BA84-4D93AA30D1A2}" destId="{C423EB52-6E39-4C37-A682-FC40AC56A4CA}" srcOrd="2" destOrd="0" parTransId="{A48AD928-7A6C-4B4D-AB38-B6C2CA9FB2E8}" sibTransId="{8AC88AA0-D56D-4ED5-A50A-FACEF8CBC20F}"/>
    <dgm:cxn modelId="{935BBCD1-CA5E-4C0F-9F79-47E45C38EC87}" type="presOf" srcId="{C423EB52-6E39-4C37-A682-FC40AC56A4CA}" destId="{3BB5AFD0-E2AE-49E4-B8D3-753A0B96CABC}" srcOrd="0" destOrd="0" presId="urn:microsoft.com/office/officeart/2005/8/layout/hProcess7#1"/>
    <dgm:cxn modelId="{F2D26009-EF8F-4B3E-A94A-73664DB990FE}" type="presOf" srcId="{081E507F-E23D-487A-BA84-4D93AA30D1A2}" destId="{0E85DB50-488C-41FA-8FC2-581F86450BA0}" srcOrd="0" destOrd="0" presId="urn:microsoft.com/office/officeart/2005/8/layout/hProcess7#1"/>
    <dgm:cxn modelId="{09CBE2E3-1AE6-4111-AEE5-985B95B0022F}" srcId="{081E507F-E23D-487A-BA84-4D93AA30D1A2}" destId="{D90779E9-7667-4C75-80F3-0F45BEF86D4F}" srcOrd="1" destOrd="0" parTransId="{9A3283CF-980E-4315-8B5F-E150AE26DF6F}" sibTransId="{18272912-B8A8-4F43-BFF3-F529913ECAD0}"/>
    <dgm:cxn modelId="{75B278D7-9F62-483A-8E4D-00E91283145E}" type="presOf" srcId="{C3B83491-176B-4721-A3C9-61DBD28C13FA}" destId="{CB46BF74-FA2E-4363-AF1F-0C816127307F}" srcOrd="0" destOrd="0" presId="urn:microsoft.com/office/officeart/2005/8/layout/hProcess7#1"/>
    <dgm:cxn modelId="{DB66FD39-5288-41FE-A67D-C085BCFD506D}" type="presOf" srcId="{BC932699-301A-4F3E-8A52-3EB59BFED9CF}" destId="{4963C67F-6273-4662-94E9-E7D64EC60E12}" srcOrd="0" destOrd="0" presId="urn:microsoft.com/office/officeart/2005/8/layout/hProcess7#1"/>
    <dgm:cxn modelId="{BBBAD1F2-0D7B-4040-AF22-B6951FC70A6E}" type="presOf" srcId="{3629A945-97D7-49B4-9A4A-9654411F2812}" destId="{4A9CEC67-343F-44CC-AE15-01175234AC36}" srcOrd="0" destOrd="0" presId="urn:microsoft.com/office/officeart/2005/8/layout/hProcess7#1"/>
    <dgm:cxn modelId="{D79941E5-C828-404E-B10B-7BEDEC780E8C}" type="presOf" srcId="{C423EB52-6E39-4C37-A682-FC40AC56A4CA}" destId="{2ACF3815-54F1-47CB-B816-F7A9E897C31A}" srcOrd="1" destOrd="0" presId="urn:microsoft.com/office/officeart/2005/8/layout/hProcess7#1"/>
    <dgm:cxn modelId="{4AF67F1C-F602-48CC-8F0F-BD0A7C35EA6F}" srcId="{BC932699-301A-4F3E-8A52-3EB59BFED9CF}" destId="{C3B83491-176B-4721-A3C9-61DBD28C13FA}" srcOrd="0" destOrd="0" parTransId="{0F40B9A8-E0AE-4579-B7CC-74D67AEE0D90}" sibTransId="{E484428C-5A10-4026-AD58-59CDE00A2E3A}"/>
    <dgm:cxn modelId="{C115BA97-2628-4ED6-9F74-E75723A5F805}" srcId="{D90779E9-7667-4C75-80F3-0F45BEF86D4F}" destId="{9EC9710F-FB40-402D-9D59-264E5AB63142}" srcOrd="0" destOrd="0" parTransId="{FE0E6D2C-DF7F-43DD-AFFE-8643A5AF379B}" sibTransId="{50879E53-EB20-43CC-95DF-6D23F1B79A44}"/>
    <dgm:cxn modelId="{0B37F684-D8B5-41A6-AA41-3B5B9F50B5C1}" srcId="{C423EB52-6E39-4C37-A682-FC40AC56A4CA}" destId="{3629A945-97D7-49B4-9A4A-9654411F2812}" srcOrd="0" destOrd="0" parTransId="{FC3F44C5-E71D-418F-9C85-8BA6B5BCF782}" sibTransId="{CBB610EE-ED61-43EC-926D-75CDC7512218}"/>
    <dgm:cxn modelId="{DA23FF54-9EDF-482A-A2FF-834FDD0222BA}" srcId="{081E507F-E23D-487A-BA84-4D93AA30D1A2}" destId="{BC932699-301A-4F3E-8A52-3EB59BFED9CF}" srcOrd="0" destOrd="0" parTransId="{6BE5D418-4E70-41D7-84D7-E407B1E39E13}" sibTransId="{8B6284DF-282C-4F8B-83FD-54F5949C6B8F}"/>
    <dgm:cxn modelId="{5E9D5776-A829-4D36-9B2E-EE90851D9B85}" type="presOf" srcId="{D90779E9-7667-4C75-80F3-0F45BEF86D4F}" destId="{6CA3AA4B-26CE-4809-8002-5B87AA63300C}" srcOrd="1" destOrd="0" presId="urn:microsoft.com/office/officeart/2005/8/layout/hProcess7#1"/>
    <dgm:cxn modelId="{A9430981-29E5-4E6A-83C6-C32FAC4677FC}" type="presOf" srcId="{D90779E9-7667-4C75-80F3-0F45BEF86D4F}" destId="{F702D5DC-FED1-49B9-83A4-94FB977D73EB}" srcOrd="0" destOrd="0" presId="urn:microsoft.com/office/officeart/2005/8/layout/hProcess7#1"/>
    <dgm:cxn modelId="{AC837CDC-A5FE-49B3-AB58-ABE57FCC32F2}" type="presParOf" srcId="{0E85DB50-488C-41FA-8FC2-581F86450BA0}" destId="{2843FA69-2E23-470E-858F-AF7F7E7C013A}" srcOrd="0" destOrd="0" presId="urn:microsoft.com/office/officeart/2005/8/layout/hProcess7#1"/>
    <dgm:cxn modelId="{7E9035B9-3F03-413E-807C-0E62F90A34D9}" type="presParOf" srcId="{2843FA69-2E23-470E-858F-AF7F7E7C013A}" destId="{4963C67F-6273-4662-94E9-E7D64EC60E12}" srcOrd="0" destOrd="0" presId="urn:microsoft.com/office/officeart/2005/8/layout/hProcess7#1"/>
    <dgm:cxn modelId="{FAD73A34-6EAB-4D82-B475-FE66268E8EE2}" type="presParOf" srcId="{2843FA69-2E23-470E-858F-AF7F7E7C013A}" destId="{90EFD557-590E-4417-9247-B68099E1A27E}" srcOrd="1" destOrd="0" presId="urn:microsoft.com/office/officeart/2005/8/layout/hProcess7#1"/>
    <dgm:cxn modelId="{5D20A503-5EFD-4425-A14E-F8877FB83858}" type="presParOf" srcId="{2843FA69-2E23-470E-858F-AF7F7E7C013A}" destId="{CB46BF74-FA2E-4363-AF1F-0C816127307F}" srcOrd="2" destOrd="0" presId="urn:microsoft.com/office/officeart/2005/8/layout/hProcess7#1"/>
    <dgm:cxn modelId="{57388BAE-72CE-4F35-9BE2-BF2FB5452E76}" type="presParOf" srcId="{0E85DB50-488C-41FA-8FC2-581F86450BA0}" destId="{F33A12E8-51A8-475D-A1F0-9C0B66122742}" srcOrd="1" destOrd="0" presId="urn:microsoft.com/office/officeart/2005/8/layout/hProcess7#1"/>
    <dgm:cxn modelId="{D15CF0ED-8F0F-4800-A4B2-86195567ACEE}" type="presParOf" srcId="{0E85DB50-488C-41FA-8FC2-581F86450BA0}" destId="{5E919062-5E8C-45AE-A5F0-962C1C0D9F0B}" srcOrd="2" destOrd="0" presId="urn:microsoft.com/office/officeart/2005/8/layout/hProcess7#1"/>
    <dgm:cxn modelId="{0EA2C264-569B-46E9-9A2B-28F6AEB2EC50}" type="presParOf" srcId="{5E919062-5E8C-45AE-A5F0-962C1C0D9F0B}" destId="{CA343C90-DA53-46E1-B68C-0493A1F4CBA5}" srcOrd="0" destOrd="0" presId="urn:microsoft.com/office/officeart/2005/8/layout/hProcess7#1"/>
    <dgm:cxn modelId="{B49D9CEB-7AE7-441E-9897-F09D9A53EEFC}" type="presParOf" srcId="{5E919062-5E8C-45AE-A5F0-962C1C0D9F0B}" destId="{A03C863D-70D1-42BA-B56B-548B6856922D}" srcOrd="1" destOrd="0" presId="urn:microsoft.com/office/officeart/2005/8/layout/hProcess7#1"/>
    <dgm:cxn modelId="{18854C47-49A9-4084-AC9A-931E9FDC40F3}" type="presParOf" srcId="{5E919062-5E8C-45AE-A5F0-962C1C0D9F0B}" destId="{C3898D8A-ECF2-447B-8C10-50C51E3232F3}" srcOrd="2" destOrd="0" presId="urn:microsoft.com/office/officeart/2005/8/layout/hProcess7#1"/>
    <dgm:cxn modelId="{B83D3B1F-E70C-44C2-85B8-A9D0914C8BAC}" type="presParOf" srcId="{0E85DB50-488C-41FA-8FC2-581F86450BA0}" destId="{6584EA27-6255-4DBE-ACDB-46D04359FA4E}" srcOrd="3" destOrd="0" presId="urn:microsoft.com/office/officeart/2005/8/layout/hProcess7#1"/>
    <dgm:cxn modelId="{9E4DC2F0-9AE9-41A1-8189-4176A3215963}" type="presParOf" srcId="{0E85DB50-488C-41FA-8FC2-581F86450BA0}" destId="{33ADDE10-41E1-4465-B542-33B2D2A35608}" srcOrd="4" destOrd="0" presId="urn:microsoft.com/office/officeart/2005/8/layout/hProcess7#1"/>
    <dgm:cxn modelId="{E6C6304C-30E6-4C8B-9D3F-B29F76B699B1}" type="presParOf" srcId="{33ADDE10-41E1-4465-B542-33B2D2A35608}" destId="{F702D5DC-FED1-49B9-83A4-94FB977D73EB}" srcOrd="0" destOrd="0" presId="urn:microsoft.com/office/officeart/2005/8/layout/hProcess7#1"/>
    <dgm:cxn modelId="{04A48A69-260E-4D02-96AD-34CD739608ED}" type="presParOf" srcId="{33ADDE10-41E1-4465-B542-33B2D2A35608}" destId="{6CA3AA4B-26CE-4809-8002-5B87AA63300C}" srcOrd="1" destOrd="0" presId="urn:microsoft.com/office/officeart/2005/8/layout/hProcess7#1"/>
    <dgm:cxn modelId="{8E2C0390-203E-41F1-AB7C-5102789D5C91}" type="presParOf" srcId="{33ADDE10-41E1-4465-B542-33B2D2A35608}" destId="{B76687F6-0567-42A8-A993-73DB6AC2DA66}" srcOrd="2" destOrd="0" presId="urn:microsoft.com/office/officeart/2005/8/layout/hProcess7#1"/>
    <dgm:cxn modelId="{18208D05-A2B3-4D03-B789-A5FCD720DBB8}" type="presParOf" srcId="{0E85DB50-488C-41FA-8FC2-581F86450BA0}" destId="{27C0F5D4-FFA9-4EB3-9A95-786FF98FB13E}" srcOrd="5" destOrd="0" presId="urn:microsoft.com/office/officeart/2005/8/layout/hProcess7#1"/>
    <dgm:cxn modelId="{BA1256E8-AD8D-498E-BEC7-C919775C8D64}" type="presParOf" srcId="{0E85DB50-488C-41FA-8FC2-581F86450BA0}" destId="{6CB82DD0-22C8-4E8D-A21F-66FF01C33755}" srcOrd="6" destOrd="0" presId="urn:microsoft.com/office/officeart/2005/8/layout/hProcess7#1"/>
    <dgm:cxn modelId="{E159C746-8EFF-4C4E-BCD9-3958B2CF9F82}" type="presParOf" srcId="{6CB82DD0-22C8-4E8D-A21F-66FF01C33755}" destId="{70BA4296-0F29-4A3C-B5D9-6F306744573E}" srcOrd="0" destOrd="0" presId="urn:microsoft.com/office/officeart/2005/8/layout/hProcess7#1"/>
    <dgm:cxn modelId="{8466B848-2BC8-40B7-B48C-118E6277649E}" type="presParOf" srcId="{6CB82DD0-22C8-4E8D-A21F-66FF01C33755}" destId="{50E0FC67-E7B8-40E3-8216-21F4C84E8EC4}" srcOrd="1" destOrd="0" presId="urn:microsoft.com/office/officeart/2005/8/layout/hProcess7#1"/>
    <dgm:cxn modelId="{80415D45-4FD4-43BE-BC41-4A327CAE9AB7}" type="presParOf" srcId="{6CB82DD0-22C8-4E8D-A21F-66FF01C33755}" destId="{7B4E7405-F38E-4186-8C51-9269F57005CC}" srcOrd="2" destOrd="0" presId="urn:microsoft.com/office/officeart/2005/8/layout/hProcess7#1"/>
    <dgm:cxn modelId="{7C0F9F37-42E1-447A-AA20-2EEC0C9F0310}" type="presParOf" srcId="{0E85DB50-488C-41FA-8FC2-581F86450BA0}" destId="{98A8475D-076B-4DB6-8E0D-FDF34E59204C}" srcOrd="7" destOrd="0" presId="urn:microsoft.com/office/officeart/2005/8/layout/hProcess7#1"/>
    <dgm:cxn modelId="{5CD1A0C0-B6EA-404F-A140-BC7CBBB38E33}" type="presParOf" srcId="{0E85DB50-488C-41FA-8FC2-581F86450BA0}" destId="{1750DFE4-166B-4C20-9E1F-D0873101256C}" srcOrd="8" destOrd="0" presId="urn:microsoft.com/office/officeart/2005/8/layout/hProcess7#1"/>
    <dgm:cxn modelId="{4BE2486C-C6E0-4EE3-997E-90434AF7FD07}" type="presParOf" srcId="{1750DFE4-166B-4C20-9E1F-D0873101256C}" destId="{3BB5AFD0-E2AE-49E4-B8D3-753A0B96CABC}" srcOrd="0" destOrd="0" presId="urn:microsoft.com/office/officeart/2005/8/layout/hProcess7#1"/>
    <dgm:cxn modelId="{2952258F-4E83-473E-BC8E-AB83D546123A}" type="presParOf" srcId="{1750DFE4-166B-4C20-9E1F-D0873101256C}" destId="{2ACF3815-54F1-47CB-B816-F7A9E897C31A}" srcOrd="1" destOrd="0" presId="urn:microsoft.com/office/officeart/2005/8/layout/hProcess7#1"/>
    <dgm:cxn modelId="{DC102F98-7D35-49F9-85AA-A94AA6887EF0}" type="presParOf" srcId="{1750DFE4-166B-4C20-9E1F-D0873101256C}" destId="{4A9CEC67-343F-44CC-AE15-01175234AC3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3F6DB5-57E8-4073-BC95-CA31DEB0253A}" type="doc">
      <dgm:prSet loTypeId="urn:microsoft.com/office/officeart/2005/8/layout/hProcess7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BFEF9-D857-4D2B-8A3D-EA25ED7F87A3}">
      <dgm:prSet phldrT="[Text]" phldr="1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CE06336E-5CEE-4434-A029-5E86004AF00F}" type="parTrans" cxnId="{3969EE9C-894E-4623-AB9E-05F999314C43}">
      <dgm:prSet/>
      <dgm:spPr/>
      <dgm:t>
        <a:bodyPr/>
        <a:lstStyle/>
        <a:p>
          <a:endParaRPr lang="en-US"/>
        </a:p>
      </dgm:t>
    </dgm:pt>
    <dgm:pt modelId="{B48FD5D3-8E4A-42EE-9FE3-B13DC2F15519}" type="sibTrans" cxnId="{3969EE9C-894E-4623-AB9E-05F999314C43}">
      <dgm:prSet/>
      <dgm:spPr/>
      <dgm:t>
        <a:bodyPr/>
        <a:lstStyle/>
        <a:p>
          <a:endParaRPr lang="en-US"/>
        </a:p>
      </dgm:t>
    </dgm:pt>
    <dgm:pt modelId="{099DB99D-9B51-46B0-BD88-84752C5BFAA8}">
      <dgm:prSet phldrT="[Text]"/>
      <dgm:spPr>
        <a:solidFill>
          <a:schemeClr val="accent3"/>
        </a:solidFill>
      </dgm:spPr>
      <dgm:t>
        <a:bodyPr/>
        <a:lstStyle/>
        <a:p>
          <a:pPr algn="l"/>
          <a:endParaRPr lang="en-US" smtClean="0"/>
        </a:p>
        <a:p>
          <a:pPr algn="ctr"/>
          <a:r>
            <a:rPr lang="en-US" smtClean="0"/>
            <a:t>Horizontal Work of DQP</a:t>
          </a:r>
          <a:endParaRPr lang="en-US" dirty="0"/>
        </a:p>
      </dgm:t>
    </dgm:pt>
    <dgm:pt modelId="{4185CF94-58D5-45C1-AF99-B87C0AB73D40}" type="parTrans" cxnId="{97881929-FE96-4C64-ACC6-0AF9679B7652}">
      <dgm:prSet/>
      <dgm:spPr/>
      <dgm:t>
        <a:bodyPr/>
        <a:lstStyle/>
        <a:p>
          <a:endParaRPr lang="en-US"/>
        </a:p>
      </dgm:t>
    </dgm:pt>
    <dgm:pt modelId="{C27639E6-55AD-4995-BB59-014FFADD1550}" type="sibTrans" cxnId="{97881929-FE96-4C64-ACC6-0AF9679B7652}">
      <dgm:prSet/>
      <dgm:spPr/>
      <dgm:t>
        <a:bodyPr/>
        <a:lstStyle/>
        <a:p>
          <a:endParaRPr lang="en-US"/>
        </a:p>
      </dgm:t>
    </dgm:pt>
    <dgm:pt modelId="{F7D01A07-26C8-4E21-82F8-B1072F3D9CED}" type="pres">
      <dgm:prSet presAssocID="{173F6DB5-57E8-4073-BC95-CA31DEB025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68BB22-F36E-4A1C-9F21-88BD7E0AB31F}" type="pres">
      <dgm:prSet presAssocID="{184BFEF9-D857-4D2B-8A3D-EA25ED7F87A3}" presName="compositeNode" presStyleCnt="0">
        <dgm:presLayoutVars>
          <dgm:bulletEnabled val="1"/>
        </dgm:presLayoutVars>
      </dgm:prSet>
      <dgm:spPr/>
    </dgm:pt>
    <dgm:pt modelId="{38641F51-C97E-4F23-835F-6A6A4530C174}" type="pres">
      <dgm:prSet presAssocID="{184BFEF9-D857-4D2B-8A3D-EA25ED7F87A3}" presName="bgRect" presStyleLbl="node1" presStyleIdx="0" presStyleCnt="1" custLinFactNeighborX="-379" custLinFactNeighborY="7143"/>
      <dgm:spPr/>
      <dgm:t>
        <a:bodyPr/>
        <a:lstStyle/>
        <a:p>
          <a:endParaRPr lang="en-US"/>
        </a:p>
      </dgm:t>
    </dgm:pt>
    <dgm:pt modelId="{A0E584C5-3E1D-424F-91F7-4D8908FB11AF}" type="pres">
      <dgm:prSet presAssocID="{184BFEF9-D857-4D2B-8A3D-EA25ED7F87A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929B-6CBE-498B-A0AD-A60A0E85F340}" type="pres">
      <dgm:prSet presAssocID="{184BFEF9-D857-4D2B-8A3D-EA25ED7F87A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3B9CF8-208C-4ECB-97FC-A45DB991FAEE}" type="presOf" srcId="{184BFEF9-D857-4D2B-8A3D-EA25ED7F87A3}" destId="{38641F51-C97E-4F23-835F-6A6A4530C174}" srcOrd="0" destOrd="0" presId="urn:microsoft.com/office/officeart/2005/8/layout/hProcess7#2"/>
    <dgm:cxn modelId="{920C520E-091C-4B5C-96F3-AFB6B76EC73F}" type="presOf" srcId="{173F6DB5-57E8-4073-BC95-CA31DEB0253A}" destId="{F7D01A07-26C8-4E21-82F8-B1072F3D9CED}" srcOrd="0" destOrd="0" presId="urn:microsoft.com/office/officeart/2005/8/layout/hProcess7#2"/>
    <dgm:cxn modelId="{97881929-FE96-4C64-ACC6-0AF9679B7652}" srcId="{184BFEF9-D857-4D2B-8A3D-EA25ED7F87A3}" destId="{099DB99D-9B51-46B0-BD88-84752C5BFAA8}" srcOrd="0" destOrd="0" parTransId="{4185CF94-58D5-45C1-AF99-B87C0AB73D40}" sibTransId="{C27639E6-55AD-4995-BB59-014FFADD1550}"/>
    <dgm:cxn modelId="{E193784D-620E-46D2-818C-7B319CAB5CEC}" type="presOf" srcId="{184BFEF9-D857-4D2B-8A3D-EA25ED7F87A3}" destId="{A0E584C5-3E1D-424F-91F7-4D8908FB11AF}" srcOrd="1" destOrd="0" presId="urn:microsoft.com/office/officeart/2005/8/layout/hProcess7#2"/>
    <dgm:cxn modelId="{3969EE9C-894E-4623-AB9E-05F999314C43}" srcId="{173F6DB5-57E8-4073-BC95-CA31DEB0253A}" destId="{184BFEF9-D857-4D2B-8A3D-EA25ED7F87A3}" srcOrd="0" destOrd="0" parTransId="{CE06336E-5CEE-4434-A029-5E86004AF00F}" sibTransId="{B48FD5D3-8E4A-42EE-9FE3-B13DC2F15519}"/>
    <dgm:cxn modelId="{2AED255B-19E0-47E3-94D0-5629DC8CB417}" type="presOf" srcId="{099DB99D-9B51-46B0-BD88-84752C5BFAA8}" destId="{46A9929B-6CBE-498B-A0AD-A60A0E85F340}" srcOrd="0" destOrd="0" presId="urn:microsoft.com/office/officeart/2005/8/layout/hProcess7#2"/>
    <dgm:cxn modelId="{44710890-4F84-4231-B31A-419F58996009}" type="presParOf" srcId="{F7D01A07-26C8-4E21-82F8-B1072F3D9CED}" destId="{5868BB22-F36E-4A1C-9F21-88BD7E0AB31F}" srcOrd="0" destOrd="0" presId="urn:microsoft.com/office/officeart/2005/8/layout/hProcess7#2"/>
    <dgm:cxn modelId="{6F820653-B5A5-491C-A579-19429E0B809D}" type="presParOf" srcId="{5868BB22-F36E-4A1C-9F21-88BD7E0AB31F}" destId="{38641F51-C97E-4F23-835F-6A6A4530C174}" srcOrd="0" destOrd="0" presId="urn:microsoft.com/office/officeart/2005/8/layout/hProcess7#2"/>
    <dgm:cxn modelId="{A3ED63AA-B59A-4D8A-948A-1A018356616D}" type="presParOf" srcId="{5868BB22-F36E-4A1C-9F21-88BD7E0AB31F}" destId="{A0E584C5-3E1D-424F-91F7-4D8908FB11AF}" srcOrd="1" destOrd="0" presId="urn:microsoft.com/office/officeart/2005/8/layout/hProcess7#2"/>
    <dgm:cxn modelId="{52A4FE27-3FCE-4D2B-91B6-7303029C2FE3}" type="presParOf" srcId="{5868BB22-F36E-4A1C-9F21-88BD7E0AB31F}" destId="{46A9929B-6CBE-498B-A0AD-A60A0E85F340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D708F2-9FDE-40E5-BB1C-28C70255E888}">
      <dsp:nvSpPr>
        <dsp:cNvPr id="0" name=""/>
        <dsp:cNvSpPr/>
      </dsp:nvSpPr>
      <dsp:spPr>
        <a:xfrm rot="16200000">
          <a:off x="284112" y="0"/>
          <a:ext cx="1970782" cy="259079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Time</a:t>
          </a:r>
          <a:endParaRPr lang="en-US" sz="3300" kern="1200" dirty="0"/>
        </a:p>
      </dsp:txBody>
      <dsp:txXfrm rot="16200000">
        <a:off x="284112" y="0"/>
        <a:ext cx="1970782" cy="2590799"/>
      </dsp:txXfrm>
    </dsp:sp>
    <dsp:sp modelId="{575544BF-F79F-4DB3-9E74-C2F7B42CC886}">
      <dsp:nvSpPr>
        <dsp:cNvPr id="0" name=""/>
        <dsp:cNvSpPr/>
      </dsp:nvSpPr>
      <dsp:spPr>
        <a:xfrm rot="5400000">
          <a:off x="5899536" y="0"/>
          <a:ext cx="2069327" cy="259079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Place</a:t>
          </a:r>
          <a:endParaRPr lang="en-US" sz="3300" kern="1200" dirty="0"/>
        </a:p>
      </dsp:txBody>
      <dsp:txXfrm rot="5400000">
        <a:off x="5899536" y="0"/>
        <a:ext cx="2069327" cy="2590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0AC5E1-BD63-4C54-8C7E-0C1965678E34}">
      <dsp:nvSpPr>
        <dsp:cNvPr id="0" name=""/>
        <dsp:cNvSpPr/>
      </dsp:nvSpPr>
      <dsp:spPr>
        <a:xfrm rot="16200000">
          <a:off x="41459" y="2682"/>
          <a:ext cx="2054425" cy="20565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Time</a:t>
          </a:r>
          <a:endParaRPr lang="en-US" sz="3200" kern="1200" dirty="0"/>
        </a:p>
      </dsp:txBody>
      <dsp:txXfrm rot="16200000">
        <a:off x="41459" y="2682"/>
        <a:ext cx="2054425" cy="2056500"/>
      </dsp:txXfrm>
    </dsp:sp>
    <dsp:sp modelId="{B5491C7A-66F7-4097-B55C-45AF5A37B04E}">
      <dsp:nvSpPr>
        <dsp:cNvPr id="0" name=""/>
        <dsp:cNvSpPr/>
      </dsp:nvSpPr>
      <dsp:spPr>
        <a:xfrm rot="5400000">
          <a:off x="6542354" y="1038"/>
          <a:ext cx="1907533" cy="205978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Place</a:t>
          </a:r>
          <a:endParaRPr lang="en-US" sz="3200" kern="1200" dirty="0"/>
        </a:p>
      </dsp:txBody>
      <dsp:txXfrm rot="5400000">
        <a:off x="6542354" y="1038"/>
        <a:ext cx="1907533" cy="20597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63C67F-6273-4662-94E9-E7D64EC60E12}">
      <dsp:nvSpPr>
        <dsp:cNvPr id="0" name=""/>
        <dsp:cNvSpPr/>
      </dsp:nvSpPr>
      <dsp:spPr>
        <a:xfrm>
          <a:off x="386" y="1034352"/>
          <a:ext cx="1662745" cy="1995294"/>
        </a:xfrm>
        <a:prstGeom prst="roundRect">
          <a:avLst>
            <a:gd name="adj" fmla="val 5000"/>
          </a:avLst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200000">
        <a:off x="-651409" y="1686149"/>
        <a:ext cx="1636141" cy="332549"/>
      </dsp:txXfrm>
    </dsp:sp>
    <dsp:sp modelId="{CB46BF74-FA2E-4363-AF1F-0C816127307F}">
      <dsp:nvSpPr>
        <dsp:cNvPr id="0" name=""/>
        <dsp:cNvSpPr/>
      </dsp:nvSpPr>
      <dsp:spPr>
        <a:xfrm>
          <a:off x="332935" y="1034352"/>
          <a:ext cx="1238745" cy="1995294"/>
        </a:xfrm>
        <a:prstGeom prst="rect">
          <a:avLst/>
        </a:prstGeom>
        <a:noFill/>
        <a:ln w="285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HIST</a:t>
          </a:r>
          <a:endParaRPr lang="en-US" sz="2800" kern="1200" dirty="0"/>
        </a:p>
      </dsp:txBody>
      <dsp:txXfrm>
        <a:off x="332935" y="1034352"/>
        <a:ext cx="1238745" cy="1995294"/>
      </dsp:txXfrm>
    </dsp:sp>
    <dsp:sp modelId="{F702D5DC-FED1-49B9-83A4-94FB977D73EB}">
      <dsp:nvSpPr>
        <dsp:cNvPr id="0" name=""/>
        <dsp:cNvSpPr/>
      </dsp:nvSpPr>
      <dsp:spPr>
        <a:xfrm>
          <a:off x="1721327" y="1034352"/>
          <a:ext cx="1662745" cy="1995294"/>
        </a:xfrm>
        <a:prstGeom prst="roundRect">
          <a:avLst>
            <a:gd name="adj" fmla="val 5000"/>
          </a:avLst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200000">
        <a:off x="1069531" y="1686149"/>
        <a:ext cx="1636141" cy="332549"/>
      </dsp:txXfrm>
    </dsp:sp>
    <dsp:sp modelId="{A03C863D-70D1-42BA-B56B-548B6856922D}">
      <dsp:nvSpPr>
        <dsp:cNvPr id="0" name=""/>
        <dsp:cNvSpPr/>
      </dsp:nvSpPr>
      <dsp:spPr>
        <a:xfrm rot="5400000">
          <a:off x="1583027" y="2620137"/>
          <a:ext cx="293227" cy="2494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687F6-0567-42A8-A993-73DB6AC2DA66}">
      <dsp:nvSpPr>
        <dsp:cNvPr id="0" name=""/>
        <dsp:cNvSpPr/>
      </dsp:nvSpPr>
      <dsp:spPr>
        <a:xfrm>
          <a:off x="2053876" y="1034352"/>
          <a:ext cx="1238745" cy="1995294"/>
        </a:xfrm>
        <a:prstGeom prst="rect">
          <a:avLst/>
        </a:prstGeom>
        <a:noFill/>
        <a:ln w="285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MATH</a:t>
          </a:r>
          <a:endParaRPr lang="en-US" sz="2800" kern="1200" dirty="0"/>
        </a:p>
      </dsp:txBody>
      <dsp:txXfrm>
        <a:off x="2053876" y="1034352"/>
        <a:ext cx="1238745" cy="1995294"/>
      </dsp:txXfrm>
    </dsp:sp>
    <dsp:sp modelId="{3BB5AFD0-E2AE-49E4-B8D3-753A0B96CABC}">
      <dsp:nvSpPr>
        <dsp:cNvPr id="0" name=""/>
        <dsp:cNvSpPr/>
      </dsp:nvSpPr>
      <dsp:spPr>
        <a:xfrm>
          <a:off x="3442268" y="1034352"/>
          <a:ext cx="1662745" cy="1995294"/>
        </a:xfrm>
        <a:prstGeom prst="roundRect">
          <a:avLst>
            <a:gd name="adj" fmla="val 5000"/>
          </a:avLst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200000">
        <a:off x="2790472" y="1686149"/>
        <a:ext cx="1636141" cy="332549"/>
      </dsp:txXfrm>
    </dsp:sp>
    <dsp:sp modelId="{50E0FC67-E7B8-40E3-8216-21F4C84E8EC4}">
      <dsp:nvSpPr>
        <dsp:cNvPr id="0" name=""/>
        <dsp:cNvSpPr/>
      </dsp:nvSpPr>
      <dsp:spPr>
        <a:xfrm rot="5400000">
          <a:off x="3303968" y="2620137"/>
          <a:ext cx="293227" cy="2494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CEC67-343F-44CC-AE15-01175234AC36}">
      <dsp:nvSpPr>
        <dsp:cNvPr id="0" name=""/>
        <dsp:cNvSpPr/>
      </dsp:nvSpPr>
      <dsp:spPr>
        <a:xfrm>
          <a:off x="3774817" y="1034352"/>
          <a:ext cx="1238745" cy="1995294"/>
        </a:xfrm>
        <a:prstGeom prst="rect">
          <a:avLst/>
        </a:prstGeom>
        <a:noFill/>
        <a:ln w="285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</a:t>
          </a:r>
          <a:endParaRPr lang="en-US" sz="2800" kern="1200" dirty="0"/>
        </a:p>
      </dsp:txBody>
      <dsp:txXfrm>
        <a:off x="3774817" y="1034352"/>
        <a:ext cx="1238745" cy="19952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641F51-C97E-4F23-835F-6A6A4530C174}">
      <dsp:nvSpPr>
        <dsp:cNvPr id="0" name=""/>
        <dsp:cNvSpPr/>
      </dsp:nvSpPr>
      <dsp:spPr>
        <a:xfrm>
          <a:off x="0" y="0"/>
          <a:ext cx="1828800" cy="2133600"/>
        </a:xfrm>
        <a:prstGeom prst="roundRect">
          <a:avLst>
            <a:gd name="adj" fmla="val 5000"/>
          </a:avLst>
        </a:prstGeom>
        <a:solidFill>
          <a:schemeClr val="accent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-691895" y="691895"/>
        <a:ext cx="1749552" cy="365760"/>
      </dsp:txXfrm>
    </dsp:sp>
    <dsp:sp modelId="{46A9929B-6CBE-498B-A0AD-A60A0E85F340}">
      <dsp:nvSpPr>
        <dsp:cNvPr id="0" name=""/>
        <dsp:cNvSpPr/>
      </dsp:nvSpPr>
      <dsp:spPr>
        <a:xfrm>
          <a:off x="365760" y="0"/>
          <a:ext cx="1362456" cy="2133600"/>
        </a:xfrm>
        <a:prstGeom prst="rect">
          <a:avLst/>
        </a:prstGeom>
        <a:noFill/>
        <a:ln w="285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Horizontal Work of DQP</a:t>
          </a:r>
          <a:endParaRPr lang="en-US" sz="2200" kern="1200" dirty="0"/>
        </a:p>
      </dsp:txBody>
      <dsp:txXfrm>
        <a:off x="365760" y="0"/>
        <a:ext cx="1362456" cy="213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05BBA40-CAEC-4256-9DDF-45916E423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8E135-E745-45FC-B18D-3BAF82BC0178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1DB98-2C25-492B-A5F5-762E94B4F5E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69C24-B118-40BE-8BF1-50350742BCF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5E19-B4C7-43B5-B388-D63F69BC7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2F402-E8CD-496F-AD17-E7B23A58B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54CCC-7141-435E-BF78-7CA98745E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F4611-9510-4D4B-AECB-70730F1E3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00897-7FF9-41C6-85F8-06236430B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D394-DECC-47CD-80B6-3CDB9D46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F04B2-03A8-4A2D-9295-3C7451770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980F-D88D-492A-8829-29632D4FB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0E3F-413B-4B3E-9D0D-91656A3BE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F4C92-1EB4-455E-A650-FA82E573B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2B33-5933-4AA3-9F20-773338A71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798A1515-2677-4841-85E8-6DD5CF350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9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ore_Values_cov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750"/>
            <a:ext cx="92202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4" descr="tagline_white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6248400"/>
            <a:ext cx="30448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5861050"/>
            <a:ext cx="25622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Dr. Donna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Evans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DQP Video Conference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February 13, 2013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2063" y="4900613"/>
            <a:ext cx="6696075" cy="1201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Limited by Time: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Actualizing Potential in Collaborative Processes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-quality_progr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2200"/>
            <a:ext cx="9144000" cy="49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Content Placeholder 10"/>
          <p:cNvGraphicFramePr>
            <a:graphicFrameLocks/>
          </p:cNvGraphicFramePr>
          <p:nvPr/>
        </p:nvGraphicFramePr>
        <p:xfrm>
          <a:off x="533400" y="614065"/>
          <a:ext cx="8229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7100" y="1447800"/>
            <a:ext cx="22098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i="1" dirty="0">
                <a:latin typeface="+mn-lt"/>
              </a:rPr>
              <a:t>Kairos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3730625"/>
            <a:ext cx="36576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400" i="1" dirty="0">
                <a:latin typeface="+mn-lt"/>
              </a:rPr>
              <a:t>Constraints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9436" y="3276600"/>
          <a:ext cx="8491348" cy="206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ess_for_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1" y="6172200"/>
            <a:ext cx="9141549" cy="49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8788" y="-3048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chemeClr val="tx1"/>
                </a:solidFill>
              </a:rPr>
              <a:t>Entelechy 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88" y="1600200"/>
            <a:ext cx="8229600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2057400" y="1120775"/>
            <a:ext cx="557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process by which potential is actualized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ve_learn_Succ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2200"/>
            <a:ext cx="9144000" cy="49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147" name="Group 14"/>
          <p:cNvGrpSpPr>
            <a:grpSpLocks/>
          </p:cNvGrpSpPr>
          <p:nvPr/>
        </p:nvGrpSpPr>
        <p:grpSpPr bwMode="auto">
          <a:xfrm>
            <a:off x="1549400" y="2043113"/>
            <a:ext cx="6094413" cy="2378075"/>
            <a:chOff x="1524106" y="2053081"/>
            <a:chExt cx="6095787" cy="2377432"/>
          </a:xfrm>
        </p:grpSpPr>
        <p:sp>
          <p:nvSpPr>
            <p:cNvPr id="16" name="Rounded Rectangle 15"/>
            <p:cNvSpPr/>
            <p:nvPr/>
          </p:nvSpPr>
          <p:spPr>
            <a:xfrm>
              <a:off x="1524106" y="2727586"/>
              <a:ext cx="1700596" cy="1402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727352" y="3829013"/>
              <a:ext cx="1686305" cy="601500"/>
            </a:xfrm>
            <a:custGeom>
              <a:avLst/>
              <a:gdLst>
                <a:gd name="connsiteX0" fmla="*/ 0 w 1511084"/>
                <a:gd name="connsiteY0" fmla="*/ 60091 h 600908"/>
                <a:gd name="connsiteX1" fmla="*/ 60091 w 1511084"/>
                <a:gd name="connsiteY1" fmla="*/ 0 h 600908"/>
                <a:gd name="connsiteX2" fmla="*/ 1450993 w 1511084"/>
                <a:gd name="connsiteY2" fmla="*/ 0 h 600908"/>
                <a:gd name="connsiteX3" fmla="*/ 1511084 w 1511084"/>
                <a:gd name="connsiteY3" fmla="*/ 60091 h 600908"/>
                <a:gd name="connsiteX4" fmla="*/ 1511084 w 1511084"/>
                <a:gd name="connsiteY4" fmla="*/ 540817 h 600908"/>
                <a:gd name="connsiteX5" fmla="*/ 1450993 w 1511084"/>
                <a:gd name="connsiteY5" fmla="*/ 600908 h 600908"/>
                <a:gd name="connsiteX6" fmla="*/ 60091 w 1511084"/>
                <a:gd name="connsiteY6" fmla="*/ 600908 h 600908"/>
                <a:gd name="connsiteX7" fmla="*/ 0 w 1511084"/>
                <a:gd name="connsiteY7" fmla="*/ 540817 h 600908"/>
                <a:gd name="connsiteX8" fmla="*/ 0 w 1511084"/>
                <a:gd name="connsiteY8" fmla="*/ 60091 h 60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084" h="600908">
                  <a:moveTo>
                    <a:pt x="0" y="60091"/>
                  </a:moveTo>
                  <a:cubicBezTo>
                    <a:pt x="0" y="26904"/>
                    <a:pt x="26904" y="0"/>
                    <a:pt x="60091" y="0"/>
                  </a:cubicBezTo>
                  <a:lnTo>
                    <a:pt x="1450993" y="0"/>
                  </a:lnTo>
                  <a:cubicBezTo>
                    <a:pt x="1484180" y="0"/>
                    <a:pt x="1511084" y="26904"/>
                    <a:pt x="1511084" y="60091"/>
                  </a:cubicBezTo>
                  <a:lnTo>
                    <a:pt x="1511084" y="540817"/>
                  </a:lnTo>
                  <a:cubicBezTo>
                    <a:pt x="1511084" y="574004"/>
                    <a:pt x="1484180" y="600908"/>
                    <a:pt x="1450993" y="600908"/>
                  </a:cubicBezTo>
                  <a:lnTo>
                    <a:pt x="60091" y="600908"/>
                  </a:lnTo>
                  <a:cubicBezTo>
                    <a:pt x="26904" y="600908"/>
                    <a:pt x="0" y="574004"/>
                    <a:pt x="0" y="540817"/>
                  </a:cubicBezTo>
                  <a:lnTo>
                    <a:pt x="0" y="6009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3795" tIns="41730" rIns="53795" bIns="417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Engagement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28018" y="2727586"/>
              <a:ext cx="1699008" cy="1402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ircular Arrow 19"/>
            <p:cNvSpPr/>
            <p:nvPr/>
          </p:nvSpPr>
          <p:spPr>
            <a:xfrm>
              <a:off x="4596612" y="2053081"/>
              <a:ext cx="1984822" cy="1983838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4005928" y="2427630"/>
              <a:ext cx="1510052" cy="601499"/>
            </a:xfrm>
            <a:custGeom>
              <a:avLst/>
              <a:gdLst>
                <a:gd name="connsiteX0" fmla="*/ 0 w 1511084"/>
                <a:gd name="connsiteY0" fmla="*/ 60091 h 600908"/>
                <a:gd name="connsiteX1" fmla="*/ 60091 w 1511084"/>
                <a:gd name="connsiteY1" fmla="*/ 0 h 600908"/>
                <a:gd name="connsiteX2" fmla="*/ 1450993 w 1511084"/>
                <a:gd name="connsiteY2" fmla="*/ 0 h 600908"/>
                <a:gd name="connsiteX3" fmla="*/ 1511084 w 1511084"/>
                <a:gd name="connsiteY3" fmla="*/ 60091 h 600908"/>
                <a:gd name="connsiteX4" fmla="*/ 1511084 w 1511084"/>
                <a:gd name="connsiteY4" fmla="*/ 540817 h 600908"/>
                <a:gd name="connsiteX5" fmla="*/ 1450993 w 1511084"/>
                <a:gd name="connsiteY5" fmla="*/ 600908 h 600908"/>
                <a:gd name="connsiteX6" fmla="*/ 60091 w 1511084"/>
                <a:gd name="connsiteY6" fmla="*/ 600908 h 600908"/>
                <a:gd name="connsiteX7" fmla="*/ 0 w 1511084"/>
                <a:gd name="connsiteY7" fmla="*/ 540817 h 600908"/>
                <a:gd name="connsiteX8" fmla="*/ 0 w 1511084"/>
                <a:gd name="connsiteY8" fmla="*/ 60091 h 60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084" h="600908">
                  <a:moveTo>
                    <a:pt x="0" y="60091"/>
                  </a:moveTo>
                  <a:cubicBezTo>
                    <a:pt x="0" y="26904"/>
                    <a:pt x="26904" y="0"/>
                    <a:pt x="60091" y="0"/>
                  </a:cubicBezTo>
                  <a:lnTo>
                    <a:pt x="1450993" y="0"/>
                  </a:lnTo>
                  <a:cubicBezTo>
                    <a:pt x="1484180" y="0"/>
                    <a:pt x="1511084" y="26904"/>
                    <a:pt x="1511084" y="60091"/>
                  </a:cubicBezTo>
                  <a:lnTo>
                    <a:pt x="1511084" y="540817"/>
                  </a:lnTo>
                  <a:cubicBezTo>
                    <a:pt x="1511084" y="574004"/>
                    <a:pt x="1484180" y="600908"/>
                    <a:pt x="1450993" y="600908"/>
                  </a:cubicBezTo>
                  <a:lnTo>
                    <a:pt x="60091" y="600908"/>
                  </a:lnTo>
                  <a:cubicBezTo>
                    <a:pt x="26904" y="600908"/>
                    <a:pt x="0" y="574004"/>
                    <a:pt x="0" y="540817"/>
                  </a:cubicBezTo>
                  <a:lnTo>
                    <a:pt x="0" y="600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3795" tIns="41730" rIns="53795" bIns="417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Ownership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730342" y="2727586"/>
              <a:ext cx="1700595" cy="1402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6108252" y="3829013"/>
              <a:ext cx="1511641" cy="601500"/>
            </a:xfrm>
            <a:custGeom>
              <a:avLst/>
              <a:gdLst>
                <a:gd name="connsiteX0" fmla="*/ 0 w 1511084"/>
                <a:gd name="connsiteY0" fmla="*/ 60091 h 600908"/>
                <a:gd name="connsiteX1" fmla="*/ 60091 w 1511084"/>
                <a:gd name="connsiteY1" fmla="*/ 0 h 600908"/>
                <a:gd name="connsiteX2" fmla="*/ 1450993 w 1511084"/>
                <a:gd name="connsiteY2" fmla="*/ 0 h 600908"/>
                <a:gd name="connsiteX3" fmla="*/ 1511084 w 1511084"/>
                <a:gd name="connsiteY3" fmla="*/ 60091 h 600908"/>
                <a:gd name="connsiteX4" fmla="*/ 1511084 w 1511084"/>
                <a:gd name="connsiteY4" fmla="*/ 540817 h 600908"/>
                <a:gd name="connsiteX5" fmla="*/ 1450993 w 1511084"/>
                <a:gd name="connsiteY5" fmla="*/ 600908 h 600908"/>
                <a:gd name="connsiteX6" fmla="*/ 60091 w 1511084"/>
                <a:gd name="connsiteY6" fmla="*/ 600908 h 600908"/>
                <a:gd name="connsiteX7" fmla="*/ 0 w 1511084"/>
                <a:gd name="connsiteY7" fmla="*/ 540817 h 600908"/>
                <a:gd name="connsiteX8" fmla="*/ 0 w 1511084"/>
                <a:gd name="connsiteY8" fmla="*/ 60091 h 60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084" h="600908">
                  <a:moveTo>
                    <a:pt x="0" y="60091"/>
                  </a:moveTo>
                  <a:cubicBezTo>
                    <a:pt x="0" y="26904"/>
                    <a:pt x="26904" y="0"/>
                    <a:pt x="60091" y="0"/>
                  </a:cubicBezTo>
                  <a:lnTo>
                    <a:pt x="1450993" y="0"/>
                  </a:lnTo>
                  <a:cubicBezTo>
                    <a:pt x="1484180" y="0"/>
                    <a:pt x="1511084" y="26904"/>
                    <a:pt x="1511084" y="60091"/>
                  </a:cubicBezTo>
                  <a:lnTo>
                    <a:pt x="1511084" y="540817"/>
                  </a:lnTo>
                  <a:cubicBezTo>
                    <a:pt x="1511084" y="574004"/>
                    <a:pt x="1484180" y="600908"/>
                    <a:pt x="1450993" y="600908"/>
                  </a:cubicBezTo>
                  <a:lnTo>
                    <a:pt x="60091" y="600908"/>
                  </a:lnTo>
                  <a:cubicBezTo>
                    <a:pt x="26904" y="600908"/>
                    <a:pt x="0" y="574004"/>
                    <a:pt x="0" y="540817"/>
                  </a:cubicBezTo>
                  <a:lnTo>
                    <a:pt x="0" y="60091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3795" tIns="41730" rIns="53795" bIns="417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Outcome(s)</a:t>
              </a:r>
            </a:p>
          </p:txBody>
        </p:sp>
      </p:grpSp>
      <p:sp>
        <p:nvSpPr>
          <p:cNvPr id="24" name="Circular Arrow 23"/>
          <p:cNvSpPr/>
          <p:nvPr/>
        </p:nvSpPr>
        <p:spPr>
          <a:xfrm>
            <a:off x="2020888" y="2036763"/>
            <a:ext cx="1984375" cy="1984375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Curved Up Arrow 38"/>
          <p:cNvSpPr/>
          <p:nvPr/>
        </p:nvSpPr>
        <p:spPr>
          <a:xfrm rot="10800000">
            <a:off x="1549400" y="1355725"/>
            <a:ext cx="5564188" cy="1362075"/>
          </a:xfrm>
          <a:prstGeom prst="curved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rot="10800000">
            <a:off x="3652838" y="1524000"/>
            <a:ext cx="3460750" cy="1066800"/>
          </a:xfrm>
          <a:prstGeom prst="curved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2238" y="304800"/>
            <a:ext cx="342900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 err="1">
                <a:latin typeface="+mn-lt"/>
              </a:rPr>
              <a:t>Recursivity</a:t>
            </a:r>
            <a:endParaRPr lang="en-US" sz="5400" i="1" dirty="0">
              <a:latin typeface="+mn-lt"/>
            </a:endParaRPr>
          </a:p>
        </p:txBody>
      </p:sp>
      <p:sp>
        <p:nvSpPr>
          <p:cNvPr id="46" name="Curved Up Arrow 45"/>
          <p:cNvSpPr/>
          <p:nvPr/>
        </p:nvSpPr>
        <p:spPr>
          <a:xfrm rot="10355222" flipV="1">
            <a:off x="2468563" y="4294188"/>
            <a:ext cx="2871787" cy="846137"/>
          </a:xfrm>
          <a:prstGeom prst="curved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Up Arrow 46"/>
          <p:cNvSpPr/>
          <p:nvPr/>
        </p:nvSpPr>
        <p:spPr>
          <a:xfrm>
            <a:off x="1905000" y="4421188"/>
            <a:ext cx="5360988" cy="1141412"/>
          </a:xfrm>
          <a:prstGeom prst="curved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gh-quality_progra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2200"/>
            <a:ext cx="9144000" cy="49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 1"/>
          <p:cNvGraphicFramePr/>
          <p:nvPr/>
        </p:nvGraphicFramePr>
        <p:xfrm>
          <a:off x="990600" y="1447800"/>
          <a:ext cx="5105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934200" y="2362200"/>
          <a:ext cx="1828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Right Arrow 3"/>
          <p:cNvSpPr/>
          <p:nvPr/>
        </p:nvSpPr>
        <p:spPr>
          <a:xfrm>
            <a:off x="6013450" y="3097213"/>
            <a:ext cx="914400" cy="484187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33400"/>
            <a:ext cx="566737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>
                <a:latin typeface="+mn-lt"/>
              </a:rPr>
              <a:t>Looking Forward…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2143</TotalTime>
  <Words>51</Words>
  <Application>Microsoft Office PowerPoint</Application>
  <PresentationFormat>On-screen Show (4:3)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ＭＳ Ｐゴシック</vt:lpstr>
      <vt:lpstr>Palatino Linotype</vt:lpstr>
      <vt:lpstr>Century Gothic</vt:lpstr>
      <vt:lpstr>Courier New</vt:lpstr>
      <vt:lpstr>Executive</vt:lpstr>
      <vt:lpstr>Slide 1</vt:lpstr>
      <vt:lpstr>Slide 2</vt:lpstr>
      <vt:lpstr>Entelechy </vt:lpstr>
      <vt:lpstr>Slide 4</vt:lpstr>
      <vt:lpstr>Slide 5</vt:lpstr>
    </vt:vector>
  </TitlesOfParts>
  <Company>Laura Hancock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Hancock</dc:creator>
  <cp:lastModifiedBy>Carol</cp:lastModifiedBy>
  <cp:revision>77</cp:revision>
  <dcterms:created xsi:type="dcterms:W3CDTF">2011-09-16T21:48:04Z</dcterms:created>
  <dcterms:modified xsi:type="dcterms:W3CDTF">2013-02-11T18:35:13Z</dcterms:modified>
</cp:coreProperties>
</file>