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445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Comparison of writing outcomes </a:t>
            </a:r>
          </a:p>
          <a:p>
            <a:pPr>
              <a:buNone/>
            </a:pPr>
            <a:r>
              <a:rPr lang="en" sz="2400"/>
              <a:t>(in the General Education core)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012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u="sng"/>
              <a:t>OSU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Be able to use multiple writing strategies in order to explore, clarify, and effectively communicate ideas to appropriate audiences.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Demonstrate an understanding of language, form, and style.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Incorporate critical thinking at all steps in their writing process.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u="sng"/>
              <a:t>LBCC</a:t>
            </a:r>
          </a:p>
          <a:p>
            <a:pPr marL="457200" lvl="0" indent="-317500" rtl="0">
              <a:buClr>
                <a:schemeClr val="dk1"/>
              </a:buClr>
              <a:buSzPct val="129629"/>
              <a:buFont typeface="Arial"/>
              <a:buChar char="•"/>
            </a:pPr>
            <a:r>
              <a:rPr lang="en" sz="1800"/>
              <a:t>Read actively, think critically, and write</a:t>
            </a:r>
            <a:r>
              <a:rPr lang="en" sz="1400"/>
              <a:t> </a:t>
            </a:r>
            <a:r>
              <a:rPr lang="en" sz="1800"/>
              <a:t>purposefully and capably for academic and, in some cases, professional audiences.</a:t>
            </a:r>
          </a:p>
          <a:p>
            <a:pPr marL="457200" lvl="0" indent="-317500" rtl="0">
              <a:buClr>
                <a:schemeClr val="dk1"/>
              </a:buClr>
              <a:buSzPct val="129629"/>
              <a:buFont typeface="Arial"/>
              <a:buChar char="•"/>
            </a:pPr>
            <a:r>
              <a:rPr lang="en" sz="1800"/>
              <a:t>Locate, evaluate, and ethically utilize information to communicate effectively.</a:t>
            </a:r>
          </a:p>
          <a:p>
            <a:pPr marL="457200" lvl="0" indent="-317500">
              <a:buClr>
                <a:schemeClr val="dk1"/>
              </a:buClr>
              <a:buSzPct val="129629"/>
              <a:buFont typeface="Arial"/>
              <a:buChar char="•"/>
            </a:pPr>
            <a:r>
              <a:rPr lang="en" sz="1800"/>
              <a:t>Demonstrate appropriate reasoning in response to complex issues.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/>
      <vt:lpstr>Comparison of writing outcomes  (in the General Education core)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writing outcomes  (in the General Education core)</dc:title>
  <cp:lastModifiedBy>Carol</cp:lastModifiedBy>
  <cp:revision>1</cp:revision>
  <dcterms:modified xsi:type="dcterms:W3CDTF">2013-02-11T18:53:26Z</dcterms:modified>
</cp:coreProperties>
</file>