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D1EDC8-1B51-42D3-B61D-4946874BD845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D7A58-F413-4698-906F-6C5DC15A7AF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dirty="0" smtClean="0"/>
              <a:t>Progress to Date</a:t>
            </a:r>
          </a:p>
          <a:p>
            <a:r>
              <a:rPr lang="en-US" sz="2400" b="0" dirty="0" smtClean="0"/>
              <a:t>2/13/13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Oregon DQP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Blue Mountain CC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BMCC did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DQP</a:t>
            </a:r>
            <a:r>
              <a:rPr lang="en-US" dirty="0"/>
              <a:t> </a:t>
            </a:r>
            <a:r>
              <a:rPr lang="en-US" dirty="0" smtClean="0"/>
              <a:t>orientation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exercise</a:t>
            </a:r>
            <a:r>
              <a:rPr lang="en-US" dirty="0"/>
              <a:t> </a:t>
            </a:r>
            <a:r>
              <a:rPr lang="en-US" dirty="0" smtClean="0"/>
              <a:t>at</a:t>
            </a:r>
            <a:r>
              <a:rPr lang="en-US" dirty="0"/>
              <a:t> </a:t>
            </a:r>
            <a:r>
              <a:rPr lang="en-US" dirty="0" smtClean="0"/>
              <a:t>our</a:t>
            </a:r>
            <a:r>
              <a:rPr lang="en-US" dirty="0"/>
              <a:t> </a:t>
            </a:r>
            <a:r>
              <a:rPr lang="en-US" dirty="0" smtClean="0"/>
              <a:t>2012-13</a:t>
            </a:r>
            <a:r>
              <a:rPr lang="en-US" dirty="0"/>
              <a:t> </a:t>
            </a:r>
            <a:r>
              <a:rPr lang="en-US" dirty="0" smtClean="0"/>
              <a:t>professional</a:t>
            </a:r>
            <a:r>
              <a:rPr lang="en-US" dirty="0"/>
              <a:t> </a:t>
            </a:r>
            <a:r>
              <a:rPr lang="en-US" dirty="0" smtClean="0"/>
              <a:t>development </a:t>
            </a:r>
            <a:r>
              <a:rPr lang="en-US" dirty="0" err="1" smtClean="0"/>
              <a:t>preservice</a:t>
            </a:r>
            <a:r>
              <a:rPr lang="en-US" dirty="0" smtClean="0"/>
              <a:t>.  The</a:t>
            </a:r>
            <a:r>
              <a:rPr lang="en-US" dirty="0"/>
              <a:t> </a:t>
            </a:r>
            <a:r>
              <a:rPr lang="en-US" dirty="0" smtClean="0"/>
              <a:t>exercise</a:t>
            </a:r>
            <a:r>
              <a:rPr lang="en-US" dirty="0"/>
              <a:t> </a:t>
            </a:r>
            <a:r>
              <a:rPr lang="en-US" dirty="0" smtClean="0"/>
              <a:t>involved</a:t>
            </a:r>
            <a:r>
              <a:rPr lang="en-US" dirty="0"/>
              <a:t> </a:t>
            </a:r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full-time</a:t>
            </a:r>
            <a:r>
              <a:rPr lang="en-US" dirty="0"/>
              <a:t> </a:t>
            </a:r>
            <a:r>
              <a:rPr lang="en-US" dirty="0" smtClean="0"/>
              <a:t>faculty</a:t>
            </a:r>
            <a:r>
              <a:rPr lang="en-US" dirty="0"/>
              <a:t> </a:t>
            </a:r>
            <a:r>
              <a:rPr lang="en-US" dirty="0" smtClean="0"/>
              <a:t>members, who</a:t>
            </a:r>
            <a:r>
              <a:rPr lang="en-US" dirty="0"/>
              <a:t> </a:t>
            </a:r>
            <a:r>
              <a:rPr lang="en-US" dirty="0" smtClean="0"/>
              <a:t>mapped</a:t>
            </a:r>
            <a:r>
              <a:rPr lang="en-US" dirty="0"/>
              <a:t> </a:t>
            </a:r>
            <a:r>
              <a:rPr lang="en-US" dirty="0" smtClean="0"/>
              <a:t>one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their</a:t>
            </a:r>
            <a:r>
              <a:rPr lang="en-US" dirty="0"/>
              <a:t> </a:t>
            </a:r>
            <a:r>
              <a:rPr lang="en-US" dirty="0" smtClean="0"/>
              <a:t>courses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DQP</a:t>
            </a:r>
            <a:r>
              <a:rPr lang="en-US" dirty="0"/>
              <a:t> </a:t>
            </a:r>
            <a:r>
              <a:rPr lang="en-US" dirty="0" smtClean="0"/>
              <a:t>spider</a:t>
            </a:r>
            <a:r>
              <a:rPr lang="en-US" dirty="0"/>
              <a:t> </a:t>
            </a:r>
            <a:r>
              <a:rPr lang="en-US" dirty="0" smtClean="0"/>
              <a:t>web.  This</a:t>
            </a:r>
            <a:r>
              <a:rPr lang="en-US" dirty="0"/>
              <a:t> </a:t>
            </a:r>
            <a:r>
              <a:rPr lang="en-US" dirty="0" smtClean="0"/>
              <a:t>was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valuable</a:t>
            </a:r>
            <a:r>
              <a:rPr lang="en-US" dirty="0"/>
              <a:t> </a:t>
            </a:r>
            <a:r>
              <a:rPr lang="en-US" dirty="0" smtClean="0"/>
              <a:t>exercise, as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faculty</a:t>
            </a:r>
            <a:r>
              <a:rPr lang="en-US" dirty="0"/>
              <a:t> </a:t>
            </a:r>
            <a:r>
              <a:rPr lang="en-US" dirty="0" smtClean="0"/>
              <a:t>got</a:t>
            </a:r>
            <a:r>
              <a:rPr lang="en-US" dirty="0"/>
              <a:t> </a:t>
            </a:r>
            <a:r>
              <a:rPr lang="en-US" dirty="0" smtClean="0"/>
              <a:t>a good</a:t>
            </a:r>
            <a:r>
              <a:rPr lang="en-US" dirty="0"/>
              <a:t> </a:t>
            </a:r>
            <a:r>
              <a:rPr lang="en-US" dirty="0" smtClean="0"/>
              <a:t>sense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not</a:t>
            </a:r>
            <a:r>
              <a:rPr lang="en-US" dirty="0"/>
              <a:t> </a:t>
            </a:r>
            <a:r>
              <a:rPr lang="en-US" dirty="0" smtClean="0"/>
              <a:t>only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DQP</a:t>
            </a:r>
            <a:r>
              <a:rPr lang="en-US" dirty="0"/>
              <a:t> </a:t>
            </a:r>
            <a:r>
              <a:rPr lang="en-US" dirty="0" smtClean="0"/>
              <a:t>areas, but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how</a:t>
            </a:r>
            <a:r>
              <a:rPr lang="en-US" dirty="0"/>
              <a:t> </a:t>
            </a:r>
            <a:r>
              <a:rPr lang="en-US" dirty="0" smtClean="0"/>
              <a:t>these</a:t>
            </a:r>
            <a:r>
              <a:rPr lang="en-US" dirty="0"/>
              <a:t> </a:t>
            </a:r>
            <a:r>
              <a:rPr lang="en-US" dirty="0" smtClean="0"/>
              <a:t>interplay</a:t>
            </a:r>
            <a:r>
              <a:rPr lang="en-US" dirty="0"/>
              <a:t>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between courses</a:t>
            </a:r>
            <a:r>
              <a:rPr lang="en-US" dirty="0"/>
              <a:t> </a:t>
            </a:r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well</a:t>
            </a:r>
            <a:r>
              <a:rPr lang="en-US" dirty="0"/>
              <a:t> </a:t>
            </a:r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within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degree.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Clatsop CC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our</a:t>
            </a:r>
            <a:r>
              <a:rPr lang="en-US" dirty="0" smtClean="0"/>
              <a:t> </a:t>
            </a:r>
            <a:r>
              <a:rPr lang="en-US" dirty="0" smtClean="0"/>
              <a:t>lower</a:t>
            </a:r>
            <a:r>
              <a:rPr lang="en-US" dirty="0" smtClean="0"/>
              <a:t> </a:t>
            </a:r>
            <a:r>
              <a:rPr lang="en-US" dirty="0" smtClean="0"/>
              <a:t>division</a:t>
            </a:r>
            <a:r>
              <a:rPr lang="en-US" dirty="0" smtClean="0"/>
              <a:t> </a:t>
            </a:r>
            <a:r>
              <a:rPr lang="en-US" dirty="0" smtClean="0"/>
              <a:t>transfer</a:t>
            </a:r>
            <a:r>
              <a:rPr lang="en-US" dirty="0" smtClean="0"/>
              <a:t> </a:t>
            </a:r>
            <a:r>
              <a:rPr lang="en-US" dirty="0" smtClean="0"/>
              <a:t>classes, we</a:t>
            </a:r>
            <a:r>
              <a:rPr lang="en-US" dirty="0" smtClean="0"/>
              <a:t> </a:t>
            </a:r>
            <a:r>
              <a:rPr lang="en-US" dirty="0" smtClean="0"/>
              <a:t>are forming</a:t>
            </a:r>
            <a:r>
              <a:rPr lang="en-US" dirty="0" smtClean="0"/>
              <a:t> </a:t>
            </a: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advisory</a:t>
            </a:r>
            <a:r>
              <a:rPr lang="en-US" dirty="0" smtClean="0"/>
              <a:t> </a:t>
            </a:r>
            <a:r>
              <a:rPr lang="en-US" dirty="0" smtClean="0"/>
              <a:t>committee</a:t>
            </a:r>
            <a:r>
              <a:rPr lang="en-US" dirty="0" smtClean="0"/>
              <a:t> </a:t>
            </a:r>
            <a:r>
              <a:rPr lang="en-US" dirty="0" smtClean="0"/>
              <a:t>made</a:t>
            </a:r>
            <a:r>
              <a:rPr lang="en-US" dirty="0" smtClean="0"/>
              <a:t>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year</a:t>
            </a:r>
            <a:r>
              <a:rPr lang="en-US" dirty="0" smtClean="0"/>
              <a:t> </a:t>
            </a:r>
            <a:r>
              <a:rPr lang="en-US" dirty="0" smtClean="0"/>
              <a:t>university</a:t>
            </a:r>
            <a:r>
              <a:rPr lang="en-US" dirty="0" smtClean="0"/>
              <a:t> </a:t>
            </a:r>
            <a:r>
              <a:rPr lang="en-US" dirty="0" smtClean="0"/>
              <a:t>professors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help</a:t>
            </a:r>
            <a:r>
              <a:rPr lang="en-US" dirty="0" smtClean="0"/>
              <a:t> </a:t>
            </a:r>
            <a:r>
              <a:rPr lang="en-US" dirty="0" smtClean="0"/>
              <a:t>us</a:t>
            </a:r>
            <a:r>
              <a:rPr lang="en-US" dirty="0" smtClean="0"/>
              <a:t> </a:t>
            </a:r>
            <a:r>
              <a:rPr lang="en-US" dirty="0" smtClean="0"/>
              <a:t>align</a:t>
            </a:r>
            <a:r>
              <a:rPr lang="en-US" dirty="0" smtClean="0"/>
              <a:t> </a:t>
            </a:r>
            <a:r>
              <a:rPr lang="en-US" dirty="0" smtClean="0"/>
              <a:t>outcomes</a:t>
            </a:r>
            <a:r>
              <a:rPr lang="en-US" dirty="0" smtClean="0"/>
              <a:t> </a:t>
            </a:r>
            <a:r>
              <a:rPr lang="en-US" dirty="0" smtClean="0"/>
              <a:t>in those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our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year</a:t>
            </a:r>
            <a:r>
              <a:rPr lang="en-US" dirty="0" smtClean="0"/>
              <a:t> </a:t>
            </a:r>
            <a:r>
              <a:rPr lang="en-US" dirty="0" smtClean="0"/>
              <a:t>partners.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Columbia Gorge 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Columbia Gorge CC has</a:t>
            </a:r>
            <a:r>
              <a:rPr lang="en-US" dirty="0" smtClean="0"/>
              <a:t> </a:t>
            </a:r>
            <a:r>
              <a:rPr lang="en-US" dirty="0" smtClean="0"/>
              <a:t>scheduled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work</a:t>
            </a:r>
            <a:r>
              <a:rPr lang="en-US" dirty="0" smtClean="0"/>
              <a:t> </a:t>
            </a:r>
            <a:r>
              <a:rPr lang="en-US" dirty="0" smtClean="0"/>
              <a:t>session</a:t>
            </a:r>
            <a:r>
              <a:rPr lang="en-US" dirty="0" smtClean="0"/>
              <a:t>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March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review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possibly revise</a:t>
            </a:r>
            <a:r>
              <a:rPr lang="en-US" dirty="0" smtClean="0"/>
              <a:t> </a:t>
            </a:r>
            <a:r>
              <a:rPr lang="en-US" dirty="0" smtClean="0"/>
              <a:t>our</a:t>
            </a:r>
            <a:r>
              <a:rPr lang="en-US" dirty="0" smtClean="0"/>
              <a:t> </a:t>
            </a:r>
            <a:r>
              <a:rPr lang="en-US" dirty="0" smtClean="0"/>
              <a:t>core</a:t>
            </a:r>
            <a:r>
              <a:rPr lang="en-US" dirty="0" smtClean="0"/>
              <a:t> </a:t>
            </a:r>
            <a:r>
              <a:rPr lang="en-US" dirty="0" smtClean="0"/>
              <a:t>educational</a:t>
            </a:r>
            <a:r>
              <a:rPr lang="en-US" dirty="0" smtClean="0"/>
              <a:t> </a:t>
            </a:r>
            <a:r>
              <a:rPr lang="en-US" dirty="0" smtClean="0"/>
              <a:t>outcomes.</a:t>
            </a:r>
            <a:r>
              <a:rPr lang="en-US" i="1" dirty="0" smtClean="0"/>
              <a:t>	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Oregon Coast CC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National</a:t>
            </a:r>
            <a:r>
              <a:rPr lang="en-US" dirty="0" smtClean="0"/>
              <a:t> </a:t>
            </a:r>
            <a:r>
              <a:rPr lang="en-US" dirty="0" smtClean="0"/>
              <a:t>Visiting</a:t>
            </a:r>
            <a:r>
              <a:rPr lang="en-US" dirty="0" smtClean="0"/>
              <a:t> </a:t>
            </a:r>
            <a:r>
              <a:rPr lang="en-US" dirty="0" smtClean="0"/>
              <a:t>Committee</a:t>
            </a:r>
            <a:r>
              <a:rPr lang="en-US" dirty="0" smtClean="0"/>
              <a:t> </a:t>
            </a:r>
            <a:r>
              <a:rPr lang="en-US" dirty="0" smtClean="0"/>
              <a:t>for the</a:t>
            </a:r>
            <a:r>
              <a:rPr lang="en-US" dirty="0" smtClean="0"/>
              <a:t> </a:t>
            </a:r>
            <a:r>
              <a:rPr lang="en-US" dirty="0" smtClean="0"/>
              <a:t>Aquarium</a:t>
            </a:r>
            <a:r>
              <a:rPr lang="en-US" dirty="0" smtClean="0"/>
              <a:t> </a:t>
            </a:r>
            <a:r>
              <a:rPr lang="en-US" dirty="0" smtClean="0"/>
              <a:t>Science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r>
              <a:rPr lang="en-US" dirty="0" smtClean="0"/>
              <a:t>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town</a:t>
            </a:r>
            <a:r>
              <a:rPr lang="en-US" dirty="0" smtClean="0"/>
              <a:t> 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week.</a:t>
            </a:r>
            <a:r>
              <a:rPr lang="en-US" dirty="0" smtClean="0"/>
              <a:t> </a:t>
            </a:r>
            <a:r>
              <a:rPr lang="en-US" dirty="0" smtClean="0"/>
              <a:t> The</a:t>
            </a:r>
            <a:r>
              <a:rPr lang="en-US" dirty="0" smtClean="0"/>
              <a:t> </a:t>
            </a:r>
            <a:r>
              <a:rPr lang="en-US" dirty="0" smtClean="0"/>
              <a:t>DQP</a:t>
            </a:r>
            <a:r>
              <a:rPr lang="en-US" dirty="0" smtClean="0"/>
              <a:t> </a:t>
            </a:r>
            <a:r>
              <a:rPr lang="en-US" dirty="0" smtClean="0"/>
              <a:t>will</a:t>
            </a:r>
            <a:r>
              <a:rPr lang="en-US" dirty="0" smtClean="0"/>
              <a:t> </a:t>
            </a:r>
            <a:r>
              <a:rPr lang="en-US" dirty="0" smtClean="0"/>
              <a:t>be</a:t>
            </a:r>
            <a:r>
              <a:rPr lang="en-US" dirty="0" smtClean="0"/>
              <a:t> </a:t>
            </a:r>
            <a:r>
              <a:rPr lang="en-US" dirty="0" smtClean="0"/>
              <a:t>introduced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them</a:t>
            </a:r>
            <a:r>
              <a:rPr lang="en-US" dirty="0" smtClean="0"/>
              <a:t> </a:t>
            </a:r>
            <a:r>
              <a:rPr lang="en-US" dirty="0" smtClean="0"/>
              <a:t>in addition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their</a:t>
            </a:r>
            <a:r>
              <a:rPr lang="en-US" dirty="0" smtClean="0"/>
              <a:t> </a:t>
            </a:r>
            <a:r>
              <a:rPr lang="en-US" dirty="0" smtClean="0"/>
              <a:t>regular</a:t>
            </a:r>
            <a:r>
              <a:rPr lang="en-US" dirty="0" smtClean="0"/>
              <a:t> </a:t>
            </a:r>
            <a:r>
              <a:rPr lang="en-US" dirty="0" smtClean="0"/>
              <a:t>annual program</a:t>
            </a:r>
            <a:r>
              <a:rPr lang="en-US" dirty="0" smtClean="0"/>
              <a:t> </a:t>
            </a:r>
            <a:r>
              <a:rPr lang="en-US" dirty="0" smtClean="0"/>
              <a:t>review.  (We are interested in ) seeing</a:t>
            </a:r>
            <a:r>
              <a:rPr lang="en-US" dirty="0" smtClean="0"/>
              <a:t> </a:t>
            </a:r>
            <a:r>
              <a:rPr lang="en-US" dirty="0" smtClean="0"/>
              <a:t>how</a:t>
            </a:r>
            <a:r>
              <a:rPr lang="en-US" dirty="0" smtClean="0"/>
              <a:t> </a:t>
            </a:r>
            <a:r>
              <a:rPr lang="en-US" dirty="0" smtClean="0"/>
              <a:t>other</a:t>
            </a:r>
            <a:r>
              <a:rPr lang="en-US" dirty="0" smtClean="0"/>
              <a:t> </a:t>
            </a:r>
            <a:r>
              <a:rPr lang="en-US" dirty="0" smtClean="0"/>
              <a:t>colleges</a:t>
            </a:r>
            <a:r>
              <a:rPr lang="en-US" dirty="0" smtClean="0"/>
              <a:t>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using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DQP</a:t>
            </a:r>
            <a:r>
              <a:rPr lang="en-US" dirty="0" smtClean="0"/>
              <a:t> </a:t>
            </a:r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 smtClean="0"/>
              <a:t>part</a:t>
            </a:r>
            <a:r>
              <a:rPr lang="en-US" dirty="0" smtClean="0"/>
              <a:t>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r>
              <a:rPr lang="en-US" dirty="0" smtClean="0"/>
              <a:t> </a:t>
            </a:r>
            <a:r>
              <a:rPr lang="en-US" dirty="0" smtClean="0"/>
              <a:t>assessment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improvement.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Oregon Institute of Technology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June 2012</a:t>
            </a:r>
            <a:r>
              <a:rPr lang="en-US" dirty="0" smtClean="0"/>
              <a:t>—the DQP</a:t>
            </a:r>
            <a:r>
              <a:rPr lang="en-US" dirty="0" smtClean="0"/>
              <a:t> </a:t>
            </a:r>
            <a:r>
              <a:rPr lang="en-US" dirty="0" smtClean="0"/>
              <a:t>campus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r>
              <a:rPr lang="en-US" dirty="0" smtClean="0"/>
              <a:t> </a:t>
            </a:r>
            <a:r>
              <a:rPr lang="en-US" dirty="0" smtClean="0"/>
              <a:t>was</a:t>
            </a:r>
            <a:r>
              <a:rPr lang="en-US" dirty="0" smtClean="0"/>
              <a:t> </a:t>
            </a:r>
            <a:r>
              <a:rPr lang="en-US" dirty="0" smtClean="0"/>
              <a:t>appointed</a:t>
            </a:r>
            <a:r>
              <a:rPr lang="en-US" dirty="0" smtClean="0"/>
              <a:t>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Provost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held</a:t>
            </a:r>
            <a:r>
              <a:rPr lang="en-US" dirty="0" smtClean="0"/>
              <a:t> </a:t>
            </a: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initial</a:t>
            </a:r>
            <a:r>
              <a:rPr lang="en-US" dirty="0" smtClean="0"/>
              <a:t> </a:t>
            </a:r>
            <a:r>
              <a:rPr lang="en-US" dirty="0" smtClean="0"/>
              <a:t>meeting.</a:t>
            </a:r>
          </a:p>
          <a:p>
            <a:r>
              <a:rPr lang="en-US" u="sng" dirty="0" smtClean="0"/>
              <a:t>October</a:t>
            </a:r>
            <a:r>
              <a:rPr lang="en-US" u="sng" dirty="0" smtClean="0"/>
              <a:t> </a:t>
            </a:r>
            <a:r>
              <a:rPr lang="en-US" u="sng" dirty="0" smtClean="0"/>
              <a:t>2012</a:t>
            </a:r>
            <a:r>
              <a:rPr lang="en-US" dirty="0" smtClean="0"/>
              <a:t>—the DQP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r>
              <a:rPr lang="en-US" dirty="0" smtClean="0"/>
              <a:t> </a:t>
            </a:r>
            <a:r>
              <a:rPr lang="en-US" dirty="0" smtClean="0"/>
              <a:t>attended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October</a:t>
            </a:r>
            <a:r>
              <a:rPr lang="en-US" dirty="0" smtClean="0"/>
              <a:t> </a:t>
            </a:r>
            <a:r>
              <a:rPr lang="en-US" dirty="0" smtClean="0"/>
              <a:t>DQP</a:t>
            </a:r>
            <a:r>
              <a:rPr lang="en-US" dirty="0" smtClean="0"/>
              <a:t> </a:t>
            </a:r>
            <a:r>
              <a:rPr lang="en-US" dirty="0" smtClean="0"/>
              <a:t>conference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reported</a:t>
            </a:r>
            <a:r>
              <a:rPr lang="en-US" dirty="0" smtClean="0"/>
              <a:t> </a:t>
            </a:r>
            <a:r>
              <a:rPr lang="en-US" dirty="0" smtClean="0"/>
              <a:t>back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the Executive Committee of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Assessment</a:t>
            </a:r>
            <a:r>
              <a:rPr lang="en-US" dirty="0" smtClean="0"/>
              <a:t> </a:t>
            </a:r>
            <a:r>
              <a:rPr lang="en-US" dirty="0" smtClean="0"/>
              <a:t>Commission.</a:t>
            </a:r>
          </a:p>
          <a:p>
            <a:r>
              <a:rPr lang="en-US" u="sng" dirty="0" smtClean="0"/>
              <a:t>January</a:t>
            </a:r>
            <a:r>
              <a:rPr lang="en-US" u="sng" dirty="0" smtClean="0"/>
              <a:t> </a:t>
            </a:r>
            <a:r>
              <a:rPr lang="en-US" u="sng" dirty="0" smtClean="0"/>
              <a:t>29, 2013</a:t>
            </a:r>
            <a:r>
              <a:rPr lang="en-US" dirty="0" smtClean="0"/>
              <a:t>—the</a:t>
            </a:r>
            <a:r>
              <a:rPr lang="en-US" dirty="0" smtClean="0"/>
              <a:t> </a:t>
            </a:r>
            <a:r>
              <a:rPr lang="en-US" dirty="0" smtClean="0"/>
              <a:t>Provost</a:t>
            </a:r>
            <a:r>
              <a:rPr lang="en-US" dirty="0" smtClean="0"/>
              <a:t> </a:t>
            </a:r>
            <a:r>
              <a:rPr lang="en-US" dirty="0" smtClean="0"/>
              <a:t>issued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charge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review</a:t>
            </a:r>
            <a:r>
              <a:rPr lang="en-US" dirty="0" smtClean="0"/>
              <a:t> </a:t>
            </a:r>
            <a:r>
              <a:rPr lang="en-US" dirty="0" smtClean="0"/>
              <a:t>general</a:t>
            </a:r>
            <a:r>
              <a:rPr lang="en-US" dirty="0" smtClean="0"/>
              <a:t> </a:t>
            </a:r>
            <a:r>
              <a:rPr lang="en-US" dirty="0" smtClean="0"/>
              <a:t>education</a:t>
            </a:r>
            <a:r>
              <a:rPr lang="en-US" dirty="0" smtClean="0"/>
              <a:t> </a:t>
            </a:r>
            <a:r>
              <a:rPr lang="en-US" dirty="0" smtClean="0"/>
              <a:t>at</a:t>
            </a:r>
            <a:r>
              <a:rPr lang="en-US" dirty="0" smtClean="0"/>
              <a:t> </a:t>
            </a:r>
            <a:r>
              <a:rPr lang="en-US" dirty="0" smtClean="0"/>
              <a:t>Oregon</a:t>
            </a:r>
            <a:r>
              <a:rPr lang="en-US" dirty="0" smtClean="0"/>
              <a:t> </a:t>
            </a:r>
            <a:r>
              <a:rPr lang="en-US" dirty="0" smtClean="0"/>
              <a:t>Tech using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DQP</a:t>
            </a:r>
            <a:r>
              <a:rPr lang="en-US" dirty="0" smtClean="0"/>
              <a:t> </a:t>
            </a:r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comparison</a:t>
            </a:r>
            <a:r>
              <a:rPr lang="en-US" dirty="0" smtClean="0"/>
              <a:t> </a:t>
            </a:r>
            <a:r>
              <a:rPr lang="en-US" dirty="0" smtClean="0"/>
              <a:t>tool.</a:t>
            </a:r>
          </a:p>
          <a:p>
            <a:r>
              <a:rPr lang="en-US" u="sng" dirty="0" smtClean="0"/>
              <a:t>February</a:t>
            </a:r>
            <a:r>
              <a:rPr lang="en-US" u="sng" dirty="0" smtClean="0"/>
              <a:t> </a:t>
            </a:r>
            <a:r>
              <a:rPr lang="en-US" u="sng" dirty="0" smtClean="0"/>
              <a:t>2013</a:t>
            </a:r>
            <a:r>
              <a:rPr lang="en-US" dirty="0" smtClean="0"/>
              <a:t>—the</a:t>
            </a:r>
            <a:r>
              <a:rPr lang="en-US" dirty="0" smtClean="0"/>
              <a:t> </a:t>
            </a:r>
            <a:r>
              <a:rPr lang="en-US" dirty="0" smtClean="0"/>
              <a:t>Provost</a:t>
            </a:r>
            <a:r>
              <a:rPr lang="en-US" dirty="0" smtClean="0"/>
              <a:t>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forming</a:t>
            </a:r>
            <a:r>
              <a:rPr lang="en-US" dirty="0" smtClean="0"/>
              <a:t> </a:t>
            </a: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ad</a:t>
            </a:r>
            <a:r>
              <a:rPr lang="en-US" dirty="0" smtClean="0"/>
              <a:t> </a:t>
            </a:r>
            <a:r>
              <a:rPr lang="en-US" dirty="0" smtClean="0"/>
              <a:t>hoc</a:t>
            </a:r>
            <a:r>
              <a:rPr lang="en-US" dirty="0" smtClean="0"/>
              <a:t> </a:t>
            </a:r>
            <a:r>
              <a:rPr lang="en-US" dirty="0" smtClean="0"/>
              <a:t>committee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year</a:t>
            </a:r>
            <a:r>
              <a:rPr lang="en-US" dirty="0" smtClean="0"/>
              <a:t> </a:t>
            </a:r>
            <a:r>
              <a:rPr lang="en-US" dirty="0" smtClean="0"/>
              <a:t>review</a:t>
            </a:r>
            <a:r>
              <a:rPr lang="en-US" dirty="0" smtClean="0"/>
              <a:t> </a:t>
            </a:r>
            <a:r>
              <a:rPr lang="en-US" dirty="0" smtClean="0"/>
              <a:t>process.</a:t>
            </a:r>
          </a:p>
          <a:p>
            <a:r>
              <a:rPr lang="en-US" u="sng" dirty="0" smtClean="0"/>
              <a:t>February</a:t>
            </a:r>
            <a:r>
              <a:rPr lang="en-US" u="sng" dirty="0" smtClean="0"/>
              <a:t> </a:t>
            </a:r>
            <a:r>
              <a:rPr lang="en-US" u="sng" dirty="0" smtClean="0"/>
              <a:t>2013</a:t>
            </a:r>
            <a:r>
              <a:rPr lang="en-US" dirty="0" smtClean="0"/>
              <a:t>—one</a:t>
            </a:r>
            <a:r>
              <a:rPr lang="en-US" dirty="0" smtClean="0"/>
              <a:t> </a:t>
            </a:r>
            <a:r>
              <a:rPr lang="en-US" dirty="0" smtClean="0"/>
              <a:t>technical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 smtClean="0"/>
              <a:t>allied</a:t>
            </a:r>
            <a:r>
              <a:rPr lang="en-US" dirty="0" smtClean="0"/>
              <a:t> </a:t>
            </a:r>
            <a:r>
              <a:rPr lang="en-US" dirty="0" smtClean="0"/>
              <a:t>health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r>
              <a:rPr lang="en-US" dirty="0" smtClean="0"/>
              <a:t> </a:t>
            </a:r>
            <a:r>
              <a:rPr lang="en-US" dirty="0" smtClean="0"/>
              <a:t>have</a:t>
            </a:r>
            <a:r>
              <a:rPr lang="en-US" dirty="0" smtClean="0"/>
              <a:t> </a:t>
            </a:r>
            <a:r>
              <a:rPr lang="en-US" dirty="0" smtClean="0"/>
              <a:t>been</a:t>
            </a:r>
            <a:r>
              <a:rPr lang="en-US" dirty="0" smtClean="0"/>
              <a:t> </a:t>
            </a:r>
            <a:r>
              <a:rPr lang="en-US" dirty="0" smtClean="0"/>
              <a:t>targeted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map program</a:t>
            </a:r>
            <a:r>
              <a:rPr lang="en-US" dirty="0" smtClean="0"/>
              <a:t> </a:t>
            </a:r>
            <a:r>
              <a:rPr lang="en-US" dirty="0" smtClean="0"/>
              <a:t>outcomes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DQP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provide</a:t>
            </a:r>
            <a:r>
              <a:rPr lang="en-US" dirty="0" smtClean="0"/>
              <a:t> </a:t>
            </a:r>
            <a:r>
              <a:rPr lang="en-US" dirty="0" smtClean="0"/>
              <a:t>feedback</a:t>
            </a:r>
            <a:r>
              <a:rPr lang="en-US" dirty="0" smtClean="0"/>
              <a:t>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Southern Oregon University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chose two</a:t>
            </a:r>
            <a:r>
              <a:rPr lang="en-US" dirty="0" smtClean="0"/>
              <a:t> </a:t>
            </a:r>
            <a:r>
              <a:rPr lang="en-US" dirty="0" smtClean="0"/>
              <a:t>pilot</a:t>
            </a:r>
            <a:r>
              <a:rPr lang="en-US" dirty="0" smtClean="0"/>
              <a:t> </a:t>
            </a:r>
            <a:r>
              <a:rPr lang="en-US" dirty="0" smtClean="0"/>
              <a:t>programs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start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process, and</a:t>
            </a:r>
            <a:r>
              <a:rPr lang="en-US" dirty="0" smtClean="0"/>
              <a:t>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intend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expand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scope</a:t>
            </a:r>
            <a:r>
              <a:rPr lang="en-US" dirty="0" smtClean="0"/>
              <a:t>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coming</a:t>
            </a:r>
            <a:r>
              <a:rPr lang="en-US" dirty="0" smtClean="0"/>
              <a:t> </a:t>
            </a:r>
            <a:r>
              <a:rPr lang="en-US" dirty="0" smtClean="0"/>
              <a:t>years.</a:t>
            </a:r>
            <a:r>
              <a:rPr lang="en-US" dirty="0" smtClean="0"/>
              <a:t> </a:t>
            </a:r>
            <a:r>
              <a:rPr lang="en-US" dirty="0" smtClean="0"/>
              <a:t> Additionally, we</a:t>
            </a:r>
            <a:r>
              <a:rPr lang="en-US" dirty="0" smtClean="0"/>
              <a:t> </a:t>
            </a:r>
            <a:r>
              <a:rPr lang="en-US" dirty="0" smtClean="0"/>
              <a:t>simplified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institutional</a:t>
            </a:r>
            <a:r>
              <a:rPr lang="en-US" dirty="0" smtClean="0"/>
              <a:t> </a:t>
            </a:r>
            <a:r>
              <a:rPr lang="en-US" dirty="0" smtClean="0"/>
              <a:t>engagement</a:t>
            </a:r>
            <a:r>
              <a:rPr lang="en-US" dirty="0" smtClean="0"/>
              <a:t>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smtClean="0"/>
              <a:t>lessening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requirements</a:t>
            </a:r>
            <a:r>
              <a:rPr lang="en-US" dirty="0" smtClean="0"/>
              <a:t> </a:t>
            </a:r>
            <a:r>
              <a:rPr lang="en-US" dirty="0" smtClean="0"/>
              <a:t>for program</a:t>
            </a:r>
            <a:r>
              <a:rPr lang="en-US" dirty="0" smtClean="0"/>
              <a:t> </a:t>
            </a:r>
            <a:r>
              <a:rPr lang="en-US" dirty="0" smtClean="0"/>
              <a:t>evaluation</a:t>
            </a:r>
            <a:r>
              <a:rPr lang="en-US" dirty="0" smtClean="0"/>
              <a:t> </a:t>
            </a:r>
            <a:r>
              <a:rPr lang="en-US" dirty="0" smtClean="0"/>
              <a:t>completion, namely</a:t>
            </a:r>
            <a:r>
              <a:rPr lang="en-US" dirty="0" smtClean="0"/>
              <a:t>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not</a:t>
            </a:r>
            <a:r>
              <a:rPr lang="en-US" dirty="0" smtClean="0"/>
              <a:t> </a:t>
            </a:r>
            <a:r>
              <a:rPr lang="en-US" dirty="0" smtClean="0"/>
              <a:t>requiring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definition</a:t>
            </a:r>
            <a:r>
              <a:rPr lang="en-US" dirty="0" smtClean="0"/>
              <a:t>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individual</a:t>
            </a:r>
            <a:r>
              <a:rPr lang="en-US" dirty="0" smtClean="0"/>
              <a:t> </a:t>
            </a:r>
            <a:r>
              <a:rPr lang="en-US" dirty="0" smtClean="0"/>
              <a:t>course objectives</a:t>
            </a:r>
            <a:r>
              <a:rPr lang="en-US" dirty="0" smtClean="0"/>
              <a:t> </a:t>
            </a:r>
            <a:r>
              <a:rPr lang="en-US" dirty="0" smtClean="0"/>
              <a:t>at</a:t>
            </a:r>
            <a:r>
              <a:rPr lang="en-US" dirty="0" smtClean="0"/>
              <a:t> 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time.	  While</a:t>
            </a:r>
            <a:r>
              <a:rPr lang="en-US" dirty="0" smtClean="0"/>
              <a:t>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understand</a:t>
            </a:r>
            <a:r>
              <a:rPr lang="en-US" dirty="0" smtClean="0"/>
              <a:t> </a:t>
            </a:r>
            <a:r>
              <a:rPr lang="en-US" dirty="0" smtClean="0"/>
              <a:t>your</a:t>
            </a:r>
            <a:r>
              <a:rPr lang="en-US" dirty="0" smtClean="0"/>
              <a:t> </a:t>
            </a:r>
            <a:r>
              <a:rPr lang="en-US" dirty="0" smtClean="0"/>
              <a:t>reason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continuing</a:t>
            </a:r>
            <a:r>
              <a:rPr lang="en-US" dirty="0" smtClean="0"/>
              <a:t>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DQP</a:t>
            </a:r>
            <a:r>
              <a:rPr lang="en-US" dirty="0" smtClean="0"/>
              <a:t> </a:t>
            </a:r>
            <a:r>
              <a:rPr lang="en-US" dirty="0" smtClean="0"/>
              <a:t>project,</a:t>
            </a:r>
            <a:r>
              <a:rPr lang="en-US" dirty="0" smtClean="0"/>
              <a:t>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still</a:t>
            </a:r>
            <a:r>
              <a:rPr lang="en-US" dirty="0" smtClean="0"/>
              <a:t> </a:t>
            </a:r>
            <a:r>
              <a:rPr lang="en-US" dirty="0" smtClean="0"/>
              <a:t>unsure</a:t>
            </a:r>
            <a:r>
              <a:rPr lang="en-US" dirty="0" smtClean="0"/>
              <a:t> </a:t>
            </a:r>
            <a:r>
              <a:rPr lang="en-US" dirty="0" smtClean="0"/>
              <a:t>about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“how</a:t>
            </a:r>
            <a:r>
              <a:rPr lang="en-US" dirty="0" smtClean="0"/>
              <a:t> 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will</a:t>
            </a:r>
            <a:r>
              <a:rPr lang="en-US" dirty="0" smtClean="0"/>
              <a:t> </a:t>
            </a:r>
            <a:r>
              <a:rPr lang="en-US" dirty="0" smtClean="0"/>
              <a:t>benefit</a:t>
            </a:r>
            <a:r>
              <a:rPr lang="en-US" dirty="0" smtClean="0"/>
              <a:t> </a:t>
            </a:r>
            <a:r>
              <a:rPr lang="en-US" dirty="0" smtClean="0"/>
              <a:t>us”.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Tillamook Bay CC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Completing first</a:t>
            </a:r>
            <a:r>
              <a:rPr lang="en-US" dirty="0" smtClean="0"/>
              <a:t> </a:t>
            </a:r>
            <a:r>
              <a:rPr lang="en-US" dirty="0" smtClean="0"/>
              <a:t>DQP</a:t>
            </a:r>
            <a:r>
              <a:rPr lang="en-US" dirty="0" smtClean="0"/>
              <a:t> </a:t>
            </a:r>
            <a:r>
              <a:rPr lang="en-US" dirty="0" smtClean="0"/>
              <a:t>spider	web has</a:t>
            </a:r>
            <a:r>
              <a:rPr lang="en-US" dirty="0" smtClean="0"/>
              <a:t> </a:t>
            </a:r>
            <a:r>
              <a:rPr lang="en-US" dirty="0" smtClean="0"/>
              <a:t>led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identification</a:t>
            </a:r>
            <a:r>
              <a:rPr lang="en-US" dirty="0" smtClean="0"/>
              <a:t>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course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program</a:t>
            </a:r>
            <a:r>
              <a:rPr lang="en-US" dirty="0" smtClean="0"/>
              <a:t> </a:t>
            </a:r>
            <a:r>
              <a:rPr lang="en-US" dirty="0" smtClean="0"/>
              <a:t>outcomes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be revised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make</a:t>
            </a:r>
            <a:r>
              <a:rPr lang="en-US" dirty="0" smtClean="0"/>
              <a:t> </a:t>
            </a:r>
            <a:r>
              <a:rPr lang="en-US" dirty="0" smtClean="0"/>
              <a:t>(them) more measurable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assessment</a:t>
            </a:r>
            <a:r>
              <a:rPr lang="en-US" dirty="0" smtClean="0"/>
              <a:t>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achievement.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</TotalTime>
  <Words>361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Oregon DQP</vt:lpstr>
      <vt:lpstr>Blue Mountain CC</vt:lpstr>
      <vt:lpstr>Clatsop CC</vt:lpstr>
      <vt:lpstr>Columbia Gorge CC</vt:lpstr>
      <vt:lpstr>Oregon Coast CC</vt:lpstr>
      <vt:lpstr>Oregon Institute of Technology</vt:lpstr>
      <vt:lpstr>Southern Oregon University</vt:lpstr>
      <vt:lpstr>Tillamook Bay CC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Oregon DQP</dc:title>
  <dc:creator>Carol</dc:creator>
  <cp:lastModifiedBy>Carol</cp:lastModifiedBy>
  <cp:revision>15</cp:revision>
  <dcterms:created xsi:type="dcterms:W3CDTF">2013-02-12T19:54:00Z</dcterms:created>
  <dcterms:modified xsi:type="dcterms:W3CDTF">2013-02-12T20:33:15Z</dcterms:modified>
</cp:coreProperties>
</file>