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4.png" ContentType="image/png"/>
  <Override PartName="/ppt/media/image1.png" ContentType="image/png"/>
  <Override PartName="/ppt/media/media8.mp3" ContentType="audio/mp3"/>
  <Override PartName="/ppt/media/image17.png" ContentType="image/png"/>
  <Override PartName="/ppt/media/media2.mp3" ContentType="audio/mp3"/>
  <Override PartName="/ppt/media/image3.png" ContentType="image/png"/>
  <Override PartName="/ppt/media/image4.png" ContentType="image/png"/>
  <Override PartName="/ppt/media/media10.mp3" ContentType="audio/mp3"/>
  <Override PartName="/ppt/media/image15.png" ContentType="image/png"/>
  <Override PartName="/ppt/media/media6.mp3" ContentType="audio/mp3"/>
  <Override PartName="/ppt/media/image13.jpeg" ContentType="image/jpeg"/>
  <Override PartName="/ppt/media/media16.mp3" ContentType="audio/mp3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E6666A-7593-40AC-AA1E-D9215E0D19F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3E9AC9-72FB-4F49-B765-DB9C75CE0FA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BB9386-E6B7-4E7F-88E9-83BC119BBEC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AFFE9CA-5079-414E-98EE-7B6B7DD6C4B7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AB1AF1-D983-408B-BD71-18A9435405F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4E5015-A085-45AD-9FE8-7AC3F04FE89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11D43B-1439-4D25-AEDC-F342BA84D26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181679-C3BE-474B-A5B0-8706ED22E66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E66CCD-DD6F-4B5A-9719-3C4E01F2D4C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52249C-5058-40C6-9A9E-A24DAA60543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5B8E2D-85B4-4582-8649-A6ED3437F03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F83F62-B1F3-4662-9C60-8BB144D4E690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631727-5B18-4B39-BE9B-B3497A2AAB5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94C2EA-109C-4E6A-98B2-F1A4A32257E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2B31E5-2EBC-4271-AF5A-C63B42A7BF9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E22CF6-0921-4F0B-904C-F499D38BE96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E93182-FB3F-4EAD-878C-EC9064AF8823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BEE9DA-8CE3-4C15-BC1E-6EF01325DA6A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3EB9BE-18C7-4D48-9A8E-D6E1DF718AD9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F3F9A2-E143-4F17-B621-1C8A0DD49211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97B565-69D4-466E-8DD4-057BD24B0234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2481C3-00C1-4DD1-8130-1CC6FC038BD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F603517-5456-41B7-8E6D-E217CD459D4A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395F56-2C29-438F-A3FB-774C85985DE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C4ACF5-401C-4598-B676-644F88D9E869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97B3C6-7E55-4F22-9E90-66E82982E767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6A5CA5-5A6A-4974-9A71-6E1262816EA2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077464-280B-4EA5-925B-57AC8A1F560E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0D69AB-6C4A-457F-AB57-BCB5272EBBB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7CA500-B678-45B3-898E-530B41E1089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F08BBE-34E0-45D0-B25A-CDE64B777AB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9B3018-B622-4609-8105-3950E550275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C7DC84-D741-4367-9FDB-BB18150298F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BE93A38-5A83-4CC1-83B3-99481BB100E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788B54-6376-42F3-84D2-8274D2526D1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4DAE5D6-C1E8-4C30-AE71-D7560A0BDCA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9A62E7C-F8C1-4B29-9A9D-394674349F8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4CF3A72-B5EF-4AD7-AE91-B60ACD26F5C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066B194-B835-407F-8967-E7563D896C3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audio" Target="file:///home/lsnively/Downloads/1.mp3" TargetMode="External"/><Relationship Id="rId2" Type="http://schemas.microsoft.com/office/2007/relationships/media" Target="file:///home/lsnively/Downloads/1.mp3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audio" Target="../media/media2.mp3"/><Relationship Id="rId2" Type="http://schemas.microsoft.com/office/2007/relationships/media" Target="../media/media2.mp3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audio" Target="../media/media6.mp3"/><Relationship Id="rId4" Type="http://schemas.microsoft.com/office/2007/relationships/media" Target="../media/media6.mp3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audio" Target="../media/media8.mp3"/><Relationship Id="rId2" Type="http://schemas.microsoft.com/office/2007/relationships/media" Target="../media/media8.mp3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audio" Target="../media/media10.mp3"/><Relationship Id="rId2" Type="http://schemas.microsoft.com/office/2007/relationships/media" Target="../media/media10.mp3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audio" Target="../media/media16.mp3"/><Relationship Id="rId6" Type="http://schemas.microsoft.com/office/2007/relationships/media" Target="../media/media16.mp3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25360" y="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ffffff"/>
                </a:solidFill>
                <a:latin typeface="Arial"/>
                <a:ea typeface="Arial"/>
              </a:rPr>
              <a:t>Media Creation by Conversion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4259520" cy="79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Lane Snively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ubTitle"/>
          </p:nvPr>
        </p:nvSpPr>
        <p:spPr>
          <a:xfrm>
            <a:off x="4572000" y="2797200"/>
            <a:ext cx="4259520" cy="79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Quinton Hetland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1" name="Google Shape;57;p13"/>
          <p:cNvSpPr/>
          <p:nvPr/>
        </p:nvSpPr>
        <p:spPr>
          <a:xfrm>
            <a:off x="3295800" y="2433960"/>
            <a:ext cx="23792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Data Doppelgänger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2" name="" descr="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457200" y="4686480"/>
            <a:ext cx="456840" cy="45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Team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Lane Snively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Algorithms Design / Analysis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Art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Functional Programming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Mathematics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Quinton Hetland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Algorithms Design / Analysis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Big Data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Functional Programming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Mathematics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6" name="" descr="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552240" y="4591440"/>
            <a:ext cx="551880" cy="5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69;p15" descr=""/>
          <p:cNvPicPr/>
          <p:nvPr/>
        </p:nvPicPr>
        <p:blipFill>
          <a:blip r:embed="rId1"/>
          <a:stretch/>
        </p:blipFill>
        <p:spPr>
          <a:xfrm>
            <a:off x="0" y="0"/>
            <a:ext cx="2759040" cy="5142960"/>
          </a:xfrm>
          <a:prstGeom prst="rect">
            <a:avLst/>
          </a:prstGeom>
          <a:ln w="0">
            <a:noFill/>
          </a:ln>
        </p:spPr>
      </p:pic>
      <p:pic>
        <p:nvPicPr>
          <p:cNvPr id="128" name="Google Shape;70;p15" descr=""/>
          <p:cNvPicPr/>
          <p:nvPr/>
        </p:nvPicPr>
        <p:blipFill>
          <a:blip r:embed="rId2"/>
          <a:stretch/>
        </p:blipFill>
        <p:spPr>
          <a:xfrm>
            <a:off x="2759760" y="1418760"/>
            <a:ext cx="6383520" cy="230508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57200" y="4686480"/>
            <a:ext cx="456840" cy="45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75;p16"/>
          <p:cNvSpPr/>
          <p:nvPr/>
        </p:nvSpPr>
        <p:spPr>
          <a:xfrm>
            <a:off x="4114800" y="265320"/>
            <a:ext cx="5028480" cy="458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Data Doppelgänger: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Use input media file to convert to another media type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text -&gt; image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text -&gt; video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text -&gt; sound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image -&gt; image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image -&gt; video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image -&gt; sound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video -&gt; image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video -&gt; video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video -&gt; sound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sound -&gt; image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sound -&gt; video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sound -&gt; sound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Google Shape;76;p16"/>
          <p:cNvSpPr/>
          <p:nvPr/>
        </p:nvSpPr>
        <p:spPr>
          <a:xfrm>
            <a:off x="0" y="265320"/>
            <a:ext cx="5028480" cy="21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Google Translate: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Convert one language to another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English -&gt; Spanish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French -&gt; Japanese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Arabic -&gt; Russian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…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32" name="" descr="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666360" y="4477320"/>
            <a:ext cx="666360" cy="66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A Unique Method of Media Creation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9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PROBLEM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AI algorithmically converts existing media into new media based on its settings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A collection of users get identical output with the same input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SOLUTION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Our method algorithmically converts existing media into new media based on user settings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A collection of users have the choice to get identical results with the same input or get unique results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6" name="" descr="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437760" y="4705920"/>
            <a:ext cx="437400" cy="43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88;p18" descr=""/>
          <p:cNvPicPr/>
          <p:nvPr/>
        </p:nvPicPr>
        <p:blipFill>
          <a:blip r:embed="rId1"/>
          <a:stretch/>
        </p:blipFill>
        <p:spPr>
          <a:xfrm>
            <a:off x="2989080" y="1046880"/>
            <a:ext cx="3368160" cy="409608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89;p18" descr=""/>
          <p:cNvPicPr/>
          <p:nvPr/>
        </p:nvPicPr>
        <p:blipFill>
          <a:blip r:embed="rId2"/>
          <a:stretch/>
        </p:blipFill>
        <p:spPr>
          <a:xfrm>
            <a:off x="6358320" y="1046880"/>
            <a:ext cx="2784960" cy="409608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90;p18" descr=""/>
          <p:cNvPicPr/>
          <p:nvPr/>
        </p:nvPicPr>
        <p:blipFill>
          <a:blip r:embed="rId3"/>
          <a:stretch/>
        </p:blipFill>
        <p:spPr>
          <a:xfrm>
            <a:off x="0" y="1046880"/>
            <a:ext cx="2988360" cy="180036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91;p18" descr=""/>
          <p:cNvPicPr/>
          <p:nvPr/>
        </p:nvPicPr>
        <p:blipFill>
          <a:blip r:embed="rId4"/>
          <a:stretch/>
        </p:blipFill>
        <p:spPr>
          <a:xfrm>
            <a:off x="0" y="3579840"/>
            <a:ext cx="2988360" cy="1562760"/>
          </a:xfrm>
          <a:prstGeom prst="rect">
            <a:avLst/>
          </a:prstGeom>
          <a:ln w="0">
            <a:noFill/>
          </a:ln>
        </p:spPr>
      </p:pic>
      <p:sp>
        <p:nvSpPr>
          <p:cNvPr id="141" name="Google Shape;92;p18"/>
          <p:cNvSpPr/>
          <p:nvPr/>
        </p:nvSpPr>
        <p:spPr>
          <a:xfrm>
            <a:off x="0" y="0"/>
            <a:ext cx="914328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Uses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2" name="Google Shape;93;p18"/>
          <p:cNvSpPr/>
          <p:nvPr/>
        </p:nvSpPr>
        <p:spPr>
          <a:xfrm>
            <a:off x="2989080" y="585000"/>
            <a:ext cx="336816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Arial"/>
                <a:ea typeface="Arial"/>
              </a:rPr>
              <a:t>Music / art generation from 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Google Shape;94;p18"/>
          <p:cNvSpPr/>
          <p:nvPr/>
        </p:nvSpPr>
        <p:spPr>
          <a:xfrm>
            <a:off x="6358320" y="615600"/>
            <a:ext cx="278496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Arial"/>
                <a:ea typeface="Arial"/>
              </a:rPr>
              <a:t>Sentiment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Google Shape;95;p18"/>
          <p:cNvSpPr/>
          <p:nvPr/>
        </p:nvSpPr>
        <p:spPr>
          <a:xfrm>
            <a:off x="0" y="615600"/>
            <a:ext cx="298836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Arial"/>
                <a:ea typeface="Arial"/>
              </a:rPr>
              <a:t>Image → password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5" name="" descr="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437760" y="4705200"/>
            <a:ext cx="437400" cy="43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2022-10-02T23:59:32Z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