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Lane Snivel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FEE9BC-DB39-48B8-8C5A-2FADB0353C80}">
  <a:tblStyle styleId="{C9FEE9BC-DB39-48B8-8C5A-2FADB0353C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2" Type="http://schemas.openxmlformats.org/officeDocument/2006/relationships/slide" Target="slides/slide5.xml"/><Relationship Id="rId9" Type="http://schemas.openxmlformats.org/officeDocument/2006/relationships/slide" Target="slides/slide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9-13T02:58:34.247">
    <p:pos x="6000" y="0"/>
    <p:text>Purely interchangable but hard to implement in real life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9-13T02:59:21.204">
    <p:pos x="6000" y="0"/>
    <p:text>Less interchangable but still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09-13T02:58:07.554">
    <p:pos x="6000" y="0"/>
    <p:text>Even less interchangable but still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824463d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824463d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824463d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824463d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824463d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824463d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824463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824463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Relationship Id="rId4" Type="http://schemas.openxmlformats.org/officeDocument/2006/relationships/image" Target="../media/image8.jpg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jp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535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Translation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426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Lane Snively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572000" y="2797175"/>
            <a:ext cx="426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Quinton Hetland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295700" y="2433925"/>
            <a:ext cx="2379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</a:t>
            </a:r>
            <a:r>
              <a:rPr b="1" lang="en"/>
              <a:t>Doppelgänger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0" y="24315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Programming - enormous data stored as function</a:t>
            </a:r>
            <a:endParaRPr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7057950" y="11813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{C9FEE9BC-DB39-48B8-8C5A-2FADB0353C80}</a:tableStyleId>
              </a:tblPr>
              <a:tblGrid>
                <a:gridCol w="1047750"/>
                <a:gridCol w="1038300"/>
              </a:tblGrid>
              <a:tr h="12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fib(0) =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fib(1) =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fib(2) =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fib(3) =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fib(4) =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fib(5) =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fib(6) =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fib(7) =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fib(8) =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54875"/>
            <a:ext cx="5481125" cy="51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 rot="10800000">
            <a:off x="5481125" y="2766225"/>
            <a:ext cx="1530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>
            <a:off x="5481114" y="2766237"/>
            <a:ext cx="1530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799125"/>
            <a:ext cx="5434599" cy="193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0" y="0"/>
            <a:ext cx="5379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 Cycle - dense information represented in small space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17725"/>
            <a:ext cx="4906070" cy="41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3825" y="0"/>
            <a:ext cx="2335774" cy="15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0625" y="1736073"/>
            <a:ext cx="1902174" cy="167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9163" y="3742175"/>
            <a:ext cx="1845100" cy="140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>
            <a:stCxn id="74" idx="2"/>
            <a:endCxn id="75" idx="0"/>
          </p:cNvCxnSpPr>
          <p:nvPr/>
        </p:nvCxnSpPr>
        <p:spPr>
          <a:xfrm>
            <a:off x="7061712" y="1557175"/>
            <a:ext cx="0" cy="1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>
            <a:endCxn id="76" idx="0"/>
          </p:cNvCxnSpPr>
          <p:nvPr/>
        </p:nvCxnSpPr>
        <p:spPr>
          <a:xfrm>
            <a:off x="7056012" y="3389075"/>
            <a:ext cx="5700" cy="3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>
            <a:stCxn id="73" idx="3"/>
            <a:endCxn id="75" idx="1"/>
          </p:cNvCxnSpPr>
          <p:nvPr/>
        </p:nvCxnSpPr>
        <p:spPr>
          <a:xfrm flipH="1" rot="10800000">
            <a:off x="4906070" y="2571813"/>
            <a:ext cx="1204500" cy="5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stCxn id="75" idx="1"/>
            <a:endCxn id="73" idx="3"/>
          </p:cNvCxnSpPr>
          <p:nvPr/>
        </p:nvCxnSpPr>
        <p:spPr>
          <a:xfrm flipH="1">
            <a:off x="4906125" y="2571748"/>
            <a:ext cx="1204500" cy="5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2617" y="0"/>
            <a:ext cx="38313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175" y="1046700"/>
            <a:ext cx="3369001" cy="40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8178" y="1046700"/>
            <a:ext cx="2785822" cy="40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Applications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2989175" y="585000"/>
            <a:ext cx="33690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Music / art generation from text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358188" y="615600"/>
            <a:ext cx="27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Sentiment analysis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46700"/>
            <a:ext cx="2989175" cy="180116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0" y="615600"/>
            <a:ext cx="298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Image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→ password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579936"/>
            <a:ext cx="2989175" cy="15635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7"/>
          <p:cNvCxnSpPr>
            <a:endCxn id="98" idx="0"/>
          </p:cNvCxnSpPr>
          <p:nvPr/>
        </p:nvCxnSpPr>
        <p:spPr>
          <a:xfrm>
            <a:off x="1494587" y="2847936"/>
            <a:ext cx="0" cy="7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