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fdc325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fdc325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fdc325e7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fdc325e7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feaa493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feaa493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fdc325e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fdc325e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fdc325e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fdc325e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feaa493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feaa493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35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Media Creation by Conversion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Lane Snively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0" y="27971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Quinton Hetland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95700" y="2433925"/>
            <a:ext cx="23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Doppelgänger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Lane Snively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Algorithms Design / Analysis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Art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Functional Programming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Mathematics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Quinton Hetland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Algorithms Design / Analysis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Big Data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Functional Programming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Mathematics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275992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925" y="1418789"/>
            <a:ext cx="6384076" cy="23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114800" y="265200"/>
            <a:ext cx="50292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Data Doppelgänger: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Use input media file to convert to another media type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text -&gt; image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text -&gt; video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text -&gt; sound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image -&gt; image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image -&gt; video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image -&gt; sound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video -&gt; image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video -&gt; video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video -&gt; sound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sound -&gt; image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sound -&gt; video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sound -&gt; sound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265200"/>
            <a:ext cx="5029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Google Translate: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Convert one language to another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English -&gt; Spanish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French -&gt; Japanese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Arabic -&gt; Russian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Unique Method of Media Creation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AI</a:t>
            </a:r>
            <a:r>
              <a:rPr lang="en">
                <a:solidFill>
                  <a:schemeClr val="lt1"/>
                </a:solidFill>
              </a:rPr>
              <a:t> algorithmically converts existing media into new media based on its settings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>
                <a:solidFill>
                  <a:schemeClr val="lt1"/>
                </a:solidFill>
              </a:rPr>
              <a:t>A collection of users get identical output with the same input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method algorithmically converts existing media into new media based on user settings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 collection of users have the choice to get identical results with the same input or get unique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75" y="1046700"/>
            <a:ext cx="3369001" cy="4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178" y="1046700"/>
            <a:ext cx="2785822" cy="4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46700"/>
            <a:ext cx="2989175" cy="180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79936"/>
            <a:ext cx="2989175" cy="156356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Uses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989175" y="585000"/>
            <a:ext cx="3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Music / art generation from text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58188" y="615600"/>
            <a:ext cx="27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Sentiment analysis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615600"/>
            <a:ext cx="29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Image → password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