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17"/>
  </p:notesMasterIdLst>
  <p:sldIdLst>
    <p:sldId id="256" r:id="rId2"/>
    <p:sldId id="257" r:id="rId3"/>
    <p:sldId id="297" r:id="rId4"/>
    <p:sldId id="258" r:id="rId5"/>
    <p:sldId id="298" r:id="rId6"/>
    <p:sldId id="263" r:id="rId7"/>
    <p:sldId id="261" r:id="rId8"/>
    <p:sldId id="260" r:id="rId9"/>
    <p:sldId id="293" r:id="rId10"/>
    <p:sldId id="294" r:id="rId11"/>
    <p:sldId id="286" r:id="rId12"/>
    <p:sldId id="288" r:id="rId13"/>
    <p:sldId id="290" r:id="rId14"/>
    <p:sldId id="291" r:id="rId15"/>
    <p:sldId id="29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00"/>
    <a:srgbClr val="FFFFCC"/>
    <a:srgbClr val="CC99FF"/>
    <a:srgbClr val="99FF99"/>
    <a:srgbClr val="CCECFF"/>
    <a:srgbClr val="663300"/>
    <a:srgbClr val="660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E96DA-C2B0-43A4-8891-FCFA65F93483}" v="443" dt="2025-02-24T13:11:49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9392" autoAdjust="0"/>
  </p:normalViewPr>
  <p:slideViewPr>
    <p:cSldViewPr snapToGrid="0">
      <p:cViewPr varScale="1">
        <p:scale>
          <a:sx n="70" d="100"/>
          <a:sy n="70" d="100"/>
        </p:scale>
        <p:origin x="20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ales" userId="65d003d1-348e-461b-85fc-57bf8f216434" providerId="ADAL" clId="{913B9DCD-96D0-4A19-92AA-CEBEEF0A3E28}"/>
    <pc:docChg chg="undo custSel addSld delSld modSld">
      <pc:chgData name="pinales" userId="65d003d1-348e-461b-85fc-57bf8f216434" providerId="ADAL" clId="{913B9DCD-96D0-4A19-92AA-CEBEEF0A3E28}" dt="2022-06-05T23:03:02.200" v="1220" actId="12"/>
      <pc:docMkLst>
        <pc:docMk/>
      </pc:docMkLst>
      <pc:sldChg chg="modSp mod">
        <pc:chgData name="pinales" userId="65d003d1-348e-461b-85fc-57bf8f216434" providerId="ADAL" clId="{913B9DCD-96D0-4A19-92AA-CEBEEF0A3E28}" dt="2022-06-05T18:46:56.236" v="86" actId="20577"/>
        <pc:sldMkLst>
          <pc:docMk/>
          <pc:sldMk cId="0" sldId="268"/>
        </pc:sldMkLst>
      </pc:sldChg>
      <pc:sldChg chg="modSp mod">
        <pc:chgData name="pinales" userId="65d003d1-348e-461b-85fc-57bf8f216434" providerId="ADAL" clId="{913B9DCD-96D0-4A19-92AA-CEBEEF0A3E28}" dt="2022-06-05T22:51:25.221" v="1105" actId="2711"/>
        <pc:sldMkLst>
          <pc:docMk/>
          <pc:sldMk cId="0" sldId="271"/>
        </pc:sldMkLst>
      </pc:sldChg>
      <pc:sldChg chg="modSp mod">
        <pc:chgData name="pinales" userId="65d003d1-348e-461b-85fc-57bf8f216434" providerId="ADAL" clId="{913B9DCD-96D0-4A19-92AA-CEBEEF0A3E28}" dt="2022-06-05T19:03:18.984" v="289" actId="20577"/>
        <pc:sldMkLst>
          <pc:docMk/>
          <pc:sldMk cId="0" sldId="272"/>
        </pc:sldMkLst>
      </pc:sldChg>
      <pc:sldChg chg="addSp modSp mod">
        <pc:chgData name="pinales" userId="65d003d1-348e-461b-85fc-57bf8f216434" providerId="ADAL" clId="{913B9DCD-96D0-4A19-92AA-CEBEEF0A3E28}" dt="2022-06-05T22:50:18.570" v="1099"/>
        <pc:sldMkLst>
          <pc:docMk/>
          <pc:sldMk cId="0" sldId="274"/>
        </pc:sldMkLst>
      </pc:sldChg>
      <pc:sldChg chg="addSp modSp mod">
        <pc:chgData name="pinales" userId="65d003d1-348e-461b-85fc-57bf8f216434" providerId="ADAL" clId="{913B9DCD-96D0-4A19-92AA-CEBEEF0A3E28}" dt="2022-06-05T22:50:04.761" v="1098" actId="1076"/>
        <pc:sldMkLst>
          <pc:docMk/>
          <pc:sldMk cId="0" sldId="275"/>
        </pc:sldMkLst>
      </pc:sldChg>
      <pc:sldChg chg="modSp mod">
        <pc:chgData name="pinales" userId="65d003d1-348e-461b-85fc-57bf8f216434" providerId="ADAL" clId="{913B9DCD-96D0-4A19-92AA-CEBEEF0A3E28}" dt="2022-06-05T23:03:02.200" v="1220" actId="12"/>
        <pc:sldMkLst>
          <pc:docMk/>
          <pc:sldMk cId="0" sldId="276"/>
        </pc:sldMkLst>
      </pc:sldChg>
      <pc:sldChg chg="addSp modSp mod modClrScheme chgLayout">
        <pc:chgData name="pinales" userId="65d003d1-348e-461b-85fc-57bf8f216434" providerId="ADAL" clId="{913B9DCD-96D0-4A19-92AA-CEBEEF0A3E28}" dt="2022-06-05T22:47:42.904" v="1085" actId="2711"/>
        <pc:sldMkLst>
          <pc:docMk/>
          <pc:sldMk cId="193037238" sldId="302"/>
        </pc:sldMkLst>
      </pc:sldChg>
      <pc:sldChg chg="addSp delSp modSp mod modClrScheme chgLayout">
        <pc:chgData name="pinales" userId="65d003d1-348e-461b-85fc-57bf8f216434" providerId="ADAL" clId="{913B9DCD-96D0-4A19-92AA-CEBEEF0A3E28}" dt="2022-06-05T22:47:34.195" v="1084" actId="2711"/>
        <pc:sldMkLst>
          <pc:docMk/>
          <pc:sldMk cId="1813761702" sldId="303"/>
        </pc:sldMkLst>
      </pc:sldChg>
      <pc:sldChg chg="addSp delSp modSp mod modClrScheme chgLayout">
        <pc:chgData name="pinales" userId="65d003d1-348e-461b-85fc-57bf8f216434" providerId="ADAL" clId="{913B9DCD-96D0-4A19-92AA-CEBEEF0A3E28}" dt="2022-06-05T22:52:05.167" v="1114" actId="20577"/>
        <pc:sldMkLst>
          <pc:docMk/>
          <pc:sldMk cId="1331468757" sldId="304"/>
        </pc:sldMkLst>
      </pc:sldChg>
      <pc:sldChg chg="addSp delSp modSp del">
        <pc:chgData name="pinales" userId="65d003d1-348e-461b-85fc-57bf8f216434" providerId="ADAL" clId="{913B9DCD-96D0-4A19-92AA-CEBEEF0A3E28}" dt="2022-06-05T22:48:59.500" v="1087" actId="47"/>
        <pc:sldMkLst>
          <pc:docMk/>
          <pc:sldMk cId="3003497421" sldId="305"/>
        </pc:sldMkLst>
      </pc:sldChg>
      <pc:sldChg chg="addSp modSp add mod modClrScheme chgLayout">
        <pc:chgData name="pinales" userId="65d003d1-348e-461b-85fc-57bf8f216434" providerId="ADAL" clId="{913B9DCD-96D0-4A19-92AA-CEBEEF0A3E28}" dt="2022-06-05T23:01:13.958" v="1210" actId="12"/>
        <pc:sldMkLst>
          <pc:docMk/>
          <pc:sldMk cId="3310389879" sldId="307"/>
        </pc:sldMkLst>
      </pc:sldChg>
    </pc:docChg>
  </pc:docChgLst>
  <pc:docChgLst>
    <pc:chgData name="pinales" userId="65d003d1-348e-461b-85fc-57bf8f216434" providerId="ADAL" clId="{83873E80-5CF7-4098-88D4-8DC1BE290E00}"/>
    <pc:docChg chg="undo custSel modSld">
      <pc:chgData name="pinales" userId="65d003d1-348e-461b-85fc-57bf8f216434" providerId="ADAL" clId="{83873E80-5CF7-4098-88D4-8DC1BE290E00}" dt="2024-02-12T19:53:21.099" v="529" actId="123"/>
      <pc:docMkLst>
        <pc:docMk/>
      </pc:docMkLst>
      <pc:sldChg chg="modSp mod">
        <pc:chgData name="pinales" userId="65d003d1-348e-461b-85fc-57bf8f216434" providerId="ADAL" clId="{83873E80-5CF7-4098-88D4-8DC1BE290E00}" dt="2024-02-08T15:03:35.271" v="0" actId="2711"/>
        <pc:sldMkLst>
          <pc:docMk/>
          <pc:sldMk cId="0" sldId="256"/>
        </pc:sldMkLst>
      </pc:sldChg>
      <pc:sldChg chg="addSp modSp mod">
        <pc:chgData name="pinales" userId="65d003d1-348e-461b-85fc-57bf8f216434" providerId="ADAL" clId="{83873E80-5CF7-4098-88D4-8DC1BE290E00}" dt="2024-02-12T19:20:30.770" v="65" actId="20577"/>
        <pc:sldMkLst>
          <pc:docMk/>
          <pc:sldMk cId="296571714" sldId="257"/>
        </pc:sldMkLst>
      </pc:sldChg>
      <pc:sldChg chg="modSp mod">
        <pc:chgData name="pinales" userId="65d003d1-348e-461b-85fc-57bf8f216434" providerId="ADAL" clId="{83873E80-5CF7-4098-88D4-8DC1BE290E00}" dt="2024-02-12T19:29:43.992" v="390" actId="27636"/>
        <pc:sldMkLst>
          <pc:docMk/>
          <pc:sldMk cId="2772296909" sldId="258"/>
        </pc:sldMkLst>
      </pc:sldChg>
      <pc:sldChg chg="modSp mod">
        <pc:chgData name="pinales" userId="65d003d1-348e-461b-85fc-57bf8f216434" providerId="ADAL" clId="{83873E80-5CF7-4098-88D4-8DC1BE290E00}" dt="2024-02-12T19:43:13.695" v="424" actId="790"/>
        <pc:sldMkLst>
          <pc:docMk/>
          <pc:sldMk cId="2043225871" sldId="260"/>
        </pc:sldMkLst>
      </pc:sldChg>
      <pc:sldChg chg="addSp modSp mod">
        <pc:chgData name="pinales" userId="65d003d1-348e-461b-85fc-57bf8f216434" providerId="ADAL" clId="{83873E80-5CF7-4098-88D4-8DC1BE290E00}" dt="2024-02-12T19:41:45.796" v="423" actId="790"/>
        <pc:sldMkLst>
          <pc:docMk/>
          <pc:sldMk cId="1236664772" sldId="261"/>
        </pc:sldMkLst>
      </pc:sldChg>
      <pc:sldChg chg="addSp modSp mod">
        <pc:chgData name="pinales" userId="65d003d1-348e-461b-85fc-57bf8f216434" providerId="ADAL" clId="{83873E80-5CF7-4098-88D4-8DC1BE290E00}" dt="2024-02-12T19:37:27.637" v="415" actId="207"/>
        <pc:sldMkLst>
          <pc:docMk/>
          <pc:sldMk cId="901872575" sldId="263"/>
        </pc:sldMkLst>
      </pc:sldChg>
      <pc:sldChg chg="modSp mod">
        <pc:chgData name="pinales" userId="65d003d1-348e-461b-85fc-57bf8f216434" providerId="ADAL" clId="{83873E80-5CF7-4098-88D4-8DC1BE290E00}" dt="2024-02-12T19:47:38.420" v="505" actId="790"/>
        <pc:sldMkLst>
          <pc:docMk/>
          <pc:sldMk cId="2370520605" sldId="286"/>
        </pc:sldMkLst>
      </pc:sldChg>
      <pc:sldChg chg="addSp modSp mod">
        <pc:chgData name="pinales" userId="65d003d1-348e-461b-85fc-57bf8f216434" providerId="ADAL" clId="{83873E80-5CF7-4098-88D4-8DC1BE290E00}" dt="2024-02-12T19:49:17.827" v="513" actId="790"/>
        <pc:sldMkLst>
          <pc:docMk/>
          <pc:sldMk cId="1035553227" sldId="288"/>
        </pc:sldMkLst>
      </pc:sldChg>
      <pc:sldChg chg="addSp modSp mod">
        <pc:chgData name="pinales" userId="65d003d1-348e-461b-85fc-57bf8f216434" providerId="ADAL" clId="{83873E80-5CF7-4098-88D4-8DC1BE290E00}" dt="2024-02-12T19:50:31.761" v="518" actId="2711"/>
        <pc:sldMkLst>
          <pc:docMk/>
          <pc:sldMk cId="2797763491" sldId="290"/>
        </pc:sldMkLst>
      </pc:sldChg>
      <pc:sldChg chg="modSp mod">
        <pc:chgData name="pinales" userId="65d003d1-348e-461b-85fc-57bf8f216434" providerId="ADAL" clId="{83873E80-5CF7-4098-88D4-8DC1BE290E00}" dt="2024-02-12T19:52:00.972" v="526" actId="790"/>
        <pc:sldMkLst>
          <pc:docMk/>
          <pc:sldMk cId="1347647790" sldId="291"/>
        </pc:sldMkLst>
      </pc:sldChg>
      <pc:sldChg chg="modSp mod">
        <pc:chgData name="pinales" userId="65d003d1-348e-461b-85fc-57bf8f216434" providerId="ADAL" clId="{83873E80-5CF7-4098-88D4-8DC1BE290E00}" dt="2024-02-12T19:43:39.109" v="426" actId="123"/>
        <pc:sldMkLst>
          <pc:docMk/>
          <pc:sldMk cId="2149476927" sldId="293"/>
        </pc:sldMkLst>
      </pc:sldChg>
      <pc:sldChg chg="modSp mod">
        <pc:chgData name="pinales" userId="65d003d1-348e-461b-85fc-57bf8f216434" providerId="ADAL" clId="{83873E80-5CF7-4098-88D4-8DC1BE290E00}" dt="2024-02-12T19:46:50.987" v="504" actId="27636"/>
        <pc:sldMkLst>
          <pc:docMk/>
          <pc:sldMk cId="1201286101" sldId="294"/>
        </pc:sldMkLst>
      </pc:sldChg>
      <pc:sldChg chg="modSp mod">
        <pc:chgData name="pinales" userId="65d003d1-348e-461b-85fc-57bf8f216434" providerId="ADAL" clId="{83873E80-5CF7-4098-88D4-8DC1BE290E00}" dt="2024-02-12T19:53:21.099" v="529" actId="123"/>
        <pc:sldMkLst>
          <pc:docMk/>
          <pc:sldMk cId="3707096210" sldId="296"/>
        </pc:sldMkLst>
      </pc:sldChg>
    </pc:docChg>
  </pc:docChgLst>
  <pc:docChgLst>
    <pc:chgData name="pinales" userId="65d003d1-348e-461b-85fc-57bf8f216434" providerId="ADAL" clId="{774E96DA-C2B0-43A4-8891-FCFA65F93483}"/>
    <pc:docChg chg="undo custSel addSld delSld modSld sldOrd">
      <pc:chgData name="pinales" userId="65d003d1-348e-461b-85fc-57bf8f216434" providerId="ADAL" clId="{774E96DA-C2B0-43A4-8891-FCFA65F93483}" dt="2025-02-24T13:12:23.275" v="2256" actId="123"/>
      <pc:docMkLst>
        <pc:docMk/>
      </pc:docMkLst>
      <pc:sldChg chg="delSp modSp mod">
        <pc:chgData name="pinales" userId="65d003d1-348e-461b-85fc-57bf8f216434" providerId="ADAL" clId="{774E96DA-C2B0-43A4-8891-FCFA65F93483}" dt="2025-02-19T15:47:06.774" v="319" actId="20577"/>
        <pc:sldMkLst>
          <pc:docMk/>
          <pc:sldMk cId="296571714" sldId="257"/>
        </pc:sldMkLst>
        <pc:spChg chg="mod">
          <ac:chgData name="pinales" userId="65d003d1-348e-461b-85fc-57bf8f216434" providerId="ADAL" clId="{774E96DA-C2B0-43A4-8891-FCFA65F93483}" dt="2025-02-19T15:47:06.774" v="319" actId="20577"/>
          <ac:spMkLst>
            <pc:docMk/>
            <pc:sldMk cId="296571714" sldId="257"/>
            <ac:spMk id="3" creationId="{00000000-0000-0000-0000-000000000000}"/>
          </ac:spMkLst>
        </pc:spChg>
      </pc:sldChg>
      <pc:sldChg chg="addSp delSp modSp mod">
        <pc:chgData name="pinales" userId="65d003d1-348e-461b-85fc-57bf8f216434" providerId="ADAL" clId="{774E96DA-C2B0-43A4-8891-FCFA65F93483}" dt="2025-02-24T13:01:51.408" v="2232" actId="478"/>
        <pc:sldMkLst>
          <pc:docMk/>
          <pc:sldMk cId="2772296909" sldId="258"/>
        </pc:sldMkLst>
        <pc:spChg chg="mod">
          <ac:chgData name="pinales" userId="65d003d1-348e-461b-85fc-57bf8f216434" providerId="ADAL" clId="{774E96DA-C2B0-43A4-8891-FCFA65F93483}" dt="2025-02-24T13:01:02.350" v="2222" actId="20577"/>
          <ac:spMkLst>
            <pc:docMk/>
            <pc:sldMk cId="2772296909" sldId="258"/>
            <ac:spMk id="3" creationId="{00000000-0000-0000-0000-000000000000}"/>
          </ac:spMkLst>
        </pc:spChg>
        <pc:spChg chg="del">
          <ac:chgData name="pinales" userId="65d003d1-348e-461b-85fc-57bf8f216434" providerId="ADAL" clId="{774E96DA-C2B0-43A4-8891-FCFA65F93483}" dt="2025-02-24T13:01:48.861" v="2231" actId="478"/>
          <ac:spMkLst>
            <pc:docMk/>
            <pc:sldMk cId="2772296909" sldId="258"/>
            <ac:spMk id="4" creationId="{A613ECB9-B23C-4CA8-2627-58B1FEDFA1F0}"/>
          </ac:spMkLst>
        </pc:spChg>
        <pc:spChg chg="add mod">
          <ac:chgData name="pinales" userId="65d003d1-348e-461b-85fc-57bf8f216434" providerId="ADAL" clId="{774E96DA-C2B0-43A4-8891-FCFA65F93483}" dt="2025-02-24T13:01:43.226" v="2230" actId="1076"/>
          <ac:spMkLst>
            <pc:docMk/>
            <pc:sldMk cId="2772296909" sldId="258"/>
            <ac:spMk id="7" creationId="{AF0A5510-9BA4-E159-3538-FF75CF86AEA8}"/>
          </ac:spMkLst>
        </pc:spChg>
        <pc:spChg chg="add del mod">
          <ac:chgData name="pinales" userId="65d003d1-348e-461b-85fc-57bf8f216434" providerId="ADAL" clId="{774E96DA-C2B0-43A4-8891-FCFA65F93483}" dt="2025-02-24T13:01:51.408" v="2232" actId="478"/>
          <ac:spMkLst>
            <pc:docMk/>
            <pc:sldMk cId="2772296909" sldId="258"/>
            <ac:spMk id="8" creationId="{D1148176-3017-E107-D60E-507E9B3139F5}"/>
          </ac:spMkLst>
        </pc:spChg>
      </pc:sldChg>
      <pc:sldChg chg="modSp mod ord">
        <pc:chgData name="pinales" userId="65d003d1-348e-461b-85fc-57bf8f216434" providerId="ADAL" clId="{774E96DA-C2B0-43A4-8891-FCFA65F93483}" dt="2025-02-24T13:06:07.177" v="2241" actId="790"/>
        <pc:sldMkLst>
          <pc:docMk/>
          <pc:sldMk cId="1236664772" sldId="261"/>
        </pc:sldMkLst>
        <pc:spChg chg="mod">
          <ac:chgData name="pinales" userId="65d003d1-348e-461b-85fc-57bf8f216434" providerId="ADAL" clId="{774E96DA-C2B0-43A4-8891-FCFA65F93483}" dt="2025-02-24T13:06:07.177" v="2241" actId="790"/>
          <ac:spMkLst>
            <pc:docMk/>
            <pc:sldMk cId="1236664772" sldId="261"/>
            <ac:spMk id="2" creationId="{00000000-0000-0000-0000-000000000000}"/>
          </ac:spMkLst>
        </pc:spChg>
        <pc:spChg chg="mod">
          <ac:chgData name="pinales" userId="65d003d1-348e-461b-85fc-57bf8f216434" providerId="ADAL" clId="{774E96DA-C2B0-43A4-8891-FCFA65F93483}" dt="2025-02-19T19:27:08.587" v="1850" actId="790"/>
          <ac:spMkLst>
            <pc:docMk/>
            <pc:sldMk cId="1236664772" sldId="261"/>
            <ac:spMk id="3" creationId="{00000000-0000-0000-0000-000000000000}"/>
          </ac:spMkLst>
        </pc:spChg>
        <pc:spChg chg="mod">
          <ac:chgData name="pinales" userId="65d003d1-348e-461b-85fc-57bf8f216434" providerId="ADAL" clId="{774E96DA-C2B0-43A4-8891-FCFA65F93483}" dt="2025-02-19T19:27:14.457" v="1851" actId="790"/>
          <ac:spMkLst>
            <pc:docMk/>
            <pc:sldMk cId="1236664772" sldId="261"/>
            <ac:spMk id="7" creationId="{1DDB75A6-B106-3F72-7F31-AE6C78501D32}"/>
          </ac:spMkLst>
        </pc:spChg>
      </pc:sldChg>
      <pc:sldChg chg="modSp mod">
        <pc:chgData name="pinales" userId="65d003d1-348e-461b-85fc-57bf8f216434" providerId="ADAL" clId="{774E96DA-C2B0-43A4-8891-FCFA65F93483}" dt="2025-02-24T13:07:28.929" v="2246" actId="123"/>
        <pc:sldMkLst>
          <pc:docMk/>
          <pc:sldMk cId="2370520605" sldId="286"/>
        </pc:sldMkLst>
        <pc:spChg chg="mod">
          <ac:chgData name="pinales" userId="65d003d1-348e-461b-85fc-57bf8f216434" providerId="ADAL" clId="{774E96DA-C2B0-43A4-8891-FCFA65F93483}" dt="2025-02-24T13:07:28.929" v="2246" actId="123"/>
          <ac:spMkLst>
            <pc:docMk/>
            <pc:sldMk cId="2370520605" sldId="286"/>
            <ac:spMk id="3" creationId="{00000000-0000-0000-0000-000000000000}"/>
          </ac:spMkLst>
        </pc:spChg>
      </pc:sldChg>
      <pc:sldChg chg="modSp mod">
        <pc:chgData name="pinales" userId="65d003d1-348e-461b-85fc-57bf8f216434" providerId="ADAL" clId="{774E96DA-C2B0-43A4-8891-FCFA65F93483}" dt="2025-02-24T13:11:54.629" v="2255" actId="123"/>
        <pc:sldMkLst>
          <pc:docMk/>
          <pc:sldMk cId="1035553227" sldId="288"/>
        </pc:sldMkLst>
        <pc:spChg chg="mod">
          <ac:chgData name="pinales" userId="65d003d1-348e-461b-85fc-57bf8f216434" providerId="ADAL" clId="{774E96DA-C2B0-43A4-8891-FCFA65F93483}" dt="2025-02-24T13:11:54.629" v="2255" actId="123"/>
          <ac:spMkLst>
            <pc:docMk/>
            <pc:sldMk cId="1035553227" sldId="288"/>
            <ac:spMk id="3" creationId="{1EDE748C-1303-4813-B1AE-B6398CD18C47}"/>
          </ac:spMkLst>
        </pc:spChg>
        <pc:spChg chg="mod">
          <ac:chgData name="pinales" userId="65d003d1-348e-461b-85fc-57bf8f216434" providerId="ADAL" clId="{774E96DA-C2B0-43A4-8891-FCFA65F93483}" dt="2025-02-24T13:08:13.054" v="2247" actId="790"/>
          <ac:spMkLst>
            <pc:docMk/>
            <pc:sldMk cId="1035553227" sldId="288"/>
            <ac:spMk id="8" creationId="{29B470CA-F2A4-5554-CD80-052C15D81F11}"/>
          </ac:spMkLst>
        </pc:spChg>
      </pc:sldChg>
      <pc:sldChg chg="modSp mod">
        <pc:chgData name="pinales" userId="65d003d1-348e-461b-85fc-57bf8f216434" providerId="ADAL" clId="{774E96DA-C2B0-43A4-8891-FCFA65F93483}" dt="2025-02-24T13:11:39.051" v="2253" actId="123"/>
        <pc:sldMkLst>
          <pc:docMk/>
          <pc:sldMk cId="2797763491" sldId="290"/>
        </pc:sldMkLst>
        <pc:spChg chg="mod">
          <ac:chgData name="pinales" userId="65d003d1-348e-461b-85fc-57bf8f216434" providerId="ADAL" clId="{774E96DA-C2B0-43A4-8891-FCFA65F93483}" dt="2025-02-24T13:11:39.051" v="2253" actId="123"/>
          <ac:spMkLst>
            <pc:docMk/>
            <pc:sldMk cId="2797763491" sldId="290"/>
            <ac:spMk id="3" creationId="{1EDE748C-1303-4813-B1AE-B6398CD18C47}"/>
          </ac:spMkLst>
        </pc:spChg>
      </pc:sldChg>
      <pc:sldChg chg="modSp mod">
        <pc:chgData name="pinales" userId="65d003d1-348e-461b-85fc-57bf8f216434" providerId="ADAL" clId="{774E96DA-C2B0-43A4-8891-FCFA65F93483}" dt="2025-02-24T13:12:23.275" v="2256" actId="123"/>
        <pc:sldMkLst>
          <pc:docMk/>
          <pc:sldMk cId="1347647790" sldId="291"/>
        </pc:sldMkLst>
        <pc:spChg chg="mod">
          <ac:chgData name="pinales" userId="65d003d1-348e-461b-85fc-57bf8f216434" providerId="ADAL" clId="{774E96DA-C2B0-43A4-8891-FCFA65F93483}" dt="2025-02-24T13:12:23.275" v="2256" actId="123"/>
          <ac:spMkLst>
            <pc:docMk/>
            <pc:sldMk cId="1347647790" sldId="291"/>
            <ac:spMk id="3" creationId="{1EDE748C-1303-4813-B1AE-B6398CD18C47}"/>
          </ac:spMkLst>
        </pc:spChg>
        <pc:picChg chg="mod modCrop">
          <ac:chgData name="pinales" userId="65d003d1-348e-461b-85fc-57bf8f216434" providerId="ADAL" clId="{774E96DA-C2B0-43A4-8891-FCFA65F93483}" dt="2025-02-24T13:10:51.756" v="2248" actId="732"/>
          <ac:picMkLst>
            <pc:docMk/>
            <pc:sldMk cId="1347647790" sldId="291"/>
            <ac:picMk id="5" creationId="{3BF8AF8E-BD95-B8BD-FBCB-C675321EF0C7}"/>
          </ac:picMkLst>
        </pc:picChg>
      </pc:sldChg>
      <pc:sldChg chg="modSp mod">
        <pc:chgData name="pinales" userId="65d003d1-348e-461b-85fc-57bf8f216434" providerId="ADAL" clId="{774E96DA-C2B0-43A4-8891-FCFA65F93483}" dt="2025-02-19T19:35:08.949" v="2029" actId="790"/>
        <pc:sldMkLst>
          <pc:docMk/>
          <pc:sldMk cId="2149476927" sldId="293"/>
        </pc:sldMkLst>
        <pc:spChg chg="mod">
          <ac:chgData name="pinales" userId="65d003d1-348e-461b-85fc-57bf8f216434" providerId="ADAL" clId="{774E96DA-C2B0-43A4-8891-FCFA65F93483}" dt="2025-02-19T19:35:08.949" v="2029" actId="790"/>
          <ac:spMkLst>
            <pc:docMk/>
            <pc:sldMk cId="2149476927" sldId="293"/>
            <ac:spMk id="3" creationId="{0C40D194-247A-4FC4-8AFF-8B0B82E3214E}"/>
          </ac:spMkLst>
        </pc:spChg>
      </pc:sldChg>
      <pc:sldChg chg="modSp add del mod">
        <pc:chgData name="pinales" userId="65d003d1-348e-461b-85fc-57bf8f216434" providerId="ADAL" clId="{774E96DA-C2B0-43A4-8891-FCFA65F93483}" dt="2025-02-19T15:41:20.739" v="68" actId="47"/>
        <pc:sldMkLst>
          <pc:docMk/>
          <pc:sldMk cId="570154566" sldId="297"/>
        </pc:sldMkLst>
      </pc:sldChg>
      <pc:sldChg chg="addSp delSp modSp add mod">
        <pc:chgData name="pinales" userId="65d003d1-348e-461b-85fc-57bf8f216434" providerId="ADAL" clId="{774E96DA-C2B0-43A4-8891-FCFA65F93483}" dt="2025-02-19T18:06:49.515" v="1385" actId="790"/>
        <pc:sldMkLst>
          <pc:docMk/>
          <pc:sldMk cId="2564201121" sldId="297"/>
        </pc:sldMkLst>
        <pc:spChg chg="mod">
          <ac:chgData name="pinales" userId="65d003d1-348e-461b-85fc-57bf8f216434" providerId="ADAL" clId="{774E96DA-C2B0-43A4-8891-FCFA65F93483}" dt="2025-02-19T16:10:45.961" v="1383" actId="20577"/>
          <ac:spMkLst>
            <pc:docMk/>
            <pc:sldMk cId="2564201121" sldId="297"/>
            <ac:spMk id="3" creationId="{54319065-AF7A-04AF-2D61-11380301BD65}"/>
          </ac:spMkLst>
        </pc:spChg>
        <pc:spChg chg="mod">
          <ac:chgData name="pinales" userId="65d003d1-348e-461b-85fc-57bf8f216434" providerId="ADAL" clId="{774E96DA-C2B0-43A4-8891-FCFA65F93483}" dt="2025-02-19T18:06:49.515" v="1385" actId="790"/>
          <ac:spMkLst>
            <pc:docMk/>
            <pc:sldMk cId="2564201121" sldId="297"/>
            <ac:spMk id="10" creationId="{9F40D522-5C6E-90FD-680B-FAF3E7958517}"/>
          </ac:spMkLst>
        </pc:spChg>
      </pc:sldChg>
      <pc:sldChg chg="add del">
        <pc:chgData name="pinales" userId="65d003d1-348e-461b-85fc-57bf8f216434" providerId="ADAL" clId="{774E96DA-C2B0-43A4-8891-FCFA65F93483}" dt="2025-02-19T18:12:17.995" v="1390"/>
        <pc:sldMkLst>
          <pc:docMk/>
          <pc:sldMk cId="1001088482" sldId="298"/>
        </pc:sldMkLst>
      </pc:sldChg>
      <pc:sldChg chg="addSp delSp modSp add mod">
        <pc:chgData name="pinales" userId="65d003d1-348e-461b-85fc-57bf8f216434" providerId="ADAL" clId="{774E96DA-C2B0-43A4-8891-FCFA65F93483}" dt="2025-02-24T13:04:27.223" v="2240" actId="20577"/>
        <pc:sldMkLst>
          <pc:docMk/>
          <pc:sldMk cId="1468858681" sldId="298"/>
        </pc:sldMkLst>
        <pc:spChg chg="mod">
          <ac:chgData name="pinales" userId="65d003d1-348e-461b-85fc-57bf8f216434" providerId="ADAL" clId="{774E96DA-C2B0-43A4-8891-FCFA65F93483}" dt="2025-02-24T13:04:27.223" v="2240" actId="20577"/>
          <ac:spMkLst>
            <pc:docMk/>
            <pc:sldMk cId="1468858681" sldId="298"/>
            <ac:spMk id="3" creationId="{1F0A821E-5CCE-E5F9-EF55-181B1FFA7E1B}"/>
          </ac:spMkLst>
        </pc:spChg>
      </pc:sldChg>
    </pc:docChg>
  </pc:docChgLst>
  <pc:docChgLst>
    <pc:chgData name="pinales" userId="65d003d1-348e-461b-85fc-57bf8f216434" providerId="ADAL" clId="{40C4DB93-F75A-4447-99B1-A73C8EB65DB2}"/>
    <pc:docChg chg="modSld">
      <pc:chgData name="pinales" userId="65d003d1-348e-461b-85fc-57bf8f216434" providerId="ADAL" clId="{40C4DB93-F75A-4447-99B1-A73C8EB65DB2}" dt="2024-10-03T13:55:52.883" v="0" actId="20577"/>
      <pc:docMkLst>
        <pc:docMk/>
      </pc:docMkLst>
      <pc:sldChg chg="modSp mod">
        <pc:chgData name="pinales" userId="65d003d1-348e-461b-85fc-57bf8f216434" providerId="ADAL" clId="{40C4DB93-F75A-4447-99B1-A73C8EB65DB2}" dt="2024-10-03T13:55:52.883" v="0" actId="20577"/>
        <pc:sldMkLst>
          <pc:docMk/>
          <pc:sldMk cId="0" sldId="256"/>
        </pc:sldMkLst>
      </pc:sldChg>
    </pc:docChg>
  </pc:docChgLst>
  <pc:docChgLst>
    <pc:chgData name="pinales" userId="65d003d1-348e-461b-85fc-57bf8f216434" providerId="ADAL" clId="{DE7A7D18-AD45-4083-998B-BB8DB8FDBEB8}"/>
    <pc:docChg chg="undo redo custSel addSld delSld modSld">
      <pc:chgData name="pinales" userId="65d003d1-348e-461b-85fc-57bf8f216434" providerId="ADAL" clId="{DE7A7D18-AD45-4083-998B-BB8DB8FDBEB8}" dt="2022-06-16T16:47:30.336" v="7831" actId="20577"/>
      <pc:docMkLst>
        <pc:docMk/>
      </pc:docMkLst>
      <pc:sldChg chg="modSp mod">
        <pc:chgData name="pinales" userId="65d003d1-348e-461b-85fc-57bf8f216434" providerId="ADAL" clId="{DE7A7D18-AD45-4083-998B-BB8DB8FDBEB8}" dt="2022-06-16T16:47:30.336" v="7831" actId="20577"/>
        <pc:sldMkLst>
          <pc:docMk/>
          <pc:sldMk cId="0" sldId="256"/>
        </pc:sldMkLst>
      </pc:sldChg>
      <pc:sldChg chg="addSp modSp add del mod modClrScheme chgLayout">
        <pc:chgData name="pinales" userId="65d003d1-348e-461b-85fc-57bf8f216434" providerId="ADAL" clId="{DE7A7D18-AD45-4083-998B-BB8DB8FDBEB8}" dt="2022-06-08T14:52:23.489" v="874" actId="948"/>
        <pc:sldMkLst>
          <pc:docMk/>
          <pc:sldMk cId="296571714" sldId="257"/>
        </pc:sldMkLst>
      </pc:sldChg>
      <pc:sldChg chg="addSp modSp add del mod modClrScheme chgLayout">
        <pc:chgData name="pinales" userId="65d003d1-348e-461b-85fc-57bf8f216434" providerId="ADAL" clId="{DE7A7D18-AD45-4083-998B-BB8DB8FDBEB8}" dt="2022-06-08T18:50:34.334" v="2463" actId="20577"/>
        <pc:sldMkLst>
          <pc:docMk/>
          <pc:sldMk cId="2772296909" sldId="258"/>
        </pc:sldMkLst>
      </pc:sldChg>
      <pc:sldChg chg="addSp modSp add del mod modClrScheme chgLayout">
        <pc:chgData name="pinales" userId="65d003d1-348e-461b-85fc-57bf8f216434" providerId="ADAL" clId="{DE7A7D18-AD45-4083-998B-BB8DB8FDBEB8}" dt="2022-06-08T15:20:19.721" v="1164" actId="47"/>
        <pc:sldMkLst>
          <pc:docMk/>
          <pc:sldMk cId="551296434" sldId="259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6T16:32:48.504" v="7750" actId="123"/>
        <pc:sldMkLst>
          <pc:docMk/>
          <pc:sldMk cId="2043225871" sldId="260"/>
        </pc:sldMkLst>
      </pc:sldChg>
      <pc:sldChg chg="addSp modSp add del mod modClrScheme chgLayout">
        <pc:chgData name="pinales" userId="65d003d1-348e-461b-85fc-57bf8f216434" providerId="ADAL" clId="{DE7A7D18-AD45-4083-998B-BB8DB8FDBEB8}" dt="2022-06-08T21:15:07.415" v="4311" actId="20577"/>
        <pc:sldMkLst>
          <pc:docMk/>
          <pc:sldMk cId="1236664772" sldId="261"/>
        </pc:sldMkLst>
      </pc:sldChg>
      <pc:sldChg chg="addSp modSp add del mod modClrScheme chgLayout">
        <pc:chgData name="pinales" userId="65d003d1-348e-461b-85fc-57bf8f216434" providerId="ADAL" clId="{DE7A7D18-AD45-4083-998B-BB8DB8FDBEB8}" dt="2022-06-13T15:56:35.219" v="4942" actId="47"/>
        <pc:sldMkLst>
          <pc:docMk/>
          <pc:sldMk cId="1449135470" sldId="262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3T15:56:08.756" v="4941" actId="179"/>
        <pc:sldMkLst>
          <pc:docMk/>
          <pc:sldMk cId="901872575" sldId="263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6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65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68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0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1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2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5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6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7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9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1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2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3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144492344" sldId="285"/>
        </pc:sldMkLst>
      </pc:sldChg>
      <pc:sldChg chg="addSp modSp add del mod modClrScheme chgLayout">
        <pc:chgData name="pinales" userId="65d003d1-348e-461b-85fc-57bf8f216434" providerId="ADAL" clId="{DE7A7D18-AD45-4083-998B-BB8DB8FDBEB8}" dt="2022-06-13T17:51:19.318" v="7355" actId="20577"/>
        <pc:sldMkLst>
          <pc:docMk/>
          <pc:sldMk cId="2370520605" sldId="286"/>
        </pc:sldMkLst>
      </pc:sldChg>
      <pc:sldChg chg="addSp modSp add del mod modClrScheme chgLayout">
        <pc:chgData name="pinales" userId="65d003d1-348e-461b-85fc-57bf8f216434" providerId="ADAL" clId="{DE7A7D18-AD45-4083-998B-BB8DB8FDBEB8}" dt="2022-06-13T18:30:00.555" v="7680" actId="20577"/>
        <pc:sldMkLst>
          <pc:docMk/>
          <pc:sldMk cId="1035553227" sldId="288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3T17:55:50.894" v="7433" actId="47"/>
        <pc:sldMkLst>
          <pc:docMk/>
          <pc:sldMk cId="1901836038" sldId="289"/>
        </pc:sldMkLst>
      </pc:sldChg>
      <pc:sldChg chg="addSp modSp add del mod modClrScheme chgLayout">
        <pc:chgData name="pinales" userId="65d003d1-348e-461b-85fc-57bf8f216434" providerId="ADAL" clId="{DE7A7D18-AD45-4083-998B-BB8DB8FDBEB8}" dt="2022-06-16T16:41:41.644" v="7786"/>
        <pc:sldMkLst>
          <pc:docMk/>
          <pc:sldMk cId="2797763491" sldId="290"/>
        </pc:sldMkLst>
      </pc:sldChg>
      <pc:sldChg chg="addSp modSp add del mod modClrScheme chgLayout">
        <pc:chgData name="pinales" userId="65d003d1-348e-461b-85fc-57bf8f216434" providerId="ADAL" clId="{DE7A7D18-AD45-4083-998B-BB8DB8FDBEB8}" dt="2022-06-16T16:41:24.321" v="7785" actId="207"/>
        <pc:sldMkLst>
          <pc:docMk/>
          <pc:sldMk cId="1347647790" sldId="291"/>
        </pc:sldMkLst>
      </pc:sldChg>
      <pc:sldChg chg="addSp modSp add del mod modClrScheme chgLayout">
        <pc:chgData name="pinales" userId="65d003d1-348e-461b-85fc-57bf8f216434" providerId="ADAL" clId="{DE7A7D18-AD45-4083-998B-BB8DB8FDBEB8}" dt="2022-06-13T18:29:17.495" v="7675" actId="47"/>
        <pc:sldMkLst>
          <pc:docMk/>
          <pc:sldMk cId="3276091312" sldId="292"/>
        </pc:sldMkLst>
      </pc:sldChg>
      <pc:sldChg chg="addSp modSp add del mod modClrScheme chgLayout">
        <pc:chgData name="pinales" userId="65d003d1-348e-461b-85fc-57bf8f216434" providerId="ADAL" clId="{DE7A7D18-AD45-4083-998B-BB8DB8FDBEB8}" dt="2022-06-13T16:33:42.796" v="5815" actId="20577"/>
        <pc:sldMkLst>
          <pc:docMk/>
          <pc:sldMk cId="2149476927" sldId="293"/>
        </pc:sldMkLst>
      </pc:sldChg>
      <pc:sldChg chg="addSp modSp add del mod modClrScheme chgLayout">
        <pc:chgData name="pinales" userId="65d003d1-348e-461b-85fc-57bf8f216434" providerId="ADAL" clId="{DE7A7D18-AD45-4083-998B-BB8DB8FDBEB8}" dt="2022-06-13T17:23:06.010" v="6653" actId="20577"/>
        <pc:sldMkLst>
          <pc:docMk/>
          <pc:sldMk cId="1201286101" sldId="294"/>
        </pc:sldMkLst>
      </pc:sldChg>
      <pc:sldChg chg="new del">
        <pc:chgData name="pinales" userId="65d003d1-348e-461b-85fc-57bf8f216434" providerId="ADAL" clId="{DE7A7D18-AD45-4083-998B-BB8DB8FDBEB8}" dt="2022-06-13T18:21:34.618" v="7673" actId="47"/>
        <pc:sldMkLst>
          <pc:docMk/>
          <pc:sldMk cId="3589896623" sldId="295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3T17:23:42.711" v="6654" actId="47"/>
        <pc:sldMkLst>
          <pc:docMk/>
          <pc:sldMk cId="3968094991" sldId="295"/>
        </pc:sldMkLst>
      </pc:sldChg>
      <pc:sldChg chg="addSp modSp add del mod modClrScheme chgLayout">
        <pc:chgData name="pinales" userId="65d003d1-348e-461b-85fc-57bf8f216434" providerId="ADAL" clId="{DE7A7D18-AD45-4083-998B-BB8DB8FDBEB8}" dt="2022-06-13T17:24:03.460" v="6655" actId="47"/>
        <pc:sldMkLst>
          <pc:docMk/>
          <pc:sldMk cId="3673103043" sldId="296"/>
        </pc:sldMkLst>
      </pc:sldChg>
      <pc:sldChg chg="addSp delSp modSp new mod modClrScheme chgLayout">
        <pc:chgData name="pinales" userId="65d003d1-348e-461b-85fc-57bf8f216434" providerId="ADAL" clId="{DE7A7D18-AD45-4083-998B-BB8DB8FDBEB8}" dt="2022-06-16T16:46:37.989" v="7802" actId="114"/>
        <pc:sldMkLst>
          <pc:docMk/>
          <pc:sldMk cId="3707096210" sldId="296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93037238" sldId="302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813761702" sldId="303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331468757" sldId="30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2543970577" sldId="306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3310389879" sldId="307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3T18:01:46.946" v="7558" actId="47"/>
        <pc:sldMkLst>
          <pc:docMk/>
          <pc:sldMk cId="3383784798" sldId="310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602290394" sldId="311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4148189345" sldId="312"/>
        </pc:sldMkLst>
      </pc:sldChg>
    </pc:docChg>
  </pc:docChgLst>
  <pc:docChgLst>
    <pc:chgData name="pinales" userId="65d003d1-348e-461b-85fc-57bf8f216434" providerId="ADAL" clId="{1B09B712-2DC4-47C0-B2EA-9FD0DE1876BE}"/>
    <pc:docChg chg="undo redo custSel addSld delSld modSld sldOrd">
      <pc:chgData name="pinales" userId="65d003d1-348e-461b-85fc-57bf8f216434" providerId="ADAL" clId="{1B09B712-2DC4-47C0-B2EA-9FD0DE1876BE}" dt="2022-06-06T21:50:08.928" v="12065" actId="20577"/>
      <pc:docMkLst>
        <pc:docMk/>
      </pc:docMkLst>
      <pc:sldChg chg="modSp mod">
        <pc:chgData name="pinales" userId="65d003d1-348e-461b-85fc-57bf8f216434" providerId="ADAL" clId="{1B09B712-2DC4-47C0-B2EA-9FD0DE1876BE}" dt="2022-05-31T19:51:38.555" v="4252" actId="790"/>
        <pc:sldMkLst>
          <pc:docMk/>
          <pc:sldMk cId="0" sldId="256"/>
        </pc:sldMkLst>
      </pc:sldChg>
      <pc:sldChg chg="addSp delSp modSp mod modClrScheme chgLayout">
        <pc:chgData name="pinales" userId="65d003d1-348e-461b-85fc-57bf8f216434" providerId="ADAL" clId="{1B09B712-2DC4-47C0-B2EA-9FD0DE1876BE}" dt="2022-06-02T15:42:30.161" v="6473" actId="123"/>
        <pc:sldMkLst>
          <pc:docMk/>
          <pc:sldMk cId="551296434" sldId="259"/>
        </pc:sldMkLst>
      </pc:sldChg>
      <pc:sldChg chg="addSp modSp mod">
        <pc:chgData name="pinales" userId="65d003d1-348e-461b-85fc-57bf8f216434" providerId="ADAL" clId="{1B09B712-2DC4-47C0-B2EA-9FD0DE1876BE}" dt="2022-05-30T17:27:06.192" v="632" actId="207"/>
        <pc:sldMkLst>
          <pc:docMk/>
          <pc:sldMk cId="2043225871" sldId="260"/>
        </pc:sldMkLst>
      </pc:sldChg>
      <pc:sldChg chg="addSp delSp modSp mod ord modClrScheme chgLayout">
        <pc:chgData name="pinales" userId="65d003d1-348e-461b-85fc-57bf8f216434" providerId="ADAL" clId="{1B09B712-2DC4-47C0-B2EA-9FD0DE1876BE}" dt="2022-05-30T21:16:13.722" v="2330" actId="14100"/>
        <pc:sldMkLst>
          <pc:docMk/>
          <pc:sldMk cId="1236664772" sldId="261"/>
        </pc:sldMkLst>
      </pc:sldChg>
      <pc:sldChg chg="addSp delSp modSp mod modClrScheme chgLayout">
        <pc:chgData name="pinales" userId="65d003d1-348e-461b-85fc-57bf8f216434" providerId="ADAL" clId="{1B09B712-2DC4-47C0-B2EA-9FD0DE1876BE}" dt="2022-06-02T15:38:28.746" v="6404" actId="948"/>
        <pc:sldMkLst>
          <pc:docMk/>
          <pc:sldMk cId="1449135470" sldId="262"/>
        </pc:sldMkLst>
      </pc:sldChg>
      <pc:sldChg chg="delSp modSp del">
        <pc:chgData name="pinales" userId="65d003d1-348e-461b-85fc-57bf8f216434" providerId="ADAL" clId="{1B09B712-2DC4-47C0-B2EA-9FD0DE1876BE}" dt="2022-05-30T18:55:41.507" v="2201" actId="47"/>
        <pc:sldMkLst>
          <pc:docMk/>
          <pc:sldMk cId="901872575" sldId="263"/>
        </pc:sldMkLst>
      </pc:sldChg>
      <pc:sldChg chg="addSp modSp mod ord modClrScheme chgLayout">
        <pc:chgData name="pinales" userId="65d003d1-348e-461b-85fc-57bf8f216434" providerId="ADAL" clId="{1B09B712-2DC4-47C0-B2EA-9FD0DE1876BE}" dt="2022-06-02T17:49:45.199" v="7178" actId="20577"/>
        <pc:sldMkLst>
          <pc:docMk/>
          <pc:sldMk cId="0" sldId="264"/>
        </pc:sldMkLst>
      </pc:sldChg>
      <pc:sldChg chg="addSp delSp modSp mod ord modClrScheme chgLayout">
        <pc:chgData name="pinales" userId="65d003d1-348e-461b-85fc-57bf8f216434" providerId="ADAL" clId="{1B09B712-2DC4-47C0-B2EA-9FD0DE1876BE}" dt="2022-06-02T17:51:22.575" v="7214" actId="20577"/>
        <pc:sldMkLst>
          <pc:docMk/>
          <pc:sldMk cId="0" sldId="265"/>
        </pc:sldMkLst>
      </pc:sldChg>
      <pc:sldChg chg="modSp del mod ord">
        <pc:chgData name="pinales" userId="65d003d1-348e-461b-85fc-57bf8f216434" providerId="ADAL" clId="{1B09B712-2DC4-47C0-B2EA-9FD0DE1876BE}" dt="2022-06-02T16:12:24.175" v="6838" actId="47"/>
        <pc:sldMkLst>
          <pc:docMk/>
          <pc:sldMk cId="0" sldId="266"/>
        </pc:sldMkLst>
      </pc:sldChg>
      <pc:sldChg chg="addSp delSp modSp del mod ord modClrScheme chgLayout">
        <pc:chgData name="pinales" userId="65d003d1-348e-461b-85fc-57bf8f216434" providerId="ADAL" clId="{1B09B712-2DC4-47C0-B2EA-9FD0DE1876BE}" dt="2022-06-02T17:49:29.662" v="7177" actId="47"/>
        <pc:sldMkLst>
          <pc:docMk/>
          <pc:sldMk cId="0" sldId="267"/>
        </pc:sldMkLst>
      </pc:sldChg>
      <pc:sldChg chg="addSp delSp modSp mod modClrScheme chgLayout">
        <pc:chgData name="pinales" userId="65d003d1-348e-461b-85fc-57bf8f216434" providerId="ADAL" clId="{1B09B712-2DC4-47C0-B2EA-9FD0DE1876BE}" dt="2022-06-02T18:16:30.516" v="8166" actId="20577"/>
        <pc:sldMkLst>
          <pc:docMk/>
          <pc:sldMk cId="0" sldId="268"/>
        </pc:sldMkLst>
      </pc:sldChg>
      <pc:sldChg chg="del">
        <pc:chgData name="pinales" userId="65d003d1-348e-461b-85fc-57bf8f216434" providerId="ADAL" clId="{1B09B712-2DC4-47C0-B2EA-9FD0DE1876BE}" dt="2022-06-02T16:12:11.478" v="6837" actId="47"/>
        <pc:sldMkLst>
          <pc:docMk/>
          <pc:sldMk cId="0" sldId="269"/>
        </pc:sldMkLst>
      </pc:sldChg>
      <pc:sldChg chg="addSp delSp modSp mod">
        <pc:chgData name="pinales" userId="65d003d1-348e-461b-85fc-57bf8f216434" providerId="ADAL" clId="{1B09B712-2DC4-47C0-B2EA-9FD0DE1876BE}" dt="2022-06-02T18:36:13.335" v="8974" actId="20577"/>
        <pc:sldMkLst>
          <pc:docMk/>
          <pc:sldMk cId="0" sldId="271"/>
        </pc:sldMkLst>
      </pc:sldChg>
      <pc:sldChg chg="addSp delSp modSp mod">
        <pc:chgData name="pinales" userId="65d003d1-348e-461b-85fc-57bf8f216434" providerId="ADAL" clId="{1B09B712-2DC4-47C0-B2EA-9FD0DE1876BE}" dt="2022-06-02T19:02:42.142" v="10236" actId="22"/>
        <pc:sldMkLst>
          <pc:docMk/>
          <pc:sldMk cId="0" sldId="272"/>
        </pc:sldMkLst>
      </pc:sldChg>
      <pc:sldChg chg="addSp modSp mod ord modClrScheme chgLayout">
        <pc:chgData name="pinales" userId="65d003d1-348e-461b-85fc-57bf8f216434" providerId="ADAL" clId="{1B09B712-2DC4-47C0-B2EA-9FD0DE1876BE}" dt="2022-06-06T14:37:12.167" v="10420" actId="14100"/>
        <pc:sldMkLst>
          <pc:docMk/>
          <pc:sldMk cId="0" sldId="276"/>
        </pc:sldMkLst>
      </pc:sldChg>
      <pc:sldChg chg="del">
        <pc:chgData name="pinales" userId="65d003d1-348e-461b-85fc-57bf8f216434" providerId="ADAL" clId="{1B09B712-2DC4-47C0-B2EA-9FD0DE1876BE}" dt="2022-06-02T18:45:43.721" v="9384" actId="47"/>
        <pc:sldMkLst>
          <pc:docMk/>
          <pc:sldMk cId="0" sldId="278"/>
        </pc:sldMkLst>
      </pc:sldChg>
      <pc:sldChg chg="modSp mod">
        <pc:chgData name="pinales" userId="65d003d1-348e-461b-85fc-57bf8f216434" providerId="ADAL" clId="{1B09B712-2DC4-47C0-B2EA-9FD0DE1876BE}" dt="2022-06-02T18:57:09.516" v="10204" actId="207"/>
        <pc:sldMkLst>
          <pc:docMk/>
          <pc:sldMk cId="0" sldId="279"/>
        </pc:sldMkLst>
      </pc:sldChg>
      <pc:sldChg chg="del">
        <pc:chgData name="pinales" userId="65d003d1-348e-461b-85fc-57bf8f216434" providerId="ADAL" clId="{1B09B712-2DC4-47C0-B2EA-9FD0DE1876BE}" dt="2022-06-02T18:36:35.280" v="8975" actId="47"/>
        <pc:sldMkLst>
          <pc:docMk/>
          <pc:sldMk cId="0" sldId="280"/>
        </pc:sldMkLst>
      </pc:sldChg>
      <pc:sldChg chg="modSp mod">
        <pc:chgData name="pinales" userId="65d003d1-348e-461b-85fc-57bf8f216434" providerId="ADAL" clId="{1B09B712-2DC4-47C0-B2EA-9FD0DE1876BE}" dt="2022-06-02T18:45:29.557" v="9383" actId="1076"/>
        <pc:sldMkLst>
          <pc:docMk/>
          <pc:sldMk cId="0" sldId="283"/>
        </pc:sldMkLst>
      </pc:sldChg>
      <pc:sldChg chg="addSp delSp modSp mod ord modClrScheme chgLayout">
        <pc:chgData name="pinales" userId="65d003d1-348e-461b-85fc-57bf8f216434" providerId="ADAL" clId="{1B09B712-2DC4-47C0-B2EA-9FD0DE1876BE}" dt="2022-06-02T15:40:03.939" v="6413" actId="207"/>
        <pc:sldMkLst>
          <pc:docMk/>
          <pc:sldMk cId="0" sldId="284"/>
        </pc:sldMkLst>
      </pc:sldChg>
      <pc:sldChg chg="addSp delSp modSp new mod">
        <pc:chgData name="pinales" userId="65d003d1-348e-461b-85fc-57bf8f216434" providerId="ADAL" clId="{1B09B712-2DC4-47C0-B2EA-9FD0DE1876BE}" dt="2022-06-02T15:36:55.526" v="6401" actId="207"/>
        <pc:sldMkLst>
          <pc:docMk/>
          <pc:sldMk cId="1144492344" sldId="285"/>
        </pc:sldMkLst>
      </pc:sldChg>
      <pc:sldChg chg="addSp delSp modSp add mod">
        <pc:chgData name="pinales" userId="65d003d1-348e-461b-85fc-57bf8f216434" providerId="ADAL" clId="{1B09B712-2DC4-47C0-B2EA-9FD0DE1876BE}" dt="2022-06-06T15:52:21.467" v="10555" actId="20577"/>
        <pc:sldMkLst>
          <pc:docMk/>
          <pc:sldMk cId="193037238" sldId="302"/>
        </pc:sldMkLst>
      </pc:sldChg>
      <pc:sldChg chg="modSp add mod">
        <pc:chgData name="pinales" userId="65d003d1-348e-461b-85fc-57bf8f216434" providerId="ADAL" clId="{1B09B712-2DC4-47C0-B2EA-9FD0DE1876BE}" dt="2022-06-06T15:53:25.457" v="10580" actId="207"/>
        <pc:sldMkLst>
          <pc:docMk/>
          <pc:sldMk cId="1813761702" sldId="303"/>
        </pc:sldMkLst>
      </pc:sldChg>
      <pc:sldChg chg="modSp add mod">
        <pc:chgData name="pinales" userId="65d003d1-348e-461b-85fc-57bf8f216434" providerId="ADAL" clId="{1B09B712-2DC4-47C0-B2EA-9FD0DE1876BE}" dt="2022-06-06T15:53:57.064" v="10582" actId="20577"/>
        <pc:sldMkLst>
          <pc:docMk/>
          <pc:sldMk cId="1331468757" sldId="304"/>
        </pc:sldMkLst>
      </pc:sldChg>
      <pc:sldChg chg="modSp add mod">
        <pc:chgData name="pinales" userId="65d003d1-348e-461b-85fc-57bf8f216434" providerId="ADAL" clId="{1B09B712-2DC4-47C0-B2EA-9FD0DE1876BE}" dt="2022-06-02T19:05:51.692" v="10259" actId="1076"/>
        <pc:sldMkLst>
          <pc:docMk/>
          <pc:sldMk cId="3003497421" sldId="305"/>
        </pc:sldMkLst>
      </pc:sldChg>
      <pc:sldChg chg="modSp new mod">
        <pc:chgData name="pinales" userId="65d003d1-348e-461b-85fc-57bf8f216434" providerId="ADAL" clId="{1B09B712-2DC4-47C0-B2EA-9FD0DE1876BE}" dt="2022-06-06T21:50:08.928" v="12065" actId="20577"/>
        <pc:sldMkLst>
          <pc:docMk/>
          <pc:sldMk cId="2543970577" sldId="306"/>
        </pc:sldMkLst>
      </pc:sldChg>
      <pc:sldChg chg="addSp delSp modSp mod">
        <pc:chgData name="pinales" userId="65d003d1-348e-461b-85fc-57bf8f216434" providerId="ADAL" clId="{1B09B712-2DC4-47C0-B2EA-9FD0DE1876BE}" dt="2022-06-06T18:34:21.927" v="11420" actId="20577"/>
        <pc:sldMkLst>
          <pc:docMk/>
          <pc:sldMk cId="3310389879" sldId="307"/>
        </pc:sldMkLst>
      </pc:sldChg>
      <pc:sldChg chg="addSp delSp modSp add mod modClrScheme chgLayout">
        <pc:chgData name="pinales" userId="65d003d1-348e-461b-85fc-57bf8f216434" providerId="ADAL" clId="{1B09B712-2DC4-47C0-B2EA-9FD0DE1876BE}" dt="2022-06-06T17:13:00.116" v="10804" actId="20577"/>
        <pc:sldMkLst>
          <pc:docMk/>
          <pc:sldMk cId="602290394" sldId="311"/>
        </pc:sldMkLst>
      </pc:sldChg>
      <pc:sldChg chg="addSp modSp new mod">
        <pc:chgData name="pinales" userId="65d003d1-348e-461b-85fc-57bf8f216434" providerId="ADAL" clId="{1B09B712-2DC4-47C0-B2EA-9FD0DE1876BE}" dt="2022-06-06T18:59:26.880" v="11924" actId="732"/>
        <pc:sldMkLst>
          <pc:docMk/>
          <pc:sldMk cId="4148189345" sldId="312"/>
        </pc:sldMkLst>
      </pc:sldChg>
    </pc:docChg>
  </pc:docChgLst>
  <pc:docChgLst>
    <pc:chgData name="pinales" userId="65d003d1-348e-461b-85fc-57bf8f216434" providerId="ADAL" clId="{AB899534-9D47-4563-B103-66FC7D3575BD}"/>
    <pc:docChg chg="modSld">
      <pc:chgData name="pinales" userId="65d003d1-348e-461b-85fc-57bf8f216434" providerId="ADAL" clId="{AB899534-9D47-4563-B103-66FC7D3575BD}" dt="2022-10-10T16:55:59.671" v="17" actId="20577"/>
      <pc:docMkLst>
        <pc:docMk/>
      </pc:docMkLst>
      <pc:sldChg chg="modSp mod">
        <pc:chgData name="pinales" userId="65d003d1-348e-461b-85fc-57bf8f216434" providerId="ADAL" clId="{AB899534-9D47-4563-B103-66FC7D3575BD}" dt="2022-10-10T16:55:59.671" v="17" actId="20577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CD7C7898-14B1-389F-7372-0BCAE8B54B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DBEBC435-EED6-C6C4-8582-2F56642AD0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62E42B7-9561-665F-33AC-263B51B9B6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5989" name="Rectangle 5">
            <a:extLst>
              <a:ext uri="{FF2B5EF4-FFF2-40B4-BE49-F238E27FC236}">
                <a16:creationId xmlns:a16="http://schemas.microsoft.com/office/drawing/2014/main" id="{E7C94CE4-6ED0-5234-E0B8-89C6DE10B5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5990" name="Rectangle 6">
            <a:extLst>
              <a:ext uri="{FF2B5EF4-FFF2-40B4-BE49-F238E27FC236}">
                <a16:creationId xmlns:a16="http://schemas.microsoft.com/office/drawing/2014/main" id="{100DB142-A840-D027-FD6F-B4C174CEDB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91" name="Rectangle 7">
            <a:extLst>
              <a:ext uri="{FF2B5EF4-FFF2-40B4-BE49-F238E27FC236}">
                <a16:creationId xmlns:a16="http://schemas.microsoft.com/office/drawing/2014/main" id="{49E342C5-9368-C7C1-B3E7-ABE3062E0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B190AB-0472-4A04-A3C5-C10681AEEAA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895600"/>
            <a:ext cx="77724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6019800" cy="9032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B4973E-5EF8-1944-AE36-97A0C4917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382AA7-62CD-A284-D48B-064CEE3B8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2A08D3-2F2A-AC89-1C25-FCDA9469F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E3031B-B3E0-44D8-9A44-4F38056BDBF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0813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DFEE6D-F967-A9B1-6E93-70607C2D7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4FC4D3-B59F-A491-F081-D2F03ACB2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A845AF-35DC-7B70-5AC5-31796DAE8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9CBD7-3D3A-4BFB-A157-D62B611476A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9946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177165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1600" y="609600"/>
            <a:ext cx="516255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5B33D5-3F71-7C07-8EFB-59149C155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CA538-8FCE-1226-929B-DA631ADB0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ACC37-F253-B81B-3B1C-703B455F4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A6B4-E1C5-406B-BC1F-3C290F7B8DC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8056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762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1600" y="1524000"/>
            <a:ext cx="34671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4671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711C-807F-3A06-B759-542E9D122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59B2E-5EA9-80B9-CBAF-80B31D150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15E51-BEE0-E97E-D2FD-0B1E6578F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B8D7C-5483-4286-B1B5-2E6E3C06B2E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2824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762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371600" y="1524000"/>
            <a:ext cx="7086600" cy="45720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600604-9B7D-FA02-1DCF-4B97878F8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16CB1-1B17-180C-5EE0-EE8FF926C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D4442-CEF5-1385-5BA1-D773A0643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967A-BEE2-44E9-A6E0-15B807FDD5B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105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2DD271-B2FC-97DD-30C0-FE40A4AE6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D11955-6B5D-0540-409B-51A830B99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72EE79-EFA0-00B4-02D6-4D13A1248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708A-3105-491F-A6F7-A5572932078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9593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38602D-A4B4-E4C5-57AF-E92501536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B35A63-E1CE-62BD-37C4-4995CCE16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7C4A9-99A7-053B-1B70-6B9588AF7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DAA06-B7F3-4807-9193-423ED54CE1B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955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6E58D-C26E-9EAC-8297-B01AB3E6E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D774-8397-D382-D617-E6326900B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8F039-FC3C-C4A6-D4A6-A38658A0E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0DF7-87F0-483B-8784-156C7EE46E9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3239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522344-3EC5-2C94-1A10-9F112AA199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D14BF3-E07B-FE76-75A1-3FB99F333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DA66A5-90AB-D760-05CF-8C8B7788B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8F873-E693-48C6-91C4-7D15074405D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37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B0DDD2-A572-40D3-2516-B6DD75D6A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7DB7D0-EE8A-49D1-93A3-D7AB7CBFF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319D8E-4BAB-CF67-0B15-510EE84B0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F3AA2-DD61-45E0-88F7-D23A1FFDAD9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150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2E4BCF-A750-3F4B-B4AC-FEF61BB5C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CB399A-D724-FC62-3460-078F28A7D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115503-0A2F-C1B5-2DDC-1C19DDDF2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2AE32-B092-4763-AEF5-89213F51889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7895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75D4F-62CC-B2FD-87F2-62C846973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BEFEB-8B86-633F-D691-F3FFEA07C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C99DF-8356-1AAB-7856-1D9B54554C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3DADC-175A-4CB6-AFA5-974401946C6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745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903E0-56E1-25B9-E954-D8EE66536D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BB69B-8C75-EF6D-6161-2AE000C30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97485-9AF5-577E-A7A3-2B84F4C5E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DB119-EFC5-44A7-8800-F6E32B26941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3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A1AD63-A0CD-FC4F-3EF0-DB9BAEE0D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D348A0-C2F4-5DAF-4170-BC666B51F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524000"/>
            <a:ext cx="7086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22916" name="Rectangle 4">
            <a:extLst>
              <a:ext uri="{FF2B5EF4-FFF2-40B4-BE49-F238E27FC236}">
                <a16:creationId xmlns:a16="http://schemas.microsoft.com/office/drawing/2014/main" id="{F5B1D942-9CAB-EE0E-796F-688116B5E0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2917" name="Rectangle 5">
            <a:extLst>
              <a:ext uri="{FF2B5EF4-FFF2-40B4-BE49-F238E27FC236}">
                <a16:creationId xmlns:a16="http://schemas.microsoft.com/office/drawing/2014/main" id="{2374E55C-FAB7-43EB-D07E-664AE2CCB8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2918" name="Rectangle 6">
            <a:extLst>
              <a:ext uri="{FF2B5EF4-FFF2-40B4-BE49-F238E27FC236}">
                <a16:creationId xmlns:a16="http://schemas.microsoft.com/office/drawing/2014/main" id="{C20A6518-702F-2067-042B-0271C0E51F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F95D73D-2214-4D69-A6EB-9C278C62FBD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  <p:sldLayoutId id="2147484750" r:id="rId12"/>
    <p:sldLayoutId id="214748475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roceedings.mlr.press/v9/glorot10a" TargetMode="Externa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09/ICCV.2015.123" TargetMode="External"/><Relationship Id="rId4" Type="http://schemas.openxmlformats.org/officeDocument/2006/relationships/hyperlink" Target="https://www.researchgate.net/publication/327858848_Dense_neural_networks_as_sparse_graphs_and_the_lightning_initializ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esearchgate.net/publication/327858848_Dense_neural_networks_as_sparse_graphs_and_the_lightning_initializ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clid.org/journals/annals-of-statistics/volume-7/issue-1/Bootstrap-Methods-Another-Look-at-the-Jackknife/10.1214/aos/1176344552.full" TargetMode="External"/><Relationship Id="rId2" Type="http://schemas.openxmlformats.org/officeDocument/2006/relationships/hyperlink" Target="https://ieeexplore.ieee.org/document/6556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ICCV.2015.123" TargetMode="External"/><Relationship Id="rId5" Type="http://schemas.openxmlformats.org/officeDocument/2006/relationships/hyperlink" Target="http://proceedings.mlr.press/v15/glorot11a" TargetMode="External"/><Relationship Id="rId4" Type="http://schemas.openxmlformats.org/officeDocument/2006/relationships/hyperlink" Target="http://proceedings.mlr.press/v9/glorot10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65564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rojecteuclid.org/journals/annals-of-statistics/volume-7/issue-1/Bootstrap-Methods-Another-Look-at-the-Jackknife/10.1214/aos/1176344552.full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478518B-4304-9BBA-8A95-89C8EF9823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MX" dirty="0">
                <a:latin typeface="Calibri" panose="020F0502020204030204" pitchFamily="34" charset="0"/>
                <a:cs typeface="Calibri" panose="020F0502020204030204" pitchFamily="34" charset="0"/>
              </a:rPr>
              <a:t>Redes Neuronales</a:t>
            </a:r>
            <a:endParaRPr lang="en-US" alt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5B4C6B-F068-90E7-E5FD-D106814737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84438" y="5589588"/>
            <a:ext cx="6019800" cy="903287"/>
          </a:xfrm>
        </p:spPr>
        <p:txBody>
          <a:bodyPr/>
          <a:lstStyle/>
          <a:p>
            <a:r>
              <a:rPr lang="es-MX" altLang="es-MX" sz="2400">
                <a:solidFill>
                  <a:srgbClr val="663300"/>
                </a:solidFill>
                <a:latin typeface="Arial" panose="020B0604020202020204" pitchFamily="34" charset="0"/>
              </a:rPr>
              <a:t>Profesor:</a:t>
            </a:r>
            <a:r>
              <a:rPr lang="es-MX" altLang="es-MX" sz="2400">
                <a:latin typeface="Arial" panose="020B0604020202020204" pitchFamily="34" charset="0"/>
              </a:rPr>
              <a:t> Dr. José Ruiz Pinales</a:t>
            </a:r>
            <a:endParaRPr lang="en-US" altLang="es-MX" sz="2400">
              <a:latin typeface="Arial" panose="020B0604020202020204" pitchFamily="34" charset="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3B9F2A96-E35E-18FF-B6D3-48439969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365625"/>
            <a:ext cx="60198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MX" altLang="es-MX" sz="2800" dirty="0">
                <a:solidFill>
                  <a:srgbClr val="008000"/>
                </a:solidFill>
                <a:latin typeface="Arial" panose="020B0604020202020204" pitchFamily="34" charset="0"/>
              </a:rPr>
              <a:t>Evaluación de Redes Neuronales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CE7E-1758-446D-A0F9-0FBC91C2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4864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Curva ROC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27F6A-C335-4418-949C-36D6179534D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297577"/>
                <a:ext cx="4024516" cy="5429794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métrica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AUC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(área bajo la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curva ROC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Receiver Operating Characteristic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es una de las métricas más ampliamente usadas para clasificadores binarios. 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métrica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AUC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igual a la probabilidad de que, dados un caso positivo y uno negativo tomados al azar, se asigne al primero un score mayor que al segundo. 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curva ROC puede indicar por ejemplo qué tan bueno es un clasificador para detectar si un paciente en realidad tiene cáncer o no.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curva ROC es la gráfica de la tasa de verdaderos positivos (TPR) contra la tasa de falsos positivos (FPR) donde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𝑇𝑃𝑅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𝑠𝑒𝑛𝑠𝑖𝑡𝑖𝑣𝑖𝑑𝑎𝑑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𝐹𝑃𝑅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𝑒𝑠𝑝𝑒𝑐𝑖𝑓𝑖𝑐𝑖𝑑𝑎𝑑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𝐹𝑃</m:t>
                          </m:r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𝐹𝑃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matriz de confusión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𝑇𝑃</m:t>
                                </m:r>
                              </m:e>
                              <m:e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es-MX" sz="14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curva ROC muestra el desempeño de un clasificador binario para diferentes valores de umbral.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métrica AUC mide el desempeño de un clasificador binario para todos los umbrales.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curva en línea punteada corresponde a un clasificador al azar.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27F6A-C335-4418-949C-36D617953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297577"/>
                <a:ext cx="4024516" cy="5429794"/>
              </a:xfrm>
              <a:blipFill>
                <a:blip r:embed="rId2"/>
                <a:stretch>
                  <a:fillRect l="-152" t="-112" r="-3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419F7-3C97-845E-90CB-E5B017A9F1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54AD57C-AB97-4F19-8DC9-D8583222D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88" y="4054257"/>
            <a:ext cx="3077592" cy="2055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15512-9238-451E-A642-105415B81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98" y="1397308"/>
            <a:ext cx="2741773" cy="23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70263"/>
          </a:xfrm>
        </p:spPr>
        <p:txBody>
          <a:bodyPr>
            <a:no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Métodos de Inicialización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314995"/>
                <a:ext cx="3728357" cy="478971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</a:rPr>
                  <a:t>Antes de que se descubriera la manera de entrenar redes profundas, se desarrollaron varios métodos de inicialización que tenían por objetivo ayudar a los algoritmos de aprendizaje a evitar el problema de la saturación de las sigmoides y a mejorar su convergencia.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</a:rPr>
                  <a:t>En todos los casos, los pesos se inicializaban según una distribución de probabilidad: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Uniforme. </a:t>
                </a:r>
                <a:r>
                  <a:rPr lang="es-MX" sz="1400" dirty="0">
                    <a:latin typeface="Calibri" panose="020F0502020204030204" pitchFamily="34" charset="0"/>
                  </a:rPr>
                  <a:t>Una </a:t>
                </a:r>
                <a:r>
                  <a:rPr lang="es-MX" sz="1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distribución uniforme en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.05</m:t>
                    </m:r>
                    <m:r>
                      <a:rPr lang="es-MX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0.05</m:t>
                    </m:r>
                    <m:r>
                      <a:rPr lang="es-MX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4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. Tiene difícil convergencia.</a:t>
                </a:r>
                <a:endParaRPr lang="es-MX" sz="1400" dirty="0">
                  <a:latin typeface="Calibri" panose="020F0502020204030204" pitchFamily="34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Normal.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normal con </a:t>
                </a:r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. Tiene difícil convergencia.</a:t>
                </a:r>
                <a:endParaRPr lang="es-MX" sz="1400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MX" sz="1400" noProof="1">
                    <a:solidFill>
                      <a:srgbClr val="002060"/>
                    </a:solidFill>
                    <a:latin typeface="Calibri" panose="020F0502020204030204" pitchFamily="34" charset="0"/>
                  </a:rPr>
                  <a:t>Glorot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 Uniforme.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uniforme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MX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12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s-MX" sz="12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s-MX" sz="1200" b="0" i="0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MX" sz="1200" dirty="0">
                                <a:latin typeface="Cambria Math" panose="02040503050406030204" pitchFamily="18" charset="0"/>
                              </a:rPr>
                              <m:t>fanin</m:t>
                            </m:r>
                            <m:r>
                              <a:rPr lang="es-MX" sz="12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s-MX" sz="1200" b="0" i="0" dirty="0" smtClean="0">
                                <a:latin typeface="Calibri" panose="020F0502020204030204" pitchFamily="34" charset="0"/>
                              </a:rPr>
                              <m:t>fanout</m:t>
                            </m:r>
                            <m:r>
                              <a:rPr lang="es-MX" sz="1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MX" sz="1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s-MX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s-MX" sz="12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12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s-MX" sz="12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s-MX" sz="1200" b="0" i="0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MX" sz="1200" dirty="0">
                                <a:latin typeface="Cambria Math" panose="02040503050406030204" pitchFamily="18" charset="0"/>
                              </a:rPr>
                              <m:t>fanin</m:t>
                            </m:r>
                            <m:r>
                              <a:rPr lang="es-MX" sz="12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s-MX" sz="1200" b="0" i="0" dirty="0" smtClean="0">
                                <a:latin typeface="Cambria Math" panose="02040503050406030204" pitchFamily="18" charset="0"/>
                              </a:rPr>
                              <m:t>fanout</m:t>
                            </m:r>
                            <m:r>
                              <a:rPr lang="es-MX" sz="1200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MX" sz="1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e>
                    </m:d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Glorot Normal.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normal con 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1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MX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MX" sz="1400" dirty="0">
                            <a:latin typeface="Cambria Math" panose="02040503050406030204" pitchFamily="18" charset="0"/>
                          </a:rPr>
                          <m:t>fanin</m:t>
                        </m:r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MX" sz="1400" dirty="0">
                            <a:latin typeface="Calibri" panose="020F0502020204030204" pitchFamily="34" charset="0"/>
                          </a:rPr>
                          <m:t>fanout</m:t>
                        </m:r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rad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Ortogonal.</a:t>
                </a:r>
                <a:r>
                  <a:rPr lang="es-MX" sz="1400" dirty="0">
                    <a:solidFill>
                      <a:srgbClr val="0066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normal estándar pero con </a:t>
                </a:r>
                <a:r>
                  <a:rPr lang="es-MX" sz="1400" noProof="1">
                    <a:latin typeface="Calibri" panose="020F0502020204030204" pitchFamily="34" charset="0"/>
                  </a:rPr>
                  <a:t>ortogonalización</a:t>
                </a:r>
                <a:r>
                  <a:rPr lang="es-MX" sz="14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s-MX" sz="1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314995"/>
                <a:ext cx="3728357" cy="4789714"/>
              </a:xfrm>
              <a:blipFill>
                <a:blip r:embed="rId2"/>
                <a:stretch>
                  <a:fillRect l="-490" t="-255" r="-8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FA1A967-258E-CE99-379F-4C855A0B2B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65270" y="1314994"/>
                <a:ext cx="3612969" cy="4933405"/>
              </a:xfrm>
            </p:spPr>
            <p:txBody>
              <a:bodyPr/>
              <a:lstStyle/>
              <a:p>
                <a:pPr>
                  <a:buFont typeface="+mj-lt"/>
                  <a:buAutoNum type="arabicPeriod" startAt="6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He Normal.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normal con 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MX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sz="1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m:rPr>
                            <m:sty m:val="p"/>
                          </m:rPr>
                          <a:rPr lang="es-MX" sz="1400" dirty="0">
                            <a:latin typeface="Cambria Math" panose="02040503050406030204" pitchFamily="18" charset="0"/>
                          </a:rPr>
                          <m:t>fani</m:t>
                        </m:r>
                        <m:r>
                          <m:rPr>
                            <m:nor/>
                          </m:rPr>
                          <a:rPr lang="es-MX" sz="1400" b="0" i="0" dirty="0" smtClean="0">
                            <a:latin typeface="Calibri" panose="020F0502020204030204" pitchFamily="34" charset="0"/>
                          </a:rPr>
                          <m:t>n</m:t>
                        </m:r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s-MX" sz="1400" dirty="0">
                  <a:latin typeface="Calibri" panose="020F0502020204030204" pitchFamily="34" charset="0"/>
                </a:endParaRPr>
              </a:p>
              <a:p>
                <a:pPr>
                  <a:buFont typeface="+mj-lt"/>
                  <a:buAutoNum type="arabicPeriod" startAt="6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He Uniforme.</a:t>
                </a:r>
                <a:r>
                  <a:rPr lang="es-MX" sz="1400" dirty="0">
                    <a:solidFill>
                      <a:srgbClr val="0066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uniforme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MX" sz="1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1400" i="1" dirty="0">
                                <a:latin typeface="Cambria Math" panose="02040503050406030204" pitchFamily="18" charset="0"/>
                              </a:rPr>
                              <m:t>6/</m:t>
                            </m:r>
                            <m:r>
                              <m:rPr>
                                <m:sty m:val="p"/>
                              </m:rPr>
                              <a:rPr lang="es-MX" sz="1400" dirty="0">
                                <a:latin typeface="Cambria Math" panose="02040503050406030204" pitchFamily="18" charset="0"/>
                              </a:rPr>
                              <m:t>fanin</m:t>
                            </m:r>
                            <m:r>
                              <a:rPr lang="es-MX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s-MX" sz="1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1400" i="1" dirty="0">
                                <a:latin typeface="Cambria Math" panose="02040503050406030204" pitchFamily="18" charset="0"/>
                              </a:rPr>
                              <m:t>6/</m:t>
                            </m:r>
                            <m:r>
                              <m:rPr>
                                <m:sty m:val="p"/>
                              </m:rPr>
                              <a:rPr lang="es-MX" sz="1400" dirty="0">
                                <a:latin typeface="Cambria Math" panose="02040503050406030204" pitchFamily="18" charset="0"/>
                              </a:rPr>
                              <m:t>fanin</m:t>
                            </m:r>
                            <m:r>
                              <a:rPr lang="es-MX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e>
                    </m:d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 startAt="6"/>
                </a:pPr>
                <a:r>
                  <a:rPr lang="es-MX" sz="1400" noProof="1">
                    <a:solidFill>
                      <a:srgbClr val="002060"/>
                    </a:solidFill>
                    <a:latin typeface="Calibri" panose="020F0502020204030204" pitchFamily="34" charset="0"/>
                  </a:rPr>
                  <a:t>LeCun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</a:rPr>
                  <a:t> Uniforme. </a:t>
                </a:r>
                <a:r>
                  <a:rPr lang="es-MX" sz="1400" dirty="0">
                    <a:latin typeface="Calibri" panose="020F0502020204030204" pitchFamily="34" charset="0"/>
                  </a:rPr>
                  <a:t>Una distribución uniforme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s-MX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1400" b="0" i="1" dirty="0" smtClean="0">
                                <a:latin typeface="Cambria Math" panose="02040503050406030204" pitchFamily="18" charset="0"/>
                              </a:rPr>
                              <m:t>3/</m:t>
                            </m:r>
                            <m:r>
                              <m:rPr>
                                <m:sty m:val="p"/>
                              </m:rPr>
                              <a:rPr lang="es-MX" sz="1400" b="0" i="0" dirty="0" smtClean="0">
                                <a:latin typeface="Cambria Math" panose="02040503050406030204" pitchFamily="18" charset="0"/>
                              </a:rPr>
                              <m:t>fanin</m:t>
                            </m:r>
                            <m:r>
                              <a:rPr lang="es-MX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s-MX" sz="1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MX" sz="14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sz="14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s-MX" sz="1400" dirty="0">
                                <a:latin typeface="Cambria Math" panose="02040503050406030204" pitchFamily="18" charset="0"/>
                              </a:rPr>
                              <m:t>fanin</m:t>
                            </m:r>
                            <m:r>
                              <a:rPr lang="es-MX" sz="1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e>
                    </m:d>
                  </m:oMath>
                </a14:m>
                <a:r>
                  <a:rPr lang="es-MX" sz="1400" dirty="0">
                    <a:latin typeface="Calibri" panose="020F0502020204030204" pitchFamily="34" charset="0"/>
                  </a:rPr>
                  <a:t>.</a:t>
                </a:r>
                <a:endParaRPr lang="es-MX" sz="1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FA1A967-258E-CE99-379F-4C855A0B2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65270" y="1314994"/>
                <a:ext cx="3612969" cy="4933405"/>
              </a:xfrm>
              <a:blipFill>
                <a:blip r:embed="rId3"/>
                <a:stretch>
                  <a:fillRect l="-506" t="-3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52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61554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Inicialización de </a:t>
            </a:r>
            <a:r>
              <a:rPr lang="es-MX" sz="3600" noProof="1">
                <a:latin typeface="Calibri" panose="020F0502020204030204" pitchFamily="34" charset="0"/>
                <a:cs typeface="Calibri" panose="020F0502020204030204" pitchFamily="34" charset="0"/>
              </a:rPr>
              <a:t>Glorot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E748C-1303-4813-B1AE-B6398CD18C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288869"/>
                <a:ext cx="4058194" cy="48071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método de inicialización de 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Glorot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(Xavier) es un método de inicialización normalizado (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Glorot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&amp; 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Bengio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2010).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pesos se inicializan usando una distribución uniforme o normal con media cero.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rango depende de la conectividad de cada capa.</a:t>
                </a:r>
              </a:p>
              <a:p>
                <a:pPr marL="0" indent="0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la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el tamaño de 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E748C-1303-4813-B1AE-B6398CD18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288869"/>
                <a:ext cx="4058194" cy="4807131"/>
              </a:xfrm>
              <a:blipFill>
                <a:blip r:embed="rId2"/>
                <a:stretch>
                  <a:fillRect l="-751" t="-380" r="-9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BB77A-E8C5-882C-13D6-F25B8159BB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A4435-31D3-46DE-09BC-9EB8613E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07" y="3895353"/>
            <a:ext cx="2653813" cy="2353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36EE9C-68E5-9CD0-ABD6-E3D21E76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07" y="1383931"/>
            <a:ext cx="2650993" cy="23713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9B470CA-F2A4-5554-CD80-052C15D81F11}"/>
              </a:ext>
            </a:extLst>
          </p:cNvPr>
          <p:cNvSpPr txBox="1"/>
          <p:nvPr/>
        </p:nvSpPr>
        <p:spPr>
          <a:xfrm>
            <a:off x="5687241" y="6236702"/>
            <a:ext cx="2890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N indica inicialización normalizada (</a:t>
            </a:r>
            <a:r>
              <a:rPr lang="es-MX" sz="1200" noProof="1">
                <a:latin typeface="Calibri" panose="020F0502020204030204" pitchFamily="34" charset="0"/>
                <a:cs typeface="Calibri" panose="020F0502020204030204" pitchFamily="34" charset="0"/>
              </a:rPr>
              <a:t>Glorot</a:t>
            </a: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MX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C4D0F9-74C8-5B39-03ED-17457A8A8C1A}"/>
              </a:ext>
            </a:extLst>
          </p:cNvPr>
          <p:cNvSpPr txBox="1"/>
          <p:nvPr/>
        </p:nvSpPr>
        <p:spPr>
          <a:xfrm>
            <a:off x="1235207" y="6492050"/>
            <a:ext cx="734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Glorot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X. &amp; Bengio, Y. (2010). </a:t>
            </a:r>
            <a:r>
              <a:rPr lang="en-US" sz="1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the difficulty of training deep feedforward neural networks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Proc. of the Thirteenth International Conference on Artificial Intelligence and Statistics, in Proc. of Machine Learning Research, 9:249-256.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03555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4413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Inicialización de 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E748C-1303-4813-B1AE-B6398CD18C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45325" y="1306286"/>
                <a:ext cx="3892731" cy="47897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método de inicialización de He (He et al, 2015) toma en cuenta la función de activación (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pesos se inicializan usando una distribución uniforme o normal con media cero.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rango depende de la conectividad de cada capa.</a:t>
                </a:r>
              </a:p>
              <a:p>
                <a:pPr marL="0" indent="0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la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el tamaño de 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E748C-1303-4813-B1AE-B6398CD18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45325" y="1306286"/>
                <a:ext cx="3892731" cy="4789714"/>
              </a:xfrm>
              <a:blipFill>
                <a:blip r:embed="rId2"/>
                <a:stretch>
                  <a:fillRect l="-782" t="-382" r="-7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22E3B-30A8-F8AC-965C-157ACB259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46257E-165E-CDA3-CEB8-A88BEC61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31" y="1410790"/>
            <a:ext cx="3944984" cy="32731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E2A69D-9095-43F9-4F29-5943040BEB2B}"/>
              </a:ext>
            </a:extLst>
          </p:cNvPr>
          <p:cNvSpPr txBox="1"/>
          <p:nvPr/>
        </p:nvSpPr>
        <p:spPr>
          <a:xfrm>
            <a:off x="5111931" y="4762273"/>
            <a:ext cx="39449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latin typeface="Calibri" panose="020F0502020204030204" pitchFamily="34" charset="0"/>
                <a:cs typeface="Calibri" panose="020F0502020204030204" pitchFamily="34" charset="0"/>
              </a:rPr>
              <a:t>Tomada de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noProof="1">
                <a:latin typeface="Calibri" panose="020F0502020204030204" pitchFamily="34" charset="0"/>
                <a:cs typeface="Calibri" panose="020F0502020204030204" pitchFamily="34" charset="0"/>
              </a:rPr>
              <a:t>Pircher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, T. et al. (2018). </a:t>
            </a:r>
            <a:r>
              <a:rPr lang="en-US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Dense neural networks as sparse graphs and the lightning initialization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MX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A4C73-30FD-8B54-0743-5AD7215596BB}"/>
              </a:ext>
            </a:extLst>
          </p:cNvPr>
          <p:cNvSpPr txBox="1"/>
          <p:nvPr/>
        </p:nvSpPr>
        <p:spPr>
          <a:xfrm>
            <a:off x="1196651" y="6440612"/>
            <a:ext cx="7436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He, K., Zhang, X., Ren, S., &amp; Sun, J. (2015). </a:t>
            </a:r>
            <a:r>
              <a:rPr lang="en-US" sz="1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Delving Deep into Rectifiers: Surpassing Human-Level Performance on ImageNet Classification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Proc. of the 2015 IEEE International Conference on Computer Vision (ICCV), 1026–1034. </a:t>
            </a:r>
          </a:p>
        </p:txBody>
      </p:sp>
    </p:spTree>
    <p:extLst>
      <p:ext uri="{BB962C8B-B14F-4D97-AF65-F5344CB8AC3E}">
        <p14:creationId xmlns:p14="http://schemas.microsoft.com/office/powerpoint/2010/main" val="279776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96389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Inicialización de </a:t>
            </a:r>
            <a:r>
              <a:rPr lang="es-MX" sz="3600" noProof="1">
                <a:latin typeface="Calibri" panose="020F0502020204030204" pitchFamily="34" charset="0"/>
                <a:cs typeface="Calibri" panose="020F0502020204030204" pitchFamily="34" charset="0"/>
              </a:rPr>
              <a:t>LeCun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E748C-1303-4813-B1AE-B6398CD18C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40971" y="1332411"/>
                <a:ext cx="3958045" cy="45720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el método de inicialización de 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LeCun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LeCun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et al, 1998), los pesos se inicializan usando distribución uniforme o normal con media cero.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rango depende de la conectividad de cada capa.</a:t>
                </a:r>
              </a:p>
              <a:p>
                <a:pPr marL="0" indent="0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la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el tamaño de la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ésima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capa.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DE748C-1303-4813-B1AE-B6398CD18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40971" y="1332411"/>
                <a:ext cx="3958045" cy="4572000"/>
              </a:xfrm>
              <a:blipFill>
                <a:blip r:embed="rId2"/>
                <a:stretch>
                  <a:fillRect l="-924" t="-400" r="-77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C3254-A196-EC72-61C2-366AC2537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F8AF8E-BD95-B8BD-FBCB-C675321E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8"/>
          <a:stretch/>
        </p:blipFill>
        <p:spPr>
          <a:xfrm>
            <a:off x="5199015" y="1410790"/>
            <a:ext cx="3857899" cy="32731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3F5F61-9A45-1540-9CF9-50CE6C3A8512}"/>
              </a:ext>
            </a:extLst>
          </p:cNvPr>
          <p:cNvSpPr txBox="1"/>
          <p:nvPr/>
        </p:nvSpPr>
        <p:spPr>
          <a:xfrm>
            <a:off x="5111931" y="4762273"/>
            <a:ext cx="39449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latin typeface="Calibri" panose="020F0502020204030204" pitchFamily="34" charset="0"/>
                <a:cs typeface="Calibri" panose="020F0502020204030204" pitchFamily="34" charset="0"/>
              </a:rPr>
              <a:t>Tomada de </a:t>
            </a:r>
            <a:r>
              <a:rPr lang="en-US" sz="1050" noProof="1">
                <a:latin typeface="Calibri" panose="020F0502020204030204" pitchFamily="34" charset="0"/>
                <a:cs typeface="Calibri" panose="020F0502020204030204" pitchFamily="34" charset="0"/>
              </a:rPr>
              <a:t>Pircher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, T. et al. (2018). </a:t>
            </a:r>
            <a:r>
              <a:rPr lang="en-US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Dense neural networks as sparse graphs and the lightning initialization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MX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64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F33F9-49C9-C6FD-2564-A89068FD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7086600" cy="76200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Para saber más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EE54E79-CEEB-D578-B5BD-4FF5F3EA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Guyon, I., Makhoul, J., Schwartz, R. &amp; Vapnik, V. (1998). </a:t>
            </a:r>
            <a:r>
              <a:rPr lang="en-US" sz="1400" i="1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Size Test Set Gives Good Error Rate Estimates?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IEEE Trans. Pattern Anal. Mach. Intell., 20, 52-64.</a:t>
            </a:r>
          </a:p>
          <a:p>
            <a:pPr algn="just"/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Efron, B. (1979).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 Methods: Another Look at the Jackknife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The Annals of Statistics, 7(1), 1–26.</a:t>
            </a:r>
          </a:p>
          <a:p>
            <a:pPr algn="just"/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Mosteller, F., &amp; Tukey, J. W. (1968). Data analysis, including statistics. In G. Lindzey &amp; E. Aronson (Eds.), Handbook of Social Psychology, Vol. 2. Addison-Wesley.</a:t>
            </a:r>
          </a:p>
          <a:p>
            <a:pPr algn="just"/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Glorot, X. &amp; Bengio, Y. (2010). </a:t>
            </a:r>
            <a:r>
              <a:rPr lang="en-US" sz="1400" i="1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the difficulty of training deep feedforward neural networks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Proc. of the Thirteenth International Conference on Artificial Intelligence and Statistics, in Proc. of Machine Learning Research, 9:249-256.</a:t>
            </a:r>
          </a:p>
          <a:p>
            <a:pPr algn="just"/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Glorot, X., Bordes, A. &amp; Bengio, Y. (2011). </a:t>
            </a:r>
            <a:r>
              <a:rPr lang="en-US" sz="1400" i="1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Sparse Rectifier Neural Networks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Proc. of the Fourteenth International Conference on Artificial Intelligence and Statistics, in Proc. of Machine Learning Research, 15:315-323.</a:t>
            </a:r>
          </a:p>
          <a:p>
            <a:pPr algn="just"/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He, K., Zhang, X., Ren, S., &amp; Sun, J. (2015).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Delving Deep into Rectifiers: Surpassing Human-Level Performance on ImageNet Classification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Proc. of the 2015 IEEE International Conference on Computer Vision (ICCV), 1026–1034.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2A53EF-E102-634B-492F-3AFD77CB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60DF7-87F0-483B-8784-156C7EE46E9B}" type="slidenum">
              <a:rPr lang="en-US" altLang="es-MX" smtClean="0"/>
              <a:pPr>
                <a:defRPr/>
              </a:pPr>
              <a:t>15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0709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481149"/>
            <a:ext cx="7086600" cy="762000"/>
          </a:xfrm>
        </p:spPr>
        <p:txBody>
          <a:bodyPr>
            <a:normAutofit/>
          </a:bodyPr>
          <a:lstStyle/>
          <a:p>
            <a:pPr algn="ctr"/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Estimación del Error de Clasificación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314994"/>
                <a:ext cx="4568964" cy="5442857"/>
              </a:xfrm>
            </p:spPr>
            <p:txBody>
              <a:bodyPr lIns="0" tIns="0" rIns="0" bIns="0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Uno de los métodos más simples para estimar el desempeño de un clasificador es el método de conteo de errores.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Método de conteo de errores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Dada una base de datos con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muestras,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clases,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muestras por clase. La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probabilidad de error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la clase </a:t>
                </a:r>
                <a14:m>
                  <m:oMath xmlns:m="http://schemas.openxmlformats.org/officeDocument/2006/math">
                    <m:r>
                      <a:rPr lang="es-MX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asumiendo independencia 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Entonces la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probabilidad total de error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estimada 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Esta estimación es insesgada ya que: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verdadera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probabilidad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errror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varianza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es: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conjuntos de prueba pequeños o medianos la varianza es alta, por lo que la estimación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es confiable (varía mucho). Para disminuirla debemos usar más muestras de prueba o repetir el entrenamiento y prueba varias veces y promediar.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314994"/>
                <a:ext cx="4568964" cy="5442857"/>
              </a:xfrm>
              <a:blipFill>
                <a:blip r:embed="rId2"/>
                <a:stretch>
                  <a:fillRect l="-2400" t="-1120" r="-22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5C318B-B1B0-DD19-98A0-1606CD614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42C1E49-EBD9-403B-9E49-FD50D583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3873" y="1594423"/>
            <a:ext cx="3065164" cy="203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120E74E-B6EB-42DE-8788-9E473BAE8348}"/>
                  </a:ext>
                </a:extLst>
              </p:cNvPr>
              <p:cNvSpPr txBox="1"/>
              <p:nvPr/>
            </p:nvSpPr>
            <p:spPr>
              <a:xfrm>
                <a:off x="7224304" y="3658276"/>
                <a:ext cx="4019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2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120E74E-B6EB-42DE-8788-9E473BAE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304" y="3658276"/>
                <a:ext cx="401969" cy="184666"/>
              </a:xfrm>
              <a:prstGeom prst="rect">
                <a:avLst/>
              </a:prstGeom>
              <a:blipFill>
                <a:blip r:embed="rId4"/>
                <a:stretch>
                  <a:fillRect l="-9091" r="-13636" b="-4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3EB0AD-3151-B0A3-20DE-ACC6DD373964}"/>
                  </a:ext>
                </a:extLst>
              </p:cNvPr>
              <p:cNvSpPr txBox="1"/>
              <p:nvPr/>
            </p:nvSpPr>
            <p:spPr>
              <a:xfrm>
                <a:off x="5823873" y="4085359"/>
                <a:ext cx="3348863" cy="86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patrones de la clase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sean mal clasificados es: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s-MX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s-MX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3EB0AD-3151-B0A3-20DE-ACC6DD37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73" y="4085359"/>
                <a:ext cx="3348863" cy="865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90485-F684-00C4-5419-D6A6AA14A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188FB-346F-F48D-E0C9-29D5C55C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1149"/>
            <a:ext cx="7086600" cy="762000"/>
          </a:xfrm>
        </p:spPr>
        <p:txBody>
          <a:bodyPr>
            <a:normAutofit/>
          </a:bodyPr>
          <a:lstStyle/>
          <a:p>
            <a:pPr algn="ctr"/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Estimación del Error de Clasificación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19065-AF7A-04AF-2D61-11380301BD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314994"/>
                <a:ext cx="4103914" cy="5442857"/>
              </a:xfrm>
            </p:spPr>
            <p:txBody>
              <a:bodyPr lIns="0" tIns="0" rIns="0" bIns="0">
                <a:noAutofit/>
              </a:bodyPr>
              <a:lstStyle/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 bases de datos pequeñas y medianas, el método de conteo de errores da una estimación con alta varianza.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Pero, cuántos datos de prueba son necesarios para utilizar el método de conteo de errores?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1998, Guyon et al. dieron una cota inferior del número de muestras de prueba necesarias para una buena estimación.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MX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probabilidad de error</a:t>
                </a:r>
                <a:r>
                  <a:rPr lang="es-MX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una red neuronal, entonces el número mínimo de muestras de prueba está dado por: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≈100/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la probabilidad de error de una red neuronal es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Entonces el número mínimo de muestras de prueba necesarias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s-MX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Ahora, si tenemos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muestras de prueba. Entonces, la mínima probabilidad de error de una red neuronal que podemos probar con ese número de muestras de prueba 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100</m:t>
                          </m:r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1000</m:t>
                          </m:r>
                        </m:den>
                      </m:f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4319065-AF7A-04AF-2D61-11380301B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314994"/>
                <a:ext cx="4103914" cy="5442857"/>
              </a:xfrm>
              <a:blipFill>
                <a:blip r:embed="rId2"/>
                <a:stretch>
                  <a:fillRect l="-2675" t="-1120" r="-26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9F40D522-5C6E-90FD-680B-FAF3E7958517}"/>
              </a:ext>
            </a:extLst>
          </p:cNvPr>
          <p:cNvSpPr txBox="1"/>
          <p:nvPr/>
        </p:nvSpPr>
        <p:spPr>
          <a:xfrm>
            <a:off x="1262744" y="6463562"/>
            <a:ext cx="7532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Guyon, I., Makhoul, J., Schwartz, R. &amp; Vapnik, V. (1998)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Size Test Set Gives Good Error Rate Estimates?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IEEE Trans. Pattern Anal. Mach. 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Intell.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20, 52-64.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5642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13806"/>
          </a:xfrm>
        </p:spPr>
        <p:txBody>
          <a:bodyPr>
            <a:no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Métodos de Validación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297576"/>
                <a:ext cx="4101737" cy="556042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métodos de validación más comunes son:</a:t>
                </a:r>
              </a:p>
              <a:p>
                <a:pPr>
                  <a:buFont typeface="+mj-lt"/>
                  <a:buAutoNum type="arabicPeriod"/>
                </a:pPr>
                <a:r>
                  <a:rPr lang="es-MX" sz="1600" noProof="1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Resubstitución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Usa las mismas muestras para aprendizaje y prueba, da una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optimista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pero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sesgo grande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sz="16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Holdout o </a:t>
                </a:r>
                <a:r>
                  <a:rPr lang="es-MX" sz="16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retención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Divide la base de datos en dos, una parte es usada para aprendizaje y la otra para prueba. Da una estimación pesimista, ya que el número de muestras para aprendizaje es reducido, no hay manera de determinar el tamaño de cada parte, y es útil sólo para bases de datos grandes.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estimación no es confiable para bases de datos no grandes porque varía si se vuelve a calcular.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sz="16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Leave-One-Out</a:t>
                </a:r>
                <a:r>
                  <a:rPr lang="es-MX" sz="16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(LOO)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Usa una sola muestra para prueba y todas las demás para aprendizaje. Se debe repetir el aprendizaje y prueba, cada vez con una muestra de prueba diferente. Hace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aprendizajes y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pruebas por lo que es muy pesado computacionalmente, y da una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pesimista con varianza grande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sesgo pequeño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Sin embargo,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cada red entrenada es muy poderosa porque se entrenó usando casi todos los datos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297576"/>
                <a:ext cx="4101737" cy="5560423"/>
              </a:xfrm>
              <a:blipFill>
                <a:blip r:embed="rId2"/>
                <a:stretch>
                  <a:fillRect l="-743" t="-329" r="-4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>
            <a:extLst>
              <a:ext uri="{FF2B5EF4-FFF2-40B4-BE49-F238E27FC236}">
                <a16:creationId xmlns:a16="http://schemas.microsoft.com/office/drawing/2014/main" id="{E3153BC1-7EC4-F446-DD12-0B1E40963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66315" y="1349829"/>
            <a:ext cx="2849250" cy="33266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0A5510-9BA4-E159-3538-FF75CF86AEA8}"/>
              </a:ext>
            </a:extLst>
          </p:cNvPr>
          <p:cNvSpPr txBox="1"/>
          <p:nvPr/>
        </p:nvSpPr>
        <p:spPr>
          <a:xfrm>
            <a:off x="5866315" y="4753931"/>
            <a:ext cx="3155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Los métodos de </a:t>
            </a:r>
            <a:r>
              <a:rPr lang="es-MX" sz="1200" noProof="1">
                <a:latin typeface="Calibri" panose="020F0502020204030204" pitchFamily="34" charset="0"/>
                <a:cs typeface="Calibri" panose="020F0502020204030204" pitchFamily="34" charset="0"/>
              </a:rPr>
              <a:t>resubstitución</a:t>
            </a:r>
            <a:r>
              <a:rPr lang="es-MX" sz="1200" dirty="0">
                <a:latin typeface="Calibri" panose="020F0502020204030204" pitchFamily="34" charset="0"/>
                <a:cs typeface="Calibri" panose="020F0502020204030204" pitchFamily="34" charset="0"/>
              </a:rPr>
              <a:t> y LOO tienden asintóticamente a la probabilidad de error para bases de datos grandes.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7229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4A0B-E41F-5A7B-52A8-64B81F8B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36BB-629C-6A8C-6DD3-84EF191A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13806"/>
          </a:xfrm>
        </p:spPr>
        <p:txBody>
          <a:bodyPr>
            <a:no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Métodos de Validación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0A821E-5CCE-E5F9-EF55-181B1FFA7E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297576"/>
                <a:ext cx="4101737" cy="556042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s-MX" sz="1800" noProof="1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k-fold 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Este método de validación divide los datos en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partes del mismo tamaño (particiones). Repite el entrenamiento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veces. Cada vez, tomando como conjunto de prueba una partición diferente. La estimación de la probabilidad de error se calcula como el promedio de los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errores de prueba.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s-MX" sz="1800" noProof="1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Repeated k-fold 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estimación obtenida por el método de validación k-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fold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puede ser mejorada. En este caso, la validación </a:t>
                </a:r>
                <a:r>
                  <a:rPr lang="es-MX" sz="16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k-fold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repite varias veces. La estimación mejorada se calcula como el promedio de las estimaciones.</a:t>
                </a:r>
                <a:endParaRPr lang="es-MX" sz="1600" noProof="1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+mj-lt"/>
                  <a:buAutoNum type="arabicPeriod" startAt="5"/>
                </a:pPr>
                <a:r>
                  <a:rPr lang="es-MX" sz="1600" noProof="1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Validación de Montecarlo</a:t>
                </a:r>
              </a:p>
              <a:p>
                <a:pPr marL="0" indent="0" algn="just">
                  <a:buNone/>
                </a:pP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Este método de validación también es llamado </a:t>
                </a:r>
                <a:r>
                  <a:rPr lang="en-US" sz="1600" noProof="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Shuffle Split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:r>
                  <a:rPr lang="en-US" sz="1600" noProof="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Repeated Random Subsampling</a:t>
                </a:r>
                <a:r>
                  <a:rPr lang="es-MX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Repite el entrenamiento múltiples veces. Cada vez, conjuntos de aprendizaje y prueba (disjuntos) son seleccionados al azar. La estimación se calcula como el promedio de los errores de prueba de cada repetición.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0A821E-5CCE-E5F9-EF55-181B1FFA7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297576"/>
                <a:ext cx="4101737" cy="5560423"/>
              </a:xfrm>
              <a:blipFill>
                <a:blip r:embed="rId2"/>
                <a:stretch>
                  <a:fillRect l="-1189" t="-1096" r="-8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8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31223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7577" y="1314994"/>
                <a:ext cx="4101736" cy="4781006"/>
              </a:xfrm>
            </p:spPr>
            <p:txBody>
              <a:bodyPr lIns="0" tIns="0" rIns="0" bIns="0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1979,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Efron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propuso una técnica llamada </a:t>
                </a:r>
                <a:r>
                  <a:rPr lang="en-US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bootstrap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para la estimación del error estándar. La idea es que si se tiene sólo una muestra de una población, entonces ésta se puede utilizar para generar más muestras.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una muestra de datos disponibles de tamaño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182563" indent="-182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Generar una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muestra </a:t>
                </a:r>
                <a:r>
                  <a:rPr lang="en-US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bootstrap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tamaño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MX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s-MX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por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muestreo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 azar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reemplazo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 conjunto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82563" indent="-182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Tomar todos los datos no seleccionados como conjunto de prueba, entrenar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MX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s-MX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calcular el error de prueba.</a:t>
                </a:r>
              </a:p>
              <a:p>
                <a:pPr marL="182563" indent="-1825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Repetir los pasos 1 y 2 suficiente número de veces y promediar los errores de prueba.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Este método da una estimación optimista ya que la probabilidad de que un dato no sea seleccionado es:</a:t>
                </a:r>
              </a:p>
              <a:p>
                <a:pPr marL="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MX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probabilidad de que un dato esté en el conjunto de prueba es: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≅0.368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Por lo tanto, el conjunto de aprendizaje contendrá sólo el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63.2%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los datos.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7577" y="1314994"/>
                <a:ext cx="4101736" cy="4781006"/>
              </a:xfrm>
              <a:blipFill>
                <a:blip r:embed="rId2"/>
                <a:stretch>
                  <a:fillRect l="-2823" t="-1276" r="-3418" b="-71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3387DEC-9802-6FBD-48CA-141F9E1148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60274" y="4267526"/>
                <a:ext cx="3466010" cy="1828473"/>
              </a:xfrm>
            </p:spPr>
            <p:txBody>
              <a:bodyPr/>
              <a:lstStyle/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/>
                  <a:t> Una mejor e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stimación puede ser obtenida combinando del error de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resustitución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 el error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bootstrap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estimador 0.632 está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0.632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 0.632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+0.368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3387DEC-9802-6FBD-48CA-141F9E114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60274" y="4267526"/>
                <a:ext cx="3466010" cy="1828473"/>
              </a:xfrm>
              <a:blipFill>
                <a:blip r:embed="rId3"/>
                <a:stretch>
                  <a:fillRect l="-528" t="-1000" r="-7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áfico 7">
            <a:extLst>
              <a:ext uri="{FF2B5EF4-FFF2-40B4-BE49-F238E27FC236}">
                <a16:creationId xmlns:a16="http://schemas.microsoft.com/office/drawing/2014/main" id="{1105263D-29EA-C1D7-F489-FB1FC590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47360" y="1638077"/>
            <a:ext cx="3466011" cy="21321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5E2C9A-E6EB-1F27-7E9D-81A388E9777E}"/>
              </a:ext>
            </a:extLst>
          </p:cNvPr>
          <p:cNvSpPr txBox="1"/>
          <p:nvPr/>
        </p:nvSpPr>
        <p:spPr>
          <a:xfrm>
            <a:off x="1297576" y="6466114"/>
            <a:ext cx="73632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Efron, B. (1979). </a:t>
            </a:r>
            <a:r>
              <a:rPr lang="en-US" sz="10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 Methods: Another Look at the Jackknife</a:t>
            </a:r>
            <a:r>
              <a:rPr lang="en-US" sz="1000" dirty="0"/>
              <a:t>. The Annals of Statistics, 7(1), 1–26. </a:t>
            </a:r>
          </a:p>
        </p:txBody>
      </p:sp>
    </p:spTree>
    <p:extLst>
      <p:ext uri="{BB962C8B-B14F-4D97-AF65-F5344CB8AC3E}">
        <p14:creationId xmlns:p14="http://schemas.microsoft.com/office/powerpoint/2010/main" val="90187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7800" y="444137"/>
            <a:ext cx="7086600" cy="76200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Validación Cruzada </a:t>
            </a:r>
            <a:r>
              <a:rPr lang="es-MX" sz="3600" noProof="1">
                <a:latin typeface="Calibri" panose="020F0502020204030204" pitchFamily="34" charset="0"/>
                <a:cs typeface="Calibri" panose="020F0502020204030204" pitchFamily="34" charset="0"/>
              </a:rPr>
              <a:t>k-fold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71451" y="1314993"/>
                <a:ext cx="3631475" cy="5312229"/>
              </a:xfrm>
            </p:spPr>
            <p:txBody>
              <a:bodyPr lIns="36000" tIns="0" rIns="0" bIns="0">
                <a:noAutofit/>
              </a:bodyPr>
              <a:lstStyle/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método 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holdout</a:t>
                </a: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fácil de usar pero desperdicia una buena parte de los para la prueba. Una variante de LOO consiste en dejar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datos para prueba. De esta manera, se podrían generar varios conjuntos de entrenamiento y prueba.</a:t>
                </a:r>
              </a:p>
              <a:p>
                <a:pPr marL="174625" indent="-1746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Validación cruzada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-fold: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Este método consiste en dividir el conjunto de datos al azar en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partes o particiones disjuntas del mismo tamaño. Luego, repetir el entrenamiento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veces, cada vez utilizando una partición diferente para prueba y usando el resto de los datos para aprendizaje. Finalmente, la estimación del error es obtenida promediando los errores de cada prueba.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Este método es equivalente a LOO cuando </a:t>
                </a:r>
                <a14:m>
                  <m:oMath xmlns:m="http://schemas.openxmlformats.org/officeDocument/2006/math">
                    <m:r>
                      <a:rPr lang="es-MX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Para valores de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pequeños, la estimación tiene una varianza baja. Pero, para valores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grandes, la estimación tiene una varianza alta. La ventaja de este método es que eventualmente todos los datos son usados para prueba y aprendizaje.</a:t>
                </a:r>
              </a:p>
              <a:p>
                <a:pPr marL="182563" indent="-182563">
                  <a:spcBef>
                    <a:spcPts val="0"/>
                  </a:spcBef>
                  <a:buFont typeface="+mj-lt"/>
                  <a:buAutoNum type="arabicPeriod" startAt="2"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Validación cruzada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s-MX" sz="1400" noProof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fold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estratificada: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el método anterior las proporciones de clase no son preservadas en los conjuntos de prueba. Una mejora, es particionar de tal modo que las proporciones de clase sean preservadas.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validación cruzada </a:t>
                </a:r>
                <a14:m>
                  <m:oMath xmlns:m="http://schemas.openxmlformats.org/officeDocument/2006/math">
                    <m:r>
                      <a:rPr lang="es-MX" sz="1200" i="1" noProof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s-MX" sz="12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-fold</a:t>
                </a:r>
                <a:r>
                  <a:rPr lang="es-MX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puede reducir el sesgo del error debido a que utiliza más datos para aprendizaje y puede reducir la varianza del error debido a que se hacen más pruebas.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71451" y="1314993"/>
                <a:ext cx="3631475" cy="5312229"/>
              </a:xfrm>
              <a:blipFill>
                <a:blip r:embed="rId2"/>
                <a:stretch>
                  <a:fillRect l="-2185" t="-918" r="-2689" b="-8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10A8E3-DFFB-806F-86FE-4DEE9BC55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F954204-DE0B-590D-2D72-5E85E5BF8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65596" y="1663337"/>
            <a:ext cx="3486213" cy="42149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DB75A6-B106-3F72-7F31-AE6C78501D32}"/>
              </a:ext>
            </a:extLst>
          </p:cNvPr>
          <p:cNvSpPr txBox="1"/>
          <p:nvPr/>
        </p:nvSpPr>
        <p:spPr>
          <a:xfrm>
            <a:off x="1200921" y="6571397"/>
            <a:ext cx="75803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Mosteller, F., &amp; Tukey, J. W. (1968). Data analysis, including statistics. In G. </a:t>
            </a:r>
            <a:r>
              <a:rPr lang="en-US" sz="900" noProof="1">
                <a:latin typeface="Calibri" panose="020F0502020204030204" pitchFamily="34" charset="0"/>
                <a:cs typeface="Calibri" panose="020F0502020204030204" pitchFamily="34" charset="0"/>
              </a:rPr>
              <a:t>Lindzey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&amp; E. Aronson (Eds.), Handbook of Social Psychology, Vol. 2.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123666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441960"/>
            <a:ext cx="7086600" cy="762000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45325" y="1288869"/>
                <a:ext cx="3875315" cy="48071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probabilidad de error no es la única manera de evaluar el desempeño de un clasificador. Por ejemplo, se puede determinar si hay clases que tienden a confundirse por medio de la 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matriz de confusión</a:t>
                </a:r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está definida de modo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el número de datos cuya verdadera clase es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pero son clasificadas como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 partir de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pueden obtenerse otras métricas:</a:t>
                </a:r>
              </a:p>
              <a:p>
                <a:pPr marL="0" indent="0"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Es el porcentaje de datos de una clase que son clasificados correctamente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Precisión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Es el porcentaje de datos clasificados como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cuya clase es efectivamente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Exactitud (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𝐴𝑐</m:t>
                    </m:r>
                  </m:oMath>
                </a14:m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Es el porcentaje total de datos que fueron clasificados correctamente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𝐴𝑐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45325" y="1288869"/>
                <a:ext cx="3875315" cy="4807131"/>
              </a:xfrm>
              <a:blipFill>
                <a:blip r:embed="rId2"/>
                <a:stretch>
                  <a:fillRect l="-472" t="-127" r="-314" b="-74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029FFDB-78F7-BDFE-95F1-9CEA2B38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5" y="1288869"/>
            <a:ext cx="3467100" cy="37900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280257-57C7-76E0-5822-35F931EF1373}"/>
              </a:ext>
            </a:extLst>
          </p:cNvPr>
          <p:cNvSpPr txBox="1"/>
          <p:nvPr/>
        </p:nvSpPr>
        <p:spPr>
          <a:xfrm>
            <a:off x="5399315" y="5163794"/>
            <a:ext cx="36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100" dirty="0">
                <a:latin typeface="Calibri" panose="020F0502020204030204" pitchFamily="34" charset="0"/>
                <a:cs typeface="Calibri" panose="020F0502020204030204" pitchFamily="34" charset="0"/>
              </a:rPr>
              <a:t>Tomada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de Seng et al. (2021). MNIST handwritten digit recognition with different CNN architectures. Journal of Applied Technology and Innovation, 5(1), 7.</a:t>
            </a:r>
            <a:endParaRPr lang="es-MX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EFF5-0605-448A-8C98-BC51CB0E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0509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Métrica F1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0D194-247A-4FC4-8AFF-8B0B82E321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314994"/>
                <a:ext cx="3575957" cy="478100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métrica F1 es la media armónica entre la precisión y el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Se usa en aplicaciones donde la precisión y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 importantes o cuando las bases de datos están desbalanceadas (hay clases con muy pocos datos).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métrica F1 indica qué tan preciso y robusto es un clasificador. Entre más alta es la métrica F1 mejor es el desempeño de un clasificador.</a:t>
                </a:r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métrica F1 está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s-MX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𝑃𝑟𝑒𝑐𝑖𝑠𝑖𝑜𝑛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𝑅𝑒𝑐𝑎𝑙𝑙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MX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𝑃𝑟𝑒𝑐𝑖𝑠𝑖𝑜𝑛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𝑅𝑒𝑐𝑎𝑙𝑙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0D194-247A-4FC4-8AFF-8B0B82E32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314994"/>
                <a:ext cx="3575957" cy="4781006"/>
              </a:xfrm>
              <a:blipFill>
                <a:blip r:embed="rId2"/>
                <a:stretch>
                  <a:fillRect l="-511" t="-255" r="-5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7BDCA5-0AB3-4EA0-D847-643AA226F4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476927"/>
      </p:ext>
    </p:extLst>
  </p:cSld>
  <p:clrMapOvr>
    <a:masterClrMapping/>
  </p:clrMapOvr>
</p:sld>
</file>

<file path=ppt/theme/theme1.xml><?xml version="1.0" encoding="utf-8"?>
<a:theme xmlns:a="http://schemas.openxmlformats.org/drawingml/2006/main" name="ZipGrid">
  <a:themeElements>
    <a:clrScheme name="ZipGr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pGri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ZipGr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pGr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C5C8CF411E8142ABA32BD96CA5F49D" ma:contentTypeVersion="0" ma:contentTypeDescription="Crear nuevo documento." ma:contentTypeScope="" ma:versionID="56d8790f4060127a832faeb25af6cc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811a6767019e7426d133b4233021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E07253-4381-4EC5-8EDA-9749B5B1BCDD}"/>
</file>

<file path=customXml/itemProps2.xml><?xml version="1.0" encoding="utf-8"?>
<ds:datastoreItem xmlns:ds="http://schemas.openxmlformats.org/officeDocument/2006/customXml" ds:itemID="{BDCFF842-B777-4EB3-81C0-D29BF472869B}"/>
</file>

<file path=customXml/itemProps3.xml><?xml version="1.0" encoding="utf-8"?>
<ds:datastoreItem xmlns:ds="http://schemas.openxmlformats.org/officeDocument/2006/customXml" ds:itemID="{21220FD0-9072-4882-9F26-EED8DF81136F}"/>
</file>

<file path=docProps/app.xml><?xml version="1.0" encoding="utf-8"?>
<Properties xmlns="http://schemas.openxmlformats.org/officeDocument/2006/extended-properties" xmlns:vt="http://schemas.openxmlformats.org/officeDocument/2006/docPropsVTypes">
  <Template>ZipGrid</Template>
  <TotalTime>8631</TotalTime>
  <Words>2471</Words>
  <Application>Microsoft Office PowerPoint</Application>
  <PresentationFormat>Presentación en pantalla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ZipGrid</vt:lpstr>
      <vt:lpstr>Redes Neuronales</vt:lpstr>
      <vt:lpstr>Estimación del Error de Clasificación</vt:lpstr>
      <vt:lpstr>Estimación del Error de Clasificación</vt:lpstr>
      <vt:lpstr>Métodos de Validación</vt:lpstr>
      <vt:lpstr>Métodos de Validación</vt:lpstr>
      <vt:lpstr>Bootstrap</vt:lpstr>
      <vt:lpstr>Validación Cruzada k-fold</vt:lpstr>
      <vt:lpstr>Métricas</vt:lpstr>
      <vt:lpstr>Métrica F1</vt:lpstr>
      <vt:lpstr>Curva ROC</vt:lpstr>
      <vt:lpstr>Métodos de Inicialización</vt:lpstr>
      <vt:lpstr>Inicialización de Glorot</vt:lpstr>
      <vt:lpstr>Inicialización de He</vt:lpstr>
      <vt:lpstr>Inicialización de LeCun</vt:lpstr>
      <vt:lpstr>Para saber más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pinales</cp:lastModifiedBy>
  <cp:revision>1242</cp:revision>
  <dcterms:created xsi:type="dcterms:W3CDTF">2004-01-15T07:09:04Z</dcterms:created>
  <dcterms:modified xsi:type="dcterms:W3CDTF">2025-02-24T13:12:35Z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0x010100D4C5C8CF411E8142ABA32BD96CA5F49D</vt:lpwstr>
  </property>
</Properties>
</file>