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9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58" r:id="rId6"/>
    <p:sldId id="261" r:id="rId7"/>
    <p:sldId id="298" r:id="rId8"/>
    <p:sldId id="297" r:id="rId9"/>
    <p:sldId id="262" r:id="rId10"/>
    <p:sldId id="263" r:id="rId11"/>
    <p:sldId id="265" r:id="rId12"/>
    <p:sldId id="270" r:id="rId13"/>
    <p:sldId id="266" r:id="rId14"/>
    <p:sldId id="269" r:id="rId15"/>
    <p:sldId id="264" r:id="rId16"/>
    <p:sldId id="271" r:id="rId17"/>
    <p:sldId id="273" r:id="rId18"/>
    <p:sldId id="267" r:id="rId19"/>
    <p:sldId id="29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5800"/>
    <a:srgbClr val="FFFFCC"/>
    <a:srgbClr val="CC99FF"/>
    <a:srgbClr val="99FF99"/>
    <a:srgbClr val="CCECFF"/>
    <a:srgbClr val="663300"/>
    <a:srgbClr val="660066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8" autoAdjust="0"/>
    <p:restoredTop sz="99392" autoAdjust="0"/>
  </p:normalViewPr>
  <p:slideViewPr>
    <p:cSldViewPr snapToGrid="0">
      <p:cViewPr varScale="1">
        <p:scale>
          <a:sx n="80" d="100"/>
          <a:sy n="80" d="100"/>
        </p:scale>
        <p:origin x="1829" y="58"/>
      </p:cViewPr>
      <p:guideLst>
        <p:guide orient="horz" pos="21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nales" userId="65d003d1-348e-461b-85fc-57bf8f216434" providerId="ADAL" clId="{913B9DCD-96D0-4A19-92AA-CEBEEF0A3E28}"/>
    <pc:docChg chg="undo custSel addSld delSld modSld">
      <pc:chgData name="pinales" userId="65d003d1-348e-461b-85fc-57bf8f216434" providerId="ADAL" clId="{913B9DCD-96D0-4A19-92AA-CEBEEF0A3E28}" dt="2022-06-05T23:03:02.200" v="1220" actId="12"/>
      <pc:docMkLst>
        <pc:docMk/>
      </pc:docMkLst>
      <pc:sldChg chg="modSp mod">
        <pc:chgData name="pinales" userId="65d003d1-348e-461b-85fc-57bf8f216434" providerId="ADAL" clId="{913B9DCD-96D0-4A19-92AA-CEBEEF0A3E28}" dt="2022-06-05T18:46:56.236" v="86" actId="20577"/>
        <pc:sldMkLst>
          <pc:docMk/>
          <pc:sldMk cId="992095607" sldId="268"/>
        </pc:sldMkLst>
        <pc:spChg chg="mod">
          <ac:chgData name="pinales" userId="65d003d1-348e-461b-85fc-57bf8f216434" providerId="ADAL" clId="{913B9DCD-96D0-4A19-92AA-CEBEEF0A3E28}" dt="2022-06-05T18:46:56.236" v="86" actId="20577"/>
          <ac:spMkLst>
            <pc:docMk/>
            <pc:sldMk cId="992095607" sldId="268"/>
            <ac:spMk id="16387" creationId="{59976B62-123E-7425-1F27-F0995EA559B9}"/>
          </ac:spMkLst>
        </pc:spChg>
      </pc:sldChg>
      <pc:sldChg chg="modSp mod">
        <pc:chgData name="pinales" userId="65d003d1-348e-461b-85fc-57bf8f216434" providerId="ADAL" clId="{913B9DCD-96D0-4A19-92AA-CEBEEF0A3E28}" dt="2022-06-05T22:51:25.221" v="1105" actId="2711"/>
        <pc:sldMkLst>
          <pc:docMk/>
          <pc:sldMk cId="1334271627" sldId="271"/>
        </pc:sldMkLst>
        <pc:spChg chg="mod">
          <ac:chgData name="pinales" userId="65d003d1-348e-461b-85fc-57bf8f216434" providerId="ADAL" clId="{913B9DCD-96D0-4A19-92AA-CEBEEF0A3E28}" dt="2022-06-05T22:51:25.221" v="1105" actId="2711"/>
          <ac:spMkLst>
            <pc:docMk/>
            <pc:sldMk cId="1334271627" sldId="271"/>
            <ac:spMk id="18434" creationId="{F24D04BC-3682-E9FA-8EB4-C5B854F9DD1F}"/>
          </ac:spMkLst>
        </pc:spChg>
        <pc:spChg chg="mod">
          <ac:chgData name="pinales" userId="65d003d1-348e-461b-85fc-57bf8f216434" providerId="ADAL" clId="{913B9DCD-96D0-4A19-92AA-CEBEEF0A3E28}" dt="2022-06-05T19:01:31.683" v="251" actId="313"/>
          <ac:spMkLst>
            <pc:docMk/>
            <pc:sldMk cId="1334271627" sldId="271"/>
            <ac:spMk id="18435" creationId="{8CDC8D81-4AD8-D34B-65D9-3E8465EB4BEB}"/>
          </ac:spMkLst>
        </pc:spChg>
      </pc:sldChg>
      <pc:sldChg chg="modSp mod">
        <pc:chgData name="pinales" userId="65d003d1-348e-461b-85fc-57bf8f216434" providerId="ADAL" clId="{913B9DCD-96D0-4A19-92AA-CEBEEF0A3E28}" dt="2022-06-05T19:03:18.984" v="289" actId="20577"/>
        <pc:sldMkLst>
          <pc:docMk/>
          <pc:sldMk cId="1185535159" sldId="272"/>
        </pc:sldMkLst>
        <pc:spChg chg="mod">
          <ac:chgData name="pinales" userId="65d003d1-348e-461b-85fc-57bf8f216434" providerId="ADAL" clId="{913B9DCD-96D0-4A19-92AA-CEBEEF0A3E28}" dt="2022-06-05T19:03:18.984" v="289" actId="20577"/>
          <ac:spMkLst>
            <pc:docMk/>
            <pc:sldMk cId="1185535159" sldId="272"/>
            <ac:spMk id="21507" creationId="{F1A8EC0E-F9A2-111B-3DE0-6F4536ADC837}"/>
          </ac:spMkLst>
        </pc:spChg>
      </pc:sldChg>
      <pc:sldChg chg="addSp modSp mod">
        <pc:chgData name="pinales" userId="65d003d1-348e-461b-85fc-57bf8f216434" providerId="ADAL" clId="{913B9DCD-96D0-4A19-92AA-CEBEEF0A3E28}" dt="2022-06-05T22:50:18.570" v="1099"/>
        <pc:sldMkLst>
          <pc:docMk/>
          <pc:sldMk cId="0" sldId="274"/>
        </pc:sldMkLst>
        <pc:spChg chg="add mod">
          <ac:chgData name="pinales" userId="65d003d1-348e-461b-85fc-57bf8f216434" providerId="ADAL" clId="{913B9DCD-96D0-4A19-92AA-CEBEEF0A3E28}" dt="2022-06-05T22:50:18.570" v="1099"/>
          <ac:spMkLst>
            <pc:docMk/>
            <pc:sldMk cId="0" sldId="274"/>
            <ac:spMk id="99" creationId="{5EC83B99-04EA-C708-9B9D-7D85519ACB9E}"/>
          </ac:spMkLst>
        </pc:spChg>
        <pc:spChg chg="mod">
          <ac:chgData name="pinales" userId="65d003d1-348e-461b-85fc-57bf8f216434" providerId="ADAL" clId="{913B9DCD-96D0-4A19-92AA-CEBEEF0A3E28}" dt="2022-06-05T22:49:35.270" v="1094" actId="20577"/>
          <ac:spMkLst>
            <pc:docMk/>
            <pc:sldMk cId="0" sldId="274"/>
            <ac:spMk id="21507" creationId="{AA895493-8BAF-ABA4-3A1E-6A074656E64F}"/>
          </ac:spMkLst>
        </pc:spChg>
      </pc:sldChg>
      <pc:sldChg chg="addSp modSp mod">
        <pc:chgData name="pinales" userId="65d003d1-348e-461b-85fc-57bf8f216434" providerId="ADAL" clId="{913B9DCD-96D0-4A19-92AA-CEBEEF0A3E28}" dt="2022-06-05T22:50:04.761" v="1098" actId="1076"/>
        <pc:sldMkLst>
          <pc:docMk/>
          <pc:sldMk cId="0" sldId="275"/>
        </pc:sldMkLst>
        <pc:spChg chg="add mod">
          <ac:chgData name="pinales" userId="65d003d1-348e-461b-85fc-57bf8f216434" providerId="ADAL" clId="{913B9DCD-96D0-4A19-92AA-CEBEEF0A3E28}" dt="2022-06-05T22:50:04.761" v="1098" actId="1076"/>
          <ac:spMkLst>
            <pc:docMk/>
            <pc:sldMk cId="0" sldId="275"/>
            <ac:spMk id="2" creationId="{701B5AF5-5E2A-91EA-7672-6C3FF1B96217}"/>
          </ac:spMkLst>
        </pc:spChg>
      </pc:sldChg>
      <pc:sldChg chg="modSp mod">
        <pc:chgData name="pinales" userId="65d003d1-348e-461b-85fc-57bf8f216434" providerId="ADAL" clId="{913B9DCD-96D0-4A19-92AA-CEBEEF0A3E28}" dt="2022-06-05T23:03:02.200" v="1220" actId="12"/>
        <pc:sldMkLst>
          <pc:docMk/>
          <pc:sldMk cId="0" sldId="276"/>
        </pc:sldMkLst>
        <pc:spChg chg="mod">
          <ac:chgData name="pinales" userId="65d003d1-348e-461b-85fc-57bf8f216434" providerId="ADAL" clId="{913B9DCD-96D0-4A19-92AA-CEBEEF0A3E28}" dt="2022-06-05T23:03:02.200" v="1220" actId="12"/>
          <ac:spMkLst>
            <pc:docMk/>
            <pc:sldMk cId="0" sldId="276"/>
            <ac:spMk id="2" creationId="{D4B312F2-3E24-E6E4-09B0-D01681C47000}"/>
          </ac:spMkLst>
        </pc:spChg>
        <pc:spChg chg="mod">
          <ac:chgData name="pinales" userId="65d003d1-348e-461b-85fc-57bf8f216434" providerId="ADAL" clId="{913B9DCD-96D0-4A19-92AA-CEBEEF0A3E28}" dt="2022-06-05T23:02:38.162" v="1218" actId="20577"/>
          <ac:spMkLst>
            <pc:docMk/>
            <pc:sldMk cId="0" sldId="276"/>
            <ac:spMk id="23556" creationId="{00BA8F6F-D944-9F10-F84E-8C91D5805BDD}"/>
          </ac:spMkLst>
        </pc:spChg>
      </pc:sldChg>
      <pc:sldChg chg="addSp modSp mod modClrScheme chgLayout">
        <pc:chgData name="pinales" userId="65d003d1-348e-461b-85fc-57bf8f216434" providerId="ADAL" clId="{913B9DCD-96D0-4A19-92AA-CEBEEF0A3E28}" dt="2022-06-05T22:47:42.904" v="1085" actId="2711"/>
        <pc:sldMkLst>
          <pc:docMk/>
          <pc:sldMk cId="193037238" sldId="302"/>
        </pc:sldMkLst>
        <pc:spChg chg="mod ord">
          <ac:chgData name="pinales" userId="65d003d1-348e-461b-85fc-57bf8f216434" providerId="ADAL" clId="{913B9DCD-96D0-4A19-92AA-CEBEEF0A3E28}" dt="2022-06-05T22:47:42.904" v="1085" actId="2711"/>
          <ac:spMkLst>
            <pc:docMk/>
            <pc:sldMk cId="193037238" sldId="302"/>
            <ac:spMk id="2" creationId="{00000000-0000-0000-0000-000000000000}"/>
          </ac:spMkLst>
        </pc:spChg>
        <pc:spChg chg="mod ord">
          <ac:chgData name="pinales" userId="65d003d1-348e-461b-85fc-57bf8f216434" providerId="ADAL" clId="{913B9DCD-96D0-4A19-92AA-CEBEEF0A3E28}" dt="2022-06-05T19:09:16.688" v="327" actId="14100"/>
          <ac:spMkLst>
            <pc:docMk/>
            <pc:sldMk cId="193037238" sldId="302"/>
            <ac:spMk id="3" creationId="{00000000-0000-0000-0000-000000000000}"/>
          </ac:spMkLst>
        </pc:spChg>
        <pc:spChg chg="add mod ord">
          <ac:chgData name="pinales" userId="65d003d1-348e-461b-85fc-57bf8f216434" providerId="ADAL" clId="{913B9DCD-96D0-4A19-92AA-CEBEEF0A3E28}" dt="2022-06-05T19:06:21.312" v="316" actId="12"/>
          <ac:spMkLst>
            <pc:docMk/>
            <pc:sldMk cId="193037238" sldId="302"/>
            <ac:spMk id="4" creationId="{3A65D0ED-E5ED-23BB-F4AF-A7B61D5FA923}"/>
          </ac:spMkLst>
        </pc:spChg>
      </pc:sldChg>
      <pc:sldChg chg="addSp delSp modSp mod modClrScheme chgLayout">
        <pc:chgData name="pinales" userId="65d003d1-348e-461b-85fc-57bf8f216434" providerId="ADAL" clId="{913B9DCD-96D0-4A19-92AA-CEBEEF0A3E28}" dt="2022-06-05T22:47:34.195" v="1084" actId="2711"/>
        <pc:sldMkLst>
          <pc:docMk/>
          <pc:sldMk cId="1813761702" sldId="303"/>
        </pc:sldMkLst>
        <pc:spChg chg="mod ord">
          <ac:chgData name="pinales" userId="65d003d1-348e-461b-85fc-57bf8f216434" providerId="ADAL" clId="{913B9DCD-96D0-4A19-92AA-CEBEEF0A3E28}" dt="2022-06-05T22:47:34.195" v="1084" actId="2711"/>
          <ac:spMkLst>
            <pc:docMk/>
            <pc:sldMk cId="1813761702" sldId="303"/>
            <ac:spMk id="2" creationId="{00000000-0000-0000-0000-000000000000}"/>
          </ac:spMkLst>
        </pc:spChg>
        <pc:spChg chg="mod ord">
          <ac:chgData name="pinales" userId="65d003d1-348e-461b-85fc-57bf8f216434" providerId="ADAL" clId="{913B9DCD-96D0-4A19-92AA-CEBEEF0A3E28}" dt="2022-06-05T21:28:14.504" v="506" actId="20577"/>
          <ac:spMkLst>
            <pc:docMk/>
            <pc:sldMk cId="1813761702" sldId="303"/>
            <ac:spMk id="3" creationId="{00000000-0000-0000-0000-000000000000}"/>
          </ac:spMkLst>
        </pc:spChg>
        <pc:spChg chg="add mod ord">
          <ac:chgData name="pinales" userId="65d003d1-348e-461b-85fc-57bf8f216434" providerId="ADAL" clId="{913B9DCD-96D0-4A19-92AA-CEBEEF0A3E28}" dt="2022-06-05T19:15:11.285" v="347" actId="20577"/>
          <ac:spMkLst>
            <pc:docMk/>
            <pc:sldMk cId="1813761702" sldId="303"/>
            <ac:spMk id="4" creationId="{B12CD522-BBC6-B509-4B60-0873E176BB4F}"/>
          </ac:spMkLst>
        </pc:spChg>
        <pc:spChg chg="mod">
          <ac:chgData name="pinales" userId="65d003d1-348e-461b-85fc-57bf8f216434" providerId="ADAL" clId="{913B9DCD-96D0-4A19-92AA-CEBEEF0A3E28}" dt="2022-06-05T19:13:25.809" v="335" actId="164"/>
          <ac:spMkLst>
            <pc:docMk/>
            <pc:sldMk cId="1813761702" sldId="303"/>
            <ac:spMk id="8" creationId="{00000000-0000-0000-0000-000000000000}"/>
          </ac:spMkLst>
        </pc:spChg>
        <pc:spChg chg="mod">
          <ac:chgData name="pinales" userId="65d003d1-348e-461b-85fc-57bf8f216434" providerId="ADAL" clId="{913B9DCD-96D0-4A19-92AA-CEBEEF0A3E28}" dt="2022-06-05T19:13:25.809" v="335" actId="164"/>
          <ac:spMkLst>
            <pc:docMk/>
            <pc:sldMk cId="1813761702" sldId="303"/>
            <ac:spMk id="9" creationId="{00000000-0000-0000-0000-000000000000}"/>
          </ac:spMkLst>
        </pc:spChg>
        <pc:spChg chg="mod">
          <ac:chgData name="pinales" userId="65d003d1-348e-461b-85fc-57bf8f216434" providerId="ADAL" clId="{913B9DCD-96D0-4A19-92AA-CEBEEF0A3E28}" dt="2022-06-05T19:13:25.809" v="335" actId="164"/>
          <ac:spMkLst>
            <pc:docMk/>
            <pc:sldMk cId="1813761702" sldId="303"/>
            <ac:spMk id="10" creationId="{00000000-0000-0000-0000-000000000000}"/>
          </ac:spMkLst>
        </pc:spChg>
        <pc:grpChg chg="add del mod">
          <ac:chgData name="pinales" userId="65d003d1-348e-461b-85fc-57bf8f216434" providerId="ADAL" clId="{913B9DCD-96D0-4A19-92AA-CEBEEF0A3E28}" dt="2022-06-05T20:37:38.448" v="350" actId="478"/>
          <ac:grpSpMkLst>
            <pc:docMk/>
            <pc:sldMk cId="1813761702" sldId="303"/>
            <ac:grpSpMk id="5" creationId="{036B49A3-1773-5DF5-160E-BF4E6886A1B8}"/>
          </ac:grpSpMkLst>
        </pc:grpChg>
        <pc:picChg chg="mod">
          <ac:chgData name="pinales" userId="65d003d1-348e-461b-85fc-57bf8f216434" providerId="ADAL" clId="{913B9DCD-96D0-4A19-92AA-CEBEEF0A3E28}" dt="2022-06-05T19:13:25.809" v="335" actId="164"/>
          <ac:picMkLst>
            <pc:docMk/>
            <pc:sldMk cId="1813761702" sldId="303"/>
            <ac:picMk id="7" creationId="{00000000-0000-0000-0000-000000000000}"/>
          </ac:picMkLst>
        </pc:picChg>
        <pc:picChg chg="add del mod">
          <ac:chgData name="pinales" userId="65d003d1-348e-461b-85fc-57bf8f216434" providerId="ADAL" clId="{913B9DCD-96D0-4A19-92AA-CEBEEF0A3E28}" dt="2022-06-05T20:38:19.593" v="360" actId="931"/>
          <ac:picMkLst>
            <pc:docMk/>
            <pc:sldMk cId="1813761702" sldId="303"/>
            <ac:picMk id="13" creationId="{9D387898-B9E8-CD0B-4A7F-F50B4C48C0E6}"/>
          </ac:picMkLst>
        </pc:picChg>
        <pc:picChg chg="add mod">
          <ac:chgData name="pinales" userId="65d003d1-348e-461b-85fc-57bf8f216434" providerId="ADAL" clId="{913B9DCD-96D0-4A19-92AA-CEBEEF0A3E28}" dt="2022-06-05T20:50:40.799" v="366" actId="14826"/>
          <ac:picMkLst>
            <pc:docMk/>
            <pc:sldMk cId="1813761702" sldId="303"/>
            <ac:picMk id="15" creationId="{A729B485-05E6-A1B9-AC7E-B43E302E91EA}"/>
          </ac:picMkLst>
        </pc:picChg>
        <pc:cxnChg chg="add del">
          <ac:chgData name="pinales" userId="65d003d1-348e-461b-85fc-57bf8f216434" providerId="ADAL" clId="{913B9DCD-96D0-4A19-92AA-CEBEEF0A3E28}" dt="2022-06-05T19:16:39.594" v="349" actId="11529"/>
          <ac:cxnSpMkLst>
            <pc:docMk/>
            <pc:sldMk cId="1813761702" sldId="303"/>
            <ac:cxnSpMk id="11" creationId="{E117CCB9-347D-0C87-D920-4BBF9862C5A6}"/>
          </ac:cxnSpMkLst>
        </pc:cxnChg>
      </pc:sldChg>
      <pc:sldChg chg="addSp delSp modSp mod modClrScheme chgLayout">
        <pc:chgData name="pinales" userId="65d003d1-348e-461b-85fc-57bf8f216434" providerId="ADAL" clId="{913B9DCD-96D0-4A19-92AA-CEBEEF0A3E28}" dt="2022-06-05T22:52:05.167" v="1114" actId="20577"/>
        <pc:sldMkLst>
          <pc:docMk/>
          <pc:sldMk cId="1331468757" sldId="304"/>
        </pc:sldMkLst>
        <pc:spChg chg="mod ord">
          <ac:chgData name="pinales" userId="65d003d1-348e-461b-85fc-57bf8f216434" providerId="ADAL" clId="{913B9DCD-96D0-4A19-92AA-CEBEEF0A3E28}" dt="2022-06-05T22:47:25.575" v="1083" actId="2711"/>
          <ac:spMkLst>
            <pc:docMk/>
            <pc:sldMk cId="1331468757" sldId="304"/>
            <ac:spMk id="2" creationId="{00000000-0000-0000-0000-000000000000}"/>
          </ac:spMkLst>
        </pc:spChg>
        <pc:spChg chg="mod">
          <ac:chgData name="pinales" userId="65d003d1-348e-461b-85fc-57bf8f216434" providerId="ADAL" clId="{913B9DCD-96D0-4A19-92AA-CEBEEF0A3E28}" dt="2022-06-05T22:13:34.729" v="537" actId="164"/>
          <ac:spMkLst>
            <pc:docMk/>
            <pc:sldMk cId="1331468757" sldId="304"/>
            <ac:spMk id="3" creationId="{402F7C77-1AEF-48B0-B503-5EA02187A792}"/>
          </ac:spMkLst>
        </pc:spChg>
        <pc:spChg chg="mod">
          <ac:chgData name="pinales" userId="65d003d1-348e-461b-85fc-57bf8f216434" providerId="ADAL" clId="{913B9DCD-96D0-4A19-92AA-CEBEEF0A3E28}" dt="2022-06-05T22:13:34.729" v="537" actId="164"/>
          <ac:spMkLst>
            <pc:docMk/>
            <pc:sldMk cId="1331468757" sldId="304"/>
            <ac:spMk id="5" creationId="{D7B15730-0A04-44AD-A251-20E7623AF417}"/>
          </ac:spMkLst>
        </pc:spChg>
        <pc:spChg chg="mod">
          <ac:chgData name="pinales" userId="65d003d1-348e-461b-85fc-57bf8f216434" providerId="ADAL" clId="{913B9DCD-96D0-4A19-92AA-CEBEEF0A3E28}" dt="2022-06-05T22:13:34.729" v="537" actId="164"/>
          <ac:spMkLst>
            <pc:docMk/>
            <pc:sldMk cId="1331468757" sldId="304"/>
            <ac:spMk id="6" creationId="{06B4980B-6027-4C59-A9A0-7499899B7558}"/>
          </ac:spMkLst>
        </pc:spChg>
        <pc:spChg chg="mod">
          <ac:chgData name="pinales" userId="65d003d1-348e-461b-85fc-57bf8f216434" providerId="ADAL" clId="{913B9DCD-96D0-4A19-92AA-CEBEEF0A3E28}" dt="2022-06-05T22:13:34.729" v="537" actId="164"/>
          <ac:spMkLst>
            <pc:docMk/>
            <pc:sldMk cId="1331468757" sldId="304"/>
            <ac:spMk id="7" creationId="{4BAAA6F3-B80D-4974-B647-8B4F2B7A9180}"/>
          </ac:spMkLst>
        </pc:spChg>
        <pc:spChg chg="mod">
          <ac:chgData name="pinales" userId="65d003d1-348e-461b-85fc-57bf8f216434" providerId="ADAL" clId="{913B9DCD-96D0-4A19-92AA-CEBEEF0A3E28}" dt="2022-06-05T22:13:34.729" v="537" actId="164"/>
          <ac:spMkLst>
            <pc:docMk/>
            <pc:sldMk cId="1331468757" sldId="304"/>
            <ac:spMk id="8" creationId="{427E1023-4F66-457F-81BD-36DD2CBF41DB}"/>
          </ac:spMkLst>
        </pc:spChg>
        <pc:spChg chg="mod">
          <ac:chgData name="pinales" userId="65d003d1-348e-461b-85fc-57bf8f216434" providerId="ADAL" clId="{913B9DCD-96D0-4A19-92AA-CEBEEF0A3E28}" dt="2022-06-05T22:13:34.729" v="537" actId="164"/>
          <ac:spMkLst>
            <pc:docMk/>
            <pc:sldMk cId="1331468757" sldId="304"/>
            <ac:spMk id="9" creationId="{29DA1E14-6FF2-4256-A404-2D4C772FA096}"/>
          </ac:spMkLst>
        </pc:spChg>
        <pc:spChg chg="mod">
          <ac:chgData name="pinales" userId="65d003d1-348e-461b-85fc-57bf8f216434" providerId="ADAL" clId="{913B9DCD-96D0-4A19-92AA-CEBEEF0A3E28}" dt="2022-06-05T22:13:34.729" v="537" actId="164"/>
          <ac:spMkLst>
            <pc:docMk/>
            <pc:sldMk cId="1331468757" sldId="304"/>
            <ac:spMk id="10" creationId="{050233EE-E58A-442A-B1DF-4F81897A7559}"/>
          </ac:spMkLst>
        </pc:spChg>
        <pc:spChg chg="add del mod ord">
          <ac:chgData name="pinales" userId="65d003d1-348e-461b-85fc-57bf8f216434" providerId="ADAL" clId="{913B9DCD-96D0-4A19-92AA-CEBEEF0A3E28}" dt="2022-06-05T22:11:42.548" v="508" actId="700"/>
          <ac:spMkLst>
            <pc:docMk/>
            <pc:sldMk cId="1331468757" sldId="304"/>
            <ac:spMk id="11" creationId="{4DAF1612-490A-759D-980C-B4F0B7F67C2D}"/>
          </ac:spMkLst>
        </pc:spChg>
        <pc:spChg chg="add del mod ord">
          <ac:chgData name="pinales" userId="65d003d1-348e-461b-85fc-57bf8f216434" providerId="ADAL" clId="{913B9DCD-96D0-4A19-92AA-CEBEEF0A3E28}" dt="2022-06-05T22:11:42.548" v="508" actId="700"/>
          <ac:spMkLst>
            <pc:docMk/>
            <pc:sldMk cId="1331468757" sldId="304"/>
            <ac:spMk id="13" creationId="{D23175CA-1673-63A1-B75C-4D2E928C2A66}"/>
          </ac:spMkLst>
        </pc:spChg>
        <pc:spChg chg="add mod ord">
          <ac:chgData name="pinales" userId="65d003d1-348e-461b-85fc-57bf8f216434" providerId="ADAL" clId="{913B9DCD-96D0-4A19-92AA-CEBEEF0A3E28}" dt="2022-06-05T22:52:05.167" v="1114" actId="20577"/>
          <ac:spMkLst>
            <pc:docMk/>
            <pc:sldMk cId="1331468757" sldId="304"/>
            <ac:spMk id="14" creationId="{D556DDEA-2499-DAB6-0BE9-65DBBD8202E5}"/>
          </ac:spMkLst>
        </pc:spChg>
        <pc:spChg chg="add mod ord">
          <ac:chgData name="pinales" userId="65d003d1-348e-461b-85fc-57bf8f216434" providerId="ADAL" clId="{913B9DCD-96D0-4A19-92AA-CEBEEF0A3E28}" dt="2022-06-05T22:38:38.122" v="1037" actId="20577"/>
          <ac:spMkLst>
            <pc:docMk/>
            <pc:sldMk cId="1331468757" sldId="304"/>
            <ac:spMk id="15" creationId="{9A66925B-306A-D606-18E2-59C03EE1E70C}"/>
          </ac:spMkLst>
        </pc:spChg>
        <pc:grpChg chg="add mod">
          <ac:chgData name="pinales" userId="65d003d1-348e-461b-85fc-57bf8f216434" providerId="ADAL" clId="{913B9DCD-96D0-4A19-92AA-CEBEEF0A3E28}" dt="2022-06-05T22:13:03.809" v="532" actId="164"/>
          <ac:grpSpMkLst>
            <pc:docMk/>
            <pc:sldMk cId="1331468757" sldId="304"/>
            <ac:grpSpMk id="17" creationId="{4B442E12-2E58-A2BA-7A7F-58DECA4691AF}"/>
          </ac:grpSpMkLst>
        </pc:grpChg>
        <pc:grpChg chg="add mod">
          <ac:chgData name="pinales" userId="65d003d1-348e-461b-85fc-57bf8f216434" providerId="ADAL" clId="{913B9DCD-96D0-4A19-92AA-CEBEEF0A3E28}" dt="2022-06-05T22:13:22.379" v="536" actId="164"/>
          <ac:grpSpMkLst>
            <pc:docMk/>
            <pc:sldMk cId="1331468757" sldId="304"/>
            <ac:grpSpMk id="18" creationId="{625349CA-375E-0158-D0F2-562C4797FEF6}"/>
          </ac:grpSpMkLst>
        </pc:grpChg>
        <pc:grpChg chg="add del mod">
          <ac:chgData name="pinales" userId="65d003d1-348e-461b-85fc-57bf8f216434" providerId="ADAL" clId="{913B9DCD-96D0-4A19-92AA-CEBEEF0A3E28}" dt="2022-06-05T22:38:33.387" v="1035" actId="478"/>
          <ac:grpSpMkLst>
            <pc:docMk/>
            <pc:sldMk cId="1331468757" sldId="304"/>
            <ac:grpSpMk id="19" creationId="{FD49B777-C441-7F66-CEA2-2767F4F1C0BE}"/>
          </ac:grpSpMkLst>
        </pc:grpChg>
        <pc:picChg chg="mod">
          <ac:chgData name="pinales" userId="65d003d1-348e-461b-85fc-57bf8f216434" providerId="ADAL" clId="{913B9DCD-96D0-4A19-92AA-CEBEEF0A3E28}" dt="2022-06-05T22:13:34.729" v="537" actId="164"/>
          <ac:picMkLst>
            <pc:docMk/>
            <pc:sldMk cId="1331468757" sldId="304"/>
            <ac:picMk id="4" creationId="{00000000-0000-0000-0000-000000000000}"/>
          </ac:picMkLst>
        </pc:picChg>
        <pc:picChg chg="add del mod">
          <ac:chgData name="pinales" userId="65d003d1-348e-461b-85fc-57bf8f216434" providerId="ADAL" clId="{913B9DCD-96D0-4A19-92AA-CEBEEF0A3E28}" dt="2022-06-05T22:38:51.050" v="1039" actId="931"/>
          <ac:picMkLst>
            <pc:docMk/>
            <pc:sldMk cId="1331468757" sldId="304"/>
            <ac:picMk id="21" creationId="{4ABD2739-147C-4DFC-AEB8-C3425D73C4B7}"/>
          </ac:picMkLst>
        </pc:picChg>
        <pc:picChg chg="add del mod">
          <ac:chgData name="pinales" userId="65d003d1-348e-461b-85fc-57bf8f216434" providerId="ADAL" clId="{913B9DCD-96D0-4A19-92AA-CEBEEF0A3E28}" dt="2022-06-05T22:40:03.546" v="1049" actId="931"/>
          <ac:picMkLst>
            <pc:docMk/>
            <pc:sldMk cId="1331468757" sldId="304"/>
            <ac:picMk id="23" creationId="{87E091E5-0ED7-25FE-EB0B-0D572247EDDE}"/>
          </ac:picMkLst>
        </pc:picChg>
        <pc:picChg chg="add mod">
          <ac:chgData name="pinales" userId="65d003d1-348e-461b-85fc-57bf8f216434" providerId="ADAL" clId="{913B9DCD-96D0-4A19-92AA-CEBEEF0A3E28}" dt="2022-06-05T22:46:05.921" v="1057" actId="14826"/>
          <ac:picMkLst>
            <pc:docMk/>
            <pc:sldMk cId="1331468757" sldId="304"/>
            <ac:picMk id="25" creationId="{34AED3ED-6BAF-5E8A-D1E2-01C2AC9017FA}"/>
          </ac:picMkLst>
        </pc:picChg>
        <pc:cxnChg chg="mod">
          <ac:chgData name="pinales" userId="65d003d1-348e-461b-85fc-57bf8f216434" providerId="ADAL" clId="{913B9DCD-96D0-4A19-92AA-CEBEEF0A3E28}" dt="2022-06-05T22:38:33.387" v="1035" actId="478"/>
          <ac:cxnSpMkLst>
            <pc:docMk/>
            <pc:sldMk cId="1331468757" sldId="304"/>
            <ac:cxnSpMk id="12" creationId="{691C0AC6-7B90-45D3-AE4D-BEF7EB4BAB16}"/>
          </ac:cxnSpMkLst>
        </pc:cxnChg>
        <pc:cxnChg chg="mod">
          <ac:chgData name="pinales" userId="65d003d1-348e-461b-85fc-57bf8f216434" providerId="ADAL" clId="{913B9DCD-96D0-4A19-92AA-CEBEEF0A3E28}" dt="2022-06-05T22:38:33.387" v="1035" actId="478"/>
          <ac:cxnSpMkLst>
            <pc:docMk/>
            <pc:sldMk cId="1331468757" sldId="304"/>
            <ac:cxnSpMk id="16" creationId="{E6CAE071-3778-4AAA-A6B7-4906FF93759F}"/>
          </ac:cxnSpMkLst>
        </pc:cxnChg>
      </pc:sldChg>
      <pc:sldChg chg="addSp delSp modSp del">
        <pc:chgData name="pinales" userId="65d003d1-348e-461b-85fc-57bf8f216434" providerId="ADAL" clId="{913B9DCD-96D0-4A19-92AA-CEBEEF0A3E28}" dt="2022-06-05T22:48:59.500" v="1087" actId="47"/>
        <pc:sldMkLst>
          <pc:docMk/>
          <pc:sldMk cId="3003497421" sldId="305"/>
        </pc:sldMkLst>
        <pc:spChg chg="add mod">
          <ac:chgData name="pinales" userId="65d003d1-348e-461b-85fc-57bf8f216434" providerId="ADAL" clId="{913B9DCD-96D0-4A19-92AA-CEBEEF0A3E28}" dt="2022-06-05T22:48:54.235" v="1086" actId="478"/>
          <ac:spMkLst>
            <pc:docMk/>
            <pc:sldMk cId="3003497421" sldId="305"/>
            <ac:spMk id="7" creationId="{829EC74E-D176-E309-A311-AF18B27081B9}"/>
          </ac:spMkLst>
        </pc:spChg>
        <pc:picChg chg="del">
          <ac:chgData name="pinales" userId="65d003d1-348e-461b-85fc-57bf8f216434" providerId="ADAL" clId="{913B9DCD-96D0-4A19-92AA-CEBEEF0A3E28}" dt="2022-06-05T22:48:54.235" v="1086" actId="478"/>
          <ac:picMkLst>
            <pc:docMk/>
            <pc:sldMk cId="3003497421" sldId="305"/>
            <ac:picMk id="5" creationId="{00000000-0000-0000-0000-000000000000}"/>
          </ac:picMkLst>
        </pc:picChg>
      </pc:sldChg>
      <pc:sldChg chg="addSp modSp add mod modClrScheme chgLayout">
        <pc:chgData name="pinales" userId="65d003d1-348e-461b-85fc-57bf8f216434" providerId="ADAL" clId="{913B9DCD-96D0-4A19-92AA-CEBEEF0A3E28}" dt="2022-06-05T23:01:13.958" v="1210" actId="12"/>
        <pc:sldMkLst>
          <pc:docMk/>
          <pc:sldMk cId="3310389879" sldId="307"/>
        </pc:sldMkLst>
        <pc:spChg chg="mod ord">
          <ac:chgData name="pinales" userId="65d003d1-348e-461b-85fc-57bf8f216434" providerId="ADAL" clId="{913B9DCD-96D0-4A19-92AA-CEBEEF0A3E28}" dt="2022-06-05T23:01:10.251" v="1208" actId="1076"/>
          <ac:spMkLst>
            <pc:docMk/>
            <pc:sldMk cId="3310389879" sldId="307"/>
            <ac:spMk id="2" creationId="{00000000-0000-0000-0000-000000000000}"/>
          </ac:spMkLst>
        </pc:spChg>
        <pc:spChg chg="mod ord">
          <ac:chgData name="pinales" userId="65d003d1-348e-461b-85fc-57bf8f216434" providerId="ADAL" clId="{913B9DCD-96D0-4A19-92AA-CEBEEF0A3E28}" dt="2022-06-05T23:01:03.694" v="1207" actId="404"/>
          <ac:spMkLst>
            <pc:docMk/>
            <pc:sldMk cId="3310389879" sldId="307"/>
            <ac:spMk id="3" creationId="{00000000-0000-0000-0000-000000000000}"/>
          </ac:spMkLst>
        </pc:spChg>
        <pc:spChg chg="add mod ord">
          <ac:chgData name="pinales" userId="65d003d1-348e-461b-85fc-57bf8f216434" providerId="ADAL" clId="{913B9DCD-96D0-4A19-92AA-CEBEEF0A3E28}" dt="2022-06-05T23:01:13.958" v="1210" actId="12"/>
          <ac:spMkLst>
            <pc:docMk/>
            <pc:sldMk cId="3310389879" sldId="307"/>
            <ac:spMk id="4" creationId="{011A17ED-C1D2-BEF1-90AB-4EF1BC87403E}"/>
          </ac:spMkLst>
        </pc:spChg>
      </pc:sldChg>
    </pc:docChg>
  </pc:docChgLst>
  <pc:docChgLst>
    <pc:chgData name="pinales" userId="65d003d1-348e-461b-85fc-57bf8f216434" providerId="ADAL" clId="{75CEDCDE-F576-410D-AD07-57C49A23CC7A}"/>
    <pc:docChg chg="undo redo custSel addSld delSld modSld">
      <pc:chgData name="pinales" userId="65d003d1-348e-461b-85fc-57bf8f216434" providerId="ADAL" clId="{75CEDCDE-F576-410D-AD07-57C49A23CC7A}" dt="2022-06-27T22:07:28.948" v="2887" actId="20577"/>
      <pc:docMkLst>
        <pc:docMk/>
      </pc:docMkLst>
      <pc:sldChg chg="modSp mod">
        <pc:chgData name="pinales" userId="65d003d1-348e-461b-85fc-57bf8f216434" providerId="ADAL" clId="{75CEDCDE-F576-410D-AD07-57C49A23CC7A}" dt="2022-06-27T22:07:28.948" v="2887" actId="20577"/>
        <pc:sldMkLst>
          <pc:docMk/>
          <pc:sldMk cId="0" sldId="256"/>
        </pc:sldMkLst>
        <pc:spChg chg="mod">
          <ac:chgData name="pinales" userId="65d003d1-348e-461b-85fc-57bf8f216434" providerId="ADAL" clId="{75CEDCDE-F576-410D-AD07-57C49A23CC7A}" dt="2022-06-23T15:42:14.850" v="437" actId="2711"/>
          <ac:spMkLst>
            <pc:docMk/>
            <pc:sldMk cId="0" sldId="256"/>
            <ac:spMk id="4099" creationId="{C95B4C6B-F068-90E7-E5FD-D106814737AF}"/>
          </ac:spMkLst>
        </pc:spChg>
        <pc:spChg chg="mod">
          <ac:chgData name="pinales" userId="65d003d1-348e-461b-85fc-57bf8f216434" providerId="ADAL" clId="{75CEDCDE-F576-410D-AD07-57C49A23CC7A}" dt="2022-06-27T22:07:28.948" v="2887" actId="20577"/>
          <ac:spMkLst>
            <pc:docMk/>
            <pc:sldMk cId="0" sldId="256"/>
            <ac:spMk id="4100" creationId="{3B9F2A96-E35E-18FF-B6D3-4843996930AD}"/>
          </ac:spMkLst>
        </pc:spChg>
      </pc:sldChg>
      <pc:sldChg chg="del">
        <pc:chgData name="pinales" userId="65d003d1-348e-461b-85fc-57bf8f216434" providerId="ADAL" clId="{75CEDCDE-F576-410D-AD07-57C49A23CC7A}" dt="2022-06-22T20:51:35.711" v="27" actId="47"/>
        <pc:sldMkLst>
          <pc:docMk/>
          <pc:sldMk cId="296571714" sldId="257"/>
        </pc:sldMkLst>
      </pc:sldChg>
      <pc:sldChg chg="addSp delSp modSp add mod modClrScheme chgLayout">
        <pc:chgData name="pinales" userId="65d003d1-348e-461b-85fc-57bf8f216434" providerId="ADAL" clId="{75CEDCDE-F576-410D-AD07-57C49A23CC7A}" dt="2022-06-23T15:49:30.507" v="532" actId="20577"/>
        <pc:sldMkLst>
          <pc:docMk/>
          <pc:sldMk cId="2219587573" sldId="257"/>
        </pc:sldMkLst>
        <pc:spChg chg="mod ord">
          <ac:chgData name="pinales" userId="65d003d1-348e-461b-85fc-57bf8f216434" providerId="ADAL" clId="{75CEDCDE-F576-410D-AD07-57C49A23CC7A}" dt="2022-06-22T20:55:48.571" v="53" actId="1076"/>
          <ac:spMkLst>
            <pc:docMk/>
            <pc:sldMk cId="2219587573" sldId="257"/>
            <ac:spMk id="2" creationId="{49041A96-C120-48D6-83B4-5375CF76DC6A}"/>
          </ac:spMkLst>
        </pc:spChg>
        <pc:spChg chg="mod ord">
          <ac:chgData name="pinales" userId="65d003d1-348e-461b-85fc-57bf8f216434" providerId="ADAL" clId="{75CEDCDE-F576-410D-AD07-57C49A23CC7A}" dt="2022-06-23T15:49:30.507" v="532" actId="20577"/>
          <ac:spMkLst>
            <pc:docMk/>
            <pc:sldMk cId="2219587573" sldId="257"/>
            <ac:spMk id="3" creationId="{FC6494CD-E1B5-4F45-BF7C-17B2DE2BB1F6}"/>
          </ac:spMkLst>
        </pc:spChg>
        <pc:spChg chg="del mod topLvl">
          <ac:chgData name="pinales" userId="65d003d1-348e-461b-85fc-57bf8f216434" providerId="ADAL" clId="{75CEDCDE-F576-410D-AD07-57C49A23CC7A}" dt="2022-06-23T15:47:05.625" v="492" actId="478"/>
          <ac:spMkLst>
            <pc:docMk/>
            <pc:sldMk cId="2219587573" sldId="257"/>
            <ac:spMk id="4" creationId="{3067F2F8-5391-46B3-B13B-2EC5B167BD7D}"/>
          </ac:spMkLst>
        </pc:spChg>
        <pc:spChg chg="del mod topLvl">
          <ac:chgData name="pinales" userId="65d003d1-348e-461b-85fc-57bf8f216434" providerId="ADAL" clId="{75CEDCDE-F576-410D-AD07-57C49A23CC7A}" dt="2022-06-23T15:47:03.481" v="491" actId="478"/>
          <ac:spMkLst>
            <pc:docMk/>
            <pc:sldMk cId="2219587573" sldId="257"/>
            <ac:spMk id="5" creationId="{19AF3496-DF00-4FC3-B9AE-AE2EAC905F82}"/>
          </ac:spMkLst>
        </pc:spChg>
        <pc:spChg chg="del mod topLvl">
          <ac:chgData name="pinales" userId="65d003d1-348e-461b-85fc-57bf8f216434" providerId="ADAL" clId="{75CEDCDE-F576-410D-AD07-57C49A23CC7A}" dt="2022-06-23T15:46:29.632" v="476" actId="478"/>
          <ac:spMkLst>
            <pc:docMk/>
            <pc:sldMk cId="2219587573" sldId="257"/>
            <ac:spMk id="6" creationId="{DF2C539F-1640-4453-95AE-E108793ABBAA}"/>
          </ac:spMkLst>
        </pc:spChg>
        <pc:spChg chg="del mod topLvl">
          <ac:chgData name="pinales" userId="65d003d1-348e-461b-85fc-57bf8f216434" providerId="ADAL" clId="{75CEDCDE-F576-410D-AD07-57C49A23CC7A}" dt="2022-06-23T15:47:07.649" v="493" actId="478"/>
          <ac:spMkLst>
            <pc:docMk/>
            <pc:sldMk cId="2219587573" sldId="257"/>
            <ac:spMk id="7" creationId="{1244D950-17F4-4468-B7E8-06BCC04FE54D}"/>
          </ac:spMkLst>
        </pc:spChg>
        <pc:spChg chg="del mod topLvl">
          <ac:chgData name="pinales" userId="65d003d1-348e-461b-85fc-57bf8f216434" providerId="ADAL" clId="{75CEDCDE-F576-410D-AD07-57C49A23CC7A}" dt="2022-06-23T15:46:13.025" v="475" actId="478"/>
          <ac:spMkLst>
            <pc:docMk/>
            <pc:sldMk cId="2219587573" sldId="257"/>
            <ac:spMk id="8" creationId="{E07F0D1F-E0D6-492D-847F-61F1A2A2C612}"/>
          </ac:spMkLst>
        </pc:spChg>
        <pc:spChg chg="del mod topLvl">
          <ac:chgData name="pinales" userId="65d003d1-348e-461b-85fc-57bf8f216434" providerId="ADAL" clId="{75CEDCDE-F576-410D-AD07-57C49A23CC7A}" dt="2022-06-23T15:47:09.400" v="494" actId="478"/>
          <ac:spMkLst>
            <pc:docMk/>
            <pc:sldMk cId="2219587573" sldId="257"/>
            <ac:spMk id="9" creationId="{BBEC910B-687E-4454-8243-98DBBBA74CEC}"/>
          </ac:spMkLst>
        </pc:spChg>
        <pc:spChg chg="mod topLvl">
          <ac:chgData name="pinales" userId="65d003d1-348e-461b-85fc-57bf8f216434" providerId="ADAL" clId="{75CEDCDE-F576-410D-AD07-57C49A23CC7A}" dt="2022-06-23T15:46:58.476" v="490" actId="2711"/>
          <ac:spMkLst>
            <pc:docMk/>
            <pc:sldMk cId="2219587573" sldId="257"/>
            <ac:spMk id="10" creationId="{0B552C25-6A46-4B84-9982-D9B7F804C71A}"/>
          </ac:spMkLst>
        </pc:spChg>
        <pc:spChg chg="del mod topLvl">
          <ac:chgData name="pinales" userId="65d003d1-348e-461b-85fc-57bf8f216434" providerId="ADAL" clId="{75CEDCDE-F576-410D-AD07-57C49A23CC7A}" dt="2022-06-23T15:48:29.785" v="515" actId="478"/>
          <ac:spMkLst>
            <pc:docMk/>
            <pc:sldMk cId="2219587573" sldId="257"/>
            <ac:spMk id="12" creationId="{26D6B41B-E764-4D73-A7A1-626903E755CD}"/>
          </ac:spMkLst>
        </pc:spChg>
        <pc:spChg chg="del mod topLvl">
          <ac:chgData name="pinales" userId="65d003d1-348e-461b-85fc-57bf8f216434" providerId="ADAL" clId="{75CEDCDE-F576-410D-AD07-57C49A23CC7A}" dt="2022-06-23T15:48:31.537" v="516" actId="478"/>
          <ac:spMkLst>
            <pc:docMk/>
            <pc:sldMk cId="2219587573" sldId="257"/>
            <ac:spMk id="13" creationId="{025DF0A4-6665-4D1A-B93E-E1571C510905}"/>
          </ac:spMkLst>
        </pc:spChg>
        <pc:spChg chg="add del mod ord">
          <ac:chgData name="pinales" userId="65d003d1-348e-461b-85fc-57bf8f216434" providerId="ADAL" clId="{75CEDCDE-F576-410D-AD07-57C49A23CC7A}" dt="2022-06-22T21:23:08.729" v="430" actId="931"/>
          <ac:spMkLst>
            <pc:docMk/>
            <pc:sldMk cId="2219587573" sldId="257"/>
            <ac:spMk id="14" creationId="{97DF793B-3218-04F0-B4EB-C2B65CFCC1D5}"/>
          </ac:spMkLst>
        </pc:spChg>
        <pc:spChg chg="add mod">
          <ac:chgData name="pinales" userId="65d003d1-348e-461b-85fc-57bf8f216434" providerId="ADAL" clId="{75CEDCDE-F576-410D-AD07-57C49A23CC7A}" dt="2022-06-23T15:48:09.031" v="513" actId="1076"/>
          <ac:spMkLst>
            <pc:docMk/>
            <pc:sldMk cId="2219587573" sldId="257"/>
            <ac:spMk id="18" creationId="{9F56A251-80CC-F688-30C4-3DDC498B938C}"/>
          </ac:spMkLst>
        </pc:spChg>
        <pc:spChg chg="add mod">
          <ac:chgData name="pinales" userId="65d003d1-348e-461b-85fc-57bf8f216434" providerId="ADAL" clId="{75CEDCDE-F576-410D-AD07-57C49A23CC7A}" dt="2022-06-23T15:48:05.088" v="512" actId="1076"/>
          <ac:spMkLst>
            <pc:docMk/>
            <pc:sldMk cId="2219587573" sldId="257"/>
            <ac:spMk id="19" creationId="{08129CC1-4255-3AF8-2BD4-F5DF123199A0}"/>
          </ac:spMkLst>
        </pc:spChg>
        <pc:grpChg chg="del mod">
          <ac:chgData name="pinales" userId="65d003d1-348e-461b-85fc-57bf8f216434" providerId="ADAL" clId="{75CEDCDE-F576-410D-AD07-57C49A23CC7A}" dt="2022-06-22T20:54:55.018" v="46" actId="165"/>
          <ac:grpSpMkLst>
            <pc:docMk/>
            <pc:sldMk cId="2219587573" sldId="257"/>
            <ac:grpSpMk id="11" creationId="{B893C53B-36CE-4544-9203-71B8CC94FC3E}"/>
          </ac:grpSpMkLst>
        </pc:grpChg>
        <pc:picChg chg="add mod">
          <ac:chgData name="pinales" userId="65d003d1-348e-461b-85fc-57bf8f216434" providerId="ADAL" clId="{75CEDCDE-F576-410D-AD07-57C49A23CC7A}" dt="2022-06-23T15:45:52.094" v="470" actId="14100"/>
          <ac:picMkLst>
            <pc:docMk/>
            <pc:sldMk cId="2219587573" sldId="257"/>
            <ac:picMk id="15" creationId="{84AC4246-5D1B-DE7B-6B36-A9EDBF33F029}"/>
          </ac:picMkLst>
        </pc:picChg>
        <pc:picChg chg="add mod">
          <ac:chgData name="pinales" userId="65d003d1-348e-461b-85fc-57bf8f216434" providerId="ADAL" clId="{75CEDCDE-F576-410D-AD07-57C49A23CC7A}" dt="2022-06-23T15:48:52.871" v="521" actId="14100"/>
          <ac:picMkLst>
            <pc:docMk/>
            <pc:sldMk cId="2219587573" sldId="257"/>
            <ac:picMk id="16" creationId="{6F35AEAF-F34C-9709-DCD3-05E92818B0CE}"/>
          </ac:picMkLst>
        </pc:picChg>
        <pc:picChg chg="add mod">
          <ac:chgData name="pinales" userId="65d003d1-348e-461b-85fc-57bf8f216434" providerId="ADAL" clId="{75CEDCDE-F576-410D-AD07-57C49A23CC7A}" dt="2022-06-23T15:45:54.702" v="471" actId="1076"/>
          <ac:picMkLst>
            <pc:docMk/>
            <pc:sldMk cId="2219587573" sldId="257"/>
            <ac:picMk id="17" creationId="{BDAA59F4-CBBC-3448-2CCD-3928B0F4C77A}"/>
          </ac:picMkLst>
        </pc:picChg>
        <pc:picChg chg="mod topLvl">
          <ac:chgData name="pinales" userId="65d003d1-348e-461b-85fc-57bf8f216434" providerId="ADAL" clId="{75CEDCDE-F576-410D-AD07-57C49A23CC7A}" dt="2022-06-23T15:46:01.566" v="473" actId="14100"/>
          <ac:picMkLst>
            <pc:docMk/>
            <pc:sldMk cId="2219587573" sldId="257"/>
            <ac:picMk id="1026" creationId="{79D7B62C-15F4-4132-8A4C-3664876FF04B}"/>
          </ac:picMkLst>
        </pc:picChg>
        <pc:picChg chg="del mod">
          <ac:chgData name="pinales" userId="65d003d1-348e-461b-85fc-57bf8f216434" providerId="ADAL" clId="{75CEDCDE-F576-410D-AD07-57C49A23CC7A}" dt="2022-06-22T21:23:49.663" v="434" actId="478"/>
          <ac:picMkLst>
            <pc:docMk/>
            <pc:sldMk cId="2219587573" sldId="257"/>
            <ac:picMk id="1028" creationId="{E733AE92-DEA3-4ECB-8938-4437C157358B}"/>
          </ac:picMkLst>
        </pc:picChg>
      </pc:sldChg>
      <pc:sldChg chg="del">
        <pc:chgData name="pinales" userId="65d003d1-348e-461b-85fc-57bf8f216434" providerId="ADAL" clId="{75CEDCDE-F576-410D-AD07-57C49A23CC7A}" dt="2022-06-22T20:51:35.711" v="27" actId="47"/>
        <pc:sldMkLst>
          <pc:docMk/>
          <pc:sldMk cId="2772296909" sldId="258"/>
        </pc:sldMkLst>
      </pc:sldChg>
      <pc:sldChg chg="modSp add mod">
        <pc:chgData name="pinales" userId="65d003d1-348e-461b-85fc-57bf8f216434" providerId="ADAL" clId="{75CEDCDE-F576-410D-AD07-57C49A23CC7A}" dt="2022-06-27T15:46:52.076" v="1673" actId="20577"/>
        <pc:sldMkLst>
          <pc:docMk/>
          <pc:sldMk cId="4191071169" sldId="258"/>
        </pc:sldMkLst>
        <pc:spChg chg="mod">
          <ac:chgData name="pinales" userId="65d003d1-348e-461b-85fc-57bf8f216434" providerId="ADAL" clId="{75CEDCDE-F576-410D-AD07-57C49A23CC7A}" dt="2022-06-23T15:56:45.252" v="592" actId="2711"/>
          <ac:spMkLst>
            <pc:docMk/>
            <pc:sldMk cId="4191071169" sldId="258"/>
            <ac:spMk id="2" creationId="{FA77EDA6-BEE4-4B2D-8511-40B1E73DD159}"/>
          </ac:spMkLst>
        </pc:spChg>
        <pc:spChg chg="mod">
          <ac:chgData name="pinales" userId="65d003d1-348e-461b-85fc-57bf8f216434" providerId="ADAL" clId="{75CEDCDE-F576-410D-AD07-57C49A23CC7A}" dt="2022-06-27T15:46:52.076" v="1673" actId="20577"/>
          <ac:spMkLst>
            <pc:docMk/>
            <pc:sldMk cId="4191071169" sldId="258"/>
            <ac:spMk id="3" creationId="{6C462949-A2D1-4F0D-B0D2-F4317A704F65}"/>
          </ac:spMkLst>
        </pc:spChg>
      </pc:sldChg>
      <pc:sldChg chg="addSp delSp modSp add mod modClrScheme chgLayout">
        <pc:chgData name="pinales" userId="65d003d1-348e-461b-85fc-57bf8f216434" providerId="ADAL" clId="{75CEDCDE-F576-410D-AD07-57C49A23CC7A}" dt="2022-06-23T15:53:40.916" v="575" actId="20577"/>
        <pc:sldMkLst>
          <pc:docMk/>
          <pc:sldMk cId="702746167" sldId="259"/>
        </pc:sldMkLst>
        <pc:spChg chg="mod ord">
          <ac:chgData name="pinales" userId="65d003d1-348e-461b-85fc-57bf8f216434" providerId="ADAL" clId="{75CEDCDE-F576-410D-AD07-57C49A23CC7A}" dt="2022-06-23T15:53:03.856" v="572" actId="14100"/>
          <ac:spMkLst>
            <pc:docMk/>
            <pc:sldMk cId="702746167" sldId="259"/>
            <ac:spMk id="2" creationId="{CB93A562-80FA-4833-99BE-D04A882ED49B}"/>
          </ac:spMkLst>
        </pc:spChg>
        <pc:spChg chg="mod ord">
          <ac:chgData name="pinales" userId="65d003d1-348e-461b-85fc-57bf8f216434" providerId="ADAL" clId="{75CEDCDE-F576-410D-AD07-57C49A23CC7A}" dt="2022-06-23T15:53:40.916" v="575" actId="20577"/>
          <ac:spMkLst>
            <pc:docMk/>
            <pc:sldMk cId="702746167" sldId="259"/>
            <ac:spMk id="3" creationId="{E757E182-6D57-478B-9633-87ECAA5D4ECB}"/>
          </ac:spMkLst>
        </pc:spChg>
        <pc:spChg chg="add mod ord">
          <ac:chgData name="pinales" userId="65d003d1-348e-461b-85fc-57bf8f216434" providerId="ADAL" clId="{75CEDCDE-F576-410D-AD07-57C49A23CC7A}" dt="2022-06-23T15:52:30.959" v="569" actId="12"/>
          <ac:spMkLst>
            <pc:docMk/>
            <pc:sldMk cId="702746167" sldId="259"/>
            <ac:spMk id="4" creationId="{9B048EA0-58A5-0468-19B6-B115399225A0}"/>
          </ac:spMkLst>
        </pc:spChg>
        <pc:spChg chg="del mod">
          <ac:chgData name="pinales" userId="65d003d1-348e-461b-85fc-57bf8f216434" providerId="ADAL" clId="{75CEDCDE-F576-410D-AD07-57C49A23CC7A}" dt="2022-06-23T15:51:26.459" v="553" actId="478"/>
          <ac:spMkLst>
            <pc:docMk/>
            <pc:sldMk cId="702746167" sldId="259"/>
            <ac:spMk id="5" creationId="{D87A104C-BDD6-4269-BFDF-AA09D356E74F}"/>
          </ac:spMkLst>
        </pc:spChg>
        <pc:spChg chg="mod">
          <ac:chgData name="pinales" userId="65d003d1-348e-461b-85fc-57bf8f216434" providerId="ADAL" clId="{75CEDCDE-F576-410D-AD07-57C49A23CC7A}" dt="2022-06-23T15:52:46.377" v="571" actId="1076"/>
          <ac:spMkLst>
            <pc:docMk/>
            <pc:sldMk cId="702746167" sldId="259"/>
            <ac:spMk id="6" creationId="{15043EA1-F612-4CBF-95CF-D8BD8BDC34D0}"/>
          </ac:spMkLst>
        </pc:spChg>
        <pc:picChg chg="mod">
          <ac:chgData name="pinales" userId="65d003d1-348e-461b-85fc-57bf8f216434" providerId="ADAL" clId="{75CEDCDE-F576-410D-AD07-57C49A23CC7A}" dt="2022-06-23T15:53:20.072" v="573" actId="1076"/>
          <ac:picMkLst>
            <pc:docMk/>
            <pc:sldMk cId="702746167" sldId="259"/>
            <ac:picMk id="2050" creationId="{088D992B-CAF8-4840-BB6E-0DD4CB627D10}"/>
          </ac:picMkLst>
        </pc:picChg>
      </pc:sldChg>
      <pc:sldChg chg="del">
        <pc:chgData name="pinales" userId="65d003d1-348e-461b-85fc-57bf8f216434" providerId="ADAL" clId="{75CEDCDE-F576-410D-AD07-57C49A23CC7A}" dt="2022-06-22T20:51:35.711" v="27" actId="47"/>
        <pc:sldMkLst>
          <pc:docMk/>
          <pc:sldMk cId="2043225871" sldId="260"/>
        </pc:sldMkLst>
      </pc:sldChg>
      <pc:sldChg chg="modSp add mod">
        <pc:chgData name="pinales" userId="65d003d1-348e-461b-85fc-57bf8f216434" providerId="ADAL" clId="{75CEDCDE-F576-410D-AD07-57C49A23CC7A}" dt="2022-06-27T21:27:04.500" v="1832" actId="27636"/>
        <pc:sldMkLst>
          <pc:docMk/>
          <pc:sldMk cId="4151591999" sldId="260"/>
        </pc:sldMkLst>
        <pc:spChg chg="mod">
          <ac:chgData name="pinales" userId="65d003d1-348e-461b-85fc-57bf8f216434" providerId="ADAL" clId="{75CEDCDE-F576-410D-AD07-57C49A23CC7A}" dt="2022-06-27T21:27:04.500" v="1832" actId="27636"/>
          <ac:spMkLst>
            <pc:docMk/>
            <pc:sldMk cId="4151591999" sldId="260"/>
            <ac:spMk id="2" creationId="{73539678-DB5F-44E7-B41C-3273AA3D1617}"/>
          </ac:spMkLst>
        </pc:spChg>
        <pc:spChg chg="mod">
          <ac:chgData name="pinales" userId="65d003d1-348e-461b-85fc-57bf8f216434" providerId="ADAL" clId="{75CEDCDE-F576-410D-AD07-57C49A23CC7A}" dt="2022-06-23T15:55:19.871" v="587" actId="27636"/>
          <ac:spMkLst>
            <pc:docMk/>
            <pc:sldMk cId="4151591999" sldId="260"/>
            <ac:spMk id="3" creationId="{0259E795-E3C8-40F4-8DB2-622374F36C3F}"/>
          </ac:spMkLst>
        </pc:spChg>
        <pc:spChg chg="mod">
          <ac:chgData name="pinales" userId="65d003d1-348e-461b-85fc-57bf8f216434" providerId="ADAL" clId="{75CEDCDE-F576-410D-AD07-57C49A23CC7A}" dt="2022-06-23T15:56:19.731" v="588" actId="14100"/>
          <ac:spMkLst>
            <pc:docMk/>
            <pc:sldMk cId="4151591999" sldId="260"/>
            <ac:spMk id="5" creationId="{82CAA6F3-0E88-45C1-ABD8-8AD70E34D7FB}"/>
          </ac:spMkLst>
        </pc:spChg>
      </pc:sldChg>
      <pc:sldChg chg="del">
        <pc:chgData name="pinales" userId="65d003d1-348e-461b-85fc-57bf8f216434" providerId="ADAL" clId="{75CEDCDE-F576-410D-AD07-57C49A23CC7A}" dt="2022-06-22T20:51:35.711" v="27" actId="47"/>
        <pc:sldMkLst>
          <pc:docMk/>
          <pc:sldMk cId="1236664772" sldId="261"/>
        </pc:sldMkLst>
      </pc:sldChg>
      <pc:sldChg chg="modSp add mod">
        <pc:chgData name="pinales" userId="65d003d1-348e-461b-85fc-57bf8f216434" providerId="ADAL" clId="{75CEDCDE-F576-410D-AD07-57C49A23CC7A}" dt="2022-06-27T15:57:07.111" v="1734" actId="207"/>
        <pc:sldMkLst>
          <pc:docMk/>
          <pc:sldMk cId="2263038621" sldId="261"/>
        </pc:sldMkLst>
        <pc:spChg chg="mod">
          <ac:chgData name="pinales" userId="65d003d1-348e-461b-85fc-57bf8f216434" providerId="ADAL" clId="{75CEDCDE-F576-410D-AD07-57C49A23CC7A}" dt="2022-06-23T15:58:13.327" v="601" actId="2711"/>
          <ac:spMkLst>
            <pc:docMk/>
            <pc:sldMk cId="2263038621" sldId="261"/>
            <ac:spMk id="2" creationId="{D0050AFF-C555-45A7-8B1A-991A5CF71702}"/>
          </ac:spMkLst>
        </pc:spChg>
        <pc:spChg chg="mod">
          <ac:chgData name="pinales" userId="65d003d1-348e-461b-85fc-57bf8f216434" providerId="ADAL" clId="{75CEDCDE-F576-410D-AD07-57C49A23CC7A}" dt="2022-06-27T15:57:07.111" v="1734" actId="207"/>
          <ac:spMkLst>
            <pc:docMk/>
            <pc:sldMk cId="2263038621" sldId="261"/>
            <ac:spMk id="3" creationId="{ADE21F91-2C13-4CFB-ABA3-DFCDADD84CA2}"/>
          </ac:spMkLst>
        </pc:spChg>
      </pc:sldChg>
      <pc:sldChg chg="modSp add mod">
        <pc:chgData name="pinales" userId="65d003d1-348e-461b-85fc-57bf8f216434" providerId="ADAL" clId="{75CEDCDE-F576-410D-AD07-57C49A23CC7A}" dt="2022-06-23T16:01:28.623" v="621" actId="20577"/>
        <pc:sldMkLst>
          <pc:docMk/>
          <pc:sldMk cId="3482911456" sldId="262"/>
        </pc:sldMkLst>
        <pc:spChg chg="mod">
          <ac:chgData name="pinales" userId="65d003d1-348e-461b-85fc-57bf8f216434" providerId="ADAL" clId="{75CEDCDE-F576-410D-AD07-57C49A23CC7A}" dt="2022-06-23T15:59:46.133" v="612" actId="2711"/>
          <ac:spMkLst>
            <pc:docMk/>
            <pc:sldMk cId="3482911456" sldId="262"/>
            <ac:spMk id="2" creationId="{F26FFF6B-58BE-46FE-9DEB-DABCF6A362A1}"/>
          </ac:spMkLst>
        </pc:spChg>
        <pc:spChg chg="mod">
          <ac:chgData name="pinales" userId="65d003d1-348e-461b-85fc-57bf8f216434" providerId="ADAL" clId="{75CEDCDE-F576-410D-AD07-57C49A23CC7A}" dt="2022-06-23T16:01:28.623" v="621" actId="20577"/>
          <ac:spMkLst>
            <pc:docMk/>
            <pc:sldMk cId="3482911456" sldId="262"/>
            <ac:spMk id="3" creationId="{5370A92B-CE92-4CEC-8C0B-5A279533A9D2}"/>
          </ac:spMkLst>
        </pc:spChg>
      </pc:sldChg>
      <pc:sldChg chg="addSp delSp modSp add mod modClrScheme chgLayout">
        <pc:chgData name="pinales" userId="65d003d1-348e-461b-85fc-57bf8f216434" providerId="ADAL" clId="{75CEDCDE-F576-410D-AD07-57C49A23CC7A}" dt="2022-06-27T21:37:53.559" v="2105" actId="20577"/>
        <pc:sldMkLst>
          <pc:docMk/>
          <pc:sldMk cId="142750726" sldId="263"/>
        </pc:sldMkLst>
        <pc:spChg chg="mod ord">
          <ac:chgData name="pinales" userId="65d003d1-348e-461b-85fc-57bf8f216434" providerId="ADAL" clId="{75CEDCDE-F576-410D-AD07-57C49A23CC7A}" dt="2022-06-23T16:03:48.164" v="643" actId="700"/>
          <ac:spMkLst>
            <pc:docMk/>
            <pc:sldMk cId="142750726" sldId="263"/>
            <ac:spMk id="2" creationId="{6FE10CFA-E116-4F12-A7B5-8F4C592C8FE4}"/>
          </ac:spMkLst>
        </pc:spChg>
        <pc:spChg chg="mod ord">
          <ac:chgData name="pinales" userId="65d003d1-348e-461b-85fc-57bf8f216434" providerId="ADAL" clId="{75CEDCDE-F576-410D-AD07-57C49A23CC7A}" dt="2022-06-27T21:37:53.559" v="2105" actId="20577"/>
          <ac:spMkLst>
            <pc:docMk/>
            <pc:sldMk cId="142750726" sldId="263"/>
            <ac:spMk id="3" creationId="{F361594B-04B6-4AC0-B085-EA1A72F4B3CB}"/>
          </ac:spMkLst>
        </pc:spChg>
        <pc:spChg chg="add del mod ord">
          <ac:chgData name="pinales" userId="65d003d1-348e-461b-85fc-57bf8f216434" providerId="ADAL" clId="{75CEDCDE-F576-410D-AD07-57C49A23CC7A}" dt="2022-06-23T16:06:28.599" v="665" actId="478"/>
          <ac:spMkLst>
            <pc:docMk/>
            <pc:sldMk cId="142750726" sldId="263"/>
            <ac:spMk id="5" creationId="{0015D0FD-E842-30AB-900D-CA8D75C35F04}"/>
          </ac:spMkLst>
        </pc:spChg>
        <pc:spChg chg="del">
          <ac:chgData name="pinales" userId="65d003d1-348e-461b-85fc-57bf8f216434" providerId="ADAL" clId="{75CEDCDE-F576-410D-AD07-57C49A23CC7A}" dt="2022-06-23T16:03:11.615" v="637" actId="478"/>
          <ac:spMkLst>
            <pc:docMk/>
            <pc:sldMk cId="142750726" sldId="263"/>
            <ac:spMk id="6" creationId="{A06003BC-9D10-42EE-843D-1F27C5036CB7}"/>
          </ac:spMkLst>
        </pc:spChg>
        <pc:spChg chg="add mod">
          <ac:chgData name="pinales" userId="65d003d1-348e-461b-85fc-57bf8f216434" providerId="ADAL" clId="{75CEDCDE-F576-410D-AD07-57C49A23CC7A}" dt="2022-06-23T16:06:38.813" v="668" actId="14100"/>
          <ac:spMkLst>
            <pc:docMk/>
            <pc:sldMk cId="142750726" sldId="263"/>
            <ac:spMk id="7" creationId="{5F3D656F-D596-B411-EF07-09794D3E4AB7}"/>
          </ac:spMkLst>
        </pc:spChg>
        <pc:picChg chg="mod">
          <ac:chgData name="pinales" userId="65d003d1-348e-461b-85fc-57bf8f216434" providerId="ADAL" clId="{75CEDCDE-F576-410D-AD07-57C49A23CC7A}" dt="2022-06-23T16:05:14.573" v="656" actId="1076"/>
          <ac:picMkLst>
            <pc:docMk/>
            <pc:sldMk cId="142750726" sldId="263"/>
            <ac:picMk id="4" creationId="{F0BB512F-8F53-427F-80E0-93E6DA24C3E4}"/>
          </ac:picMkLst>
        </pc:picChg>
        <pc:picChg chg="mod">
          <ac:chgData name="pinales" userId="65d003d1-348e-461b-85fc-57bf8f216434" providerId="ADAL" clId="{75CEDCDE-F576-410D-AD07-57C49A23CC7A}" dt="2022-06-23T16:05:14.573" v="656" actId="1076"/>
          <ac:picMkLst>
            <pc:docMk/>
            <pc:sldMk cId="142750726" sldId="263"/>
            <ac:picMk id="4098" creationId="{A99CA803-B63C-4380-BC2D-F43B3A7961F8}"/>
          </ac:picMkLst>
        </pc:picChg>
      </pc:sldChg>
      <pc:sldChg chg="del">
        <pc:chgData name="pinales" userId="65d003d1-348e-461b-85fc-57bf8f216434" providerId="ADAL" clId="{75CEDCDE-F576-410D-AD07-57C49A23CC7A}" dt="2022-06-22T20:51:35.711" v="27" actId="47"/>
        <pc:sldMkLst>
          <pc:docMk/>
          <pc:sldMk cId="901872575" sldId="263"/>
        </pc:sldMkLst>
      </pc:sldChg>
      <pc:sldChg chg="addSp modSp add mod">
        <pc:chgData name="pinales" userId="65d003d1-348e-461b-85fc-57bf8f216434" providerId="ADAL" clId="{75CEDCDE-F576-410D-AD07-57C49A23CC7A}" dt="2022-06-27T21:46:17.405" v="2444" actId="404"/>
        <pc:sldMkLst>
          <pc:docMk/>
          <pc:sldMk cId="1608473370" sldId="264"/>
        </pc:sldMkLst>
        <pc:spChg chg="mod ord">
          <ac:chgData name="pinales" userId="65d003d1-348e-461b-85fc-57bf8f216434" providerId="ADAL" clId="{75CEDCDE-F576-410D-AD07-57C49A23CC7A}" dt="2022-06-23T16:59:05.110" v="866" actId="14100"/>
          <ac:spMkLst>
            <pc:docMk/>
            <pc:sldMk cId="1608473370" sldId="264"/>
            <ac:spMk id="2" creationId="{B13E9118-0842-4371-A4D0-4E1F448216F0}"/>
          </ac:spMkLst>
        </pc:spChg>
        <pc:spChg chg="mod">
          <ac:chgData name="pinales" userId="65d003d1-348e-461b-85fc-57bf8f216434" providerId="ADAL" clId="{75CEDCDE-F576-410D-AD07-57C49A23CC7A}" dt="2022-06-27T21:45:17.282" v="2439" actId="6549"/>
          <ac:spMkLst>
            <pc:docMk/>
            <pc:sldMk cId="1608473370" sldId="264"/>
            <ac:spMk id="3" creationId="{784C2E0E-4694-4916-9056-7B306E15CF1C}"/>
          </ac:spMkLst>
        </pc:spChg>
        <pc:spChg chg="mod">
          <ac:chgData name="pinales" userId="65d003d1-348e-461b-85fc-57bf8f216434" providerId="ADAL" clId="{75CEDCDE-F576-410D-AD07-57C49A23CC7A}" dt="2022-06-27T21:46:17.405" v="2444" actId="404"/>
          <ac:spMkLst>
            <pc:docMk/>
            <pc:sldMk cId="1608473370" sldId="264"/>
            <ac:spMk id="4" creationId="{F93911D7-B4B3-4E29-B15B-4ED5B1DA551A}"/>
          </ac:spMkLst>
        </pc:spChg>
        <pc:spChg chg="mod">
          <ac:chgData name="pinales" userId="65d003d1-348e-461b-85fc-57bf8f216434" providerId="ADAL" clId="{75CEDCDE-F576-410D-AD07-57C49A23CC7A}" dt="2022-06-27T21:46:13.925" v="2443" actId="1076"/>
          <ac:spMkLst>
            <pc:docMk/>
            <pc:sldMk cId="1608473370" sldId="264"/>
            <ac:spMk id="5" creationId="{E8114A9F-95AC-4CB6-A83B-3EAF890E201A}"/>
          </ac:spMkLst>
        </pc:spChg>
        <pc:spChg chg="add mod ord">
          <ac:chgData name="pinales" userId="65d003d1-348e-461b-85fc-57bf8f216434" providerId="ADAL" clId="{75CEDCDE-F576-410D-AD07-57C49A23CC7A}" dt="2022-06-23T16:58:49.296" v="863" actId="20577"/>
          <ac:spMkLst>
            <pc:docMk/>
            <pc:sldMk cId="1608473370" sldId="264"/>
            <ac:spMk id="6" creationId="{85A707E6-DF2B-4381-8C59-D134D9F03542}"/>
          </ac:spMkLst>
        </pc:spChg>
        <pc:picChg chg="add mod">
          <ac:chgData name="pinales" userId="65d003d1-348e-461b-85fc-57bf8f216434" providerId="ADAL" clId="{75CEDCDE-F576-410D-AD07-57C49A23CC7A}" dt="2022-06-27T21:43:39.140" v="2419" actId="14100"/>
          <ac:picMkLst>
            <pc:docMk/>
            <pc:sldMk cId="1608473370" sldId="264"/>
            <ac:picMk id="9" creationId="{AF657680-84E2-7BDF-3B41-A503881BBB16}"/>
          </ac:picMkLst>
        </pc:picChg>
        <pc:picChg chg="mod">
          <ac:chgData name="pinales" userId="65d003d1-348e-461b-85fc-57bf8f216434" providerId="ADAL" clId="{75CEDCDE-F576-410D-AD07-57C49A23CC7A}" dt="2022-06-27T21:43:25.548" v="2414" actId="14100"/>
          <ac:picMkLst>
            <pc:docMk/>
            <pc:sldMk cId="1608473370" sldId="264"/>
            <ac:picMk id="3074" creationId="{4F13C5C5-041B-4D84-BD22-79019BB7559B}"/>
          </ac:picMkLst>
        </pc:picChg>
        <pc:picChg chg="mod">
          <ac:chgData name="pinales" userId="65d003d1-348e-461b-85fc-57bf8f216434" providerId="ADAL" clId="{75CEDCDE-F576-410D-AD07-57C49A23CC7A}" dt="2022-06-27T21:43:32.772" v="2416" actId="1076"/>
          <ac:picMkLst>
            <pc:docMk/>
            <pc:sldMk cId="1608473370" sldId="264"/>
            <ac:picMk id="3076" creationId="{464D00E1-D896-4A17-92AE-2FFD86B15306}"/>
          </ac:picMkLst>
        </pc:picChg>
      </pc:sldChg>
      <pc:sldChg chg="add">
        <pc:chgData name="pinales" userId="65d003d1-348e-461b-85fc-57bf8f216434" providerId="ADAL" clId="{75CEDCDE-F576-410D-AD07-57C49A23CC7A}" dt="2022-06-22T20:53:24.743" v="29"/>
        <pc:sldMkLst>
          <pc:docMk/>
          <pc:sldMk cId="743846961" sldId="265"/>
        </pc:sldMkLst>
        <pc:spChg chg="mod">
          <ac:chgData name="pinales" userId="65d003d1-348e-461b-85fc-57bf8f216434" providerId="ADAL" clId="{75CEDCDE-F576-410D-AD07-57C49A23CC7A}" dt="2022-06-23T16:07:31.868" v="679" actId="20577"/>
          <ac:spMkLst>
            <pc:docMk/>
            <pc:sldMk cId="743846961" sldId="265"/>
            <ac:spMk id="2" creationId="{B67E6998-D8C6-4312-ADC9-4E268C1E96E1}"/>
          </ac:spMkLst>
        </pc:spChg>
        <pc:spChg chg="mod">
          <ac:chgData name="pinales" userId="65d003d1-348e-461b-85fc-57bf8f216434" providerId="ADAL" clId="{75CEDCDE-F576-410D-AD07-57C49A23CC7A}" dt="2022-06-23T17:14:39.991" v="944" actId="2711"/>
          <ac:spMkLst>
            <pc:docMk/>
            <pc:sldMk cId="743846961" sldId="265"/>
            <ac:spMk id="5" creationId="{E8D1454D-F917-46ED-8E43-7AF268BCA28B}"/>
          </ac:spMkLst>
        </pc:spChg>
        <pc:grpChg chg="add mod">
          <ac:chgData name="pinales" userId="65d003d1-348e-461b-85fc-57bf8f216434" providerId="ADAL" clId="{75CEDCDE-F576-410D-AD07-57C49A23CC7A}" dt="2022-06-23T17:08:34.762" v="939" actId="1076"/>
          <ac:grpSpMkLst>
            <pc:docMk/>
            <pc:sldMk cId="743846961" sldId="265"/>
            <ac:grpSpMk id="17" creationId="{BDD70E3D-F265-EDFF-9666-A8BCF45CD384}"/>
          </ac:grpSpMkLst>
        </pc:grpChg>
        <pc:picChg chg="mod">
          <ac:chgData name="pinales" userId="65d003d1-348e-461b-85fc-57bf8f216434" providerId="ADAL" clId="{75CEDCDE-F576-410D-AD07-57C49A23CC7A}" dt="2022-06-23T17:08:23.514" v="936" actId="164"/>
          <ac:picMkLst>
            <pc:docMk/>
            <pc:sldMk cId="743846961" sldId="265"/>
            <ac:picMk id="4" creationId="{08DD29DB-8B01-47DD-BDBC-FBE2A4CF68AD}"/>
          </ac:picMkLst>
        </pc:picChg>
        <pc:cxnChg chg="mod">
          <ac:chgData name="pinales" userId="65d003d1-348e-461b-85fc-57bf8f216434" providerId="ADAL" clId="{75CEDCDE-F576-410D-AD07-57C49A23CC7A}" dt="2022-06-23T17:08:46.699" v="943" actId="404"/>
          <ac:cxnSpMkLst>
            <pc:docMk/>
            <pc:sldMk cId="743846961" sldId="265"/>
            <ac:cxnSpMk id="7" creationId="{70923E39-4FB5-4618-A6EA-D99F99D618B1}"/>
          </ac:cxnSpMkLst>
        </pc:cxnChg>
        <pc:cxnChg chg="mod">
          <ac:chgData name="pinales" userId="65d003d1-348e-461b-85fc-57bf8f216434" providerId="ADAL" clId="{75CEDCDE-F576-410D-AD07-57C49A23CC7A}" dt="2022-06-23T17:08:46.699" v="943" actId="404"/>
          <ac:cxnSpMkLst>
            <pc:docMk/>
            <pc:sldMk cId="743846961" sldId="265"/>
            <ac:cxnSpMk id="9" creationId="{F7D348C1-5A11-403E-B6BF-AE11C4471F3F}"/>
          </ac:cxnSpMkLst>
        </pc:cxnChg>
        <pc:cxnChg chg="mod">
          <ac:chgData name="pinales" userId="65d003d1-348e-461b-85fc-57bf8f216434" providerId="ADAL" clId="{75CEDCDE-F576-410D-AD07-57C49A23CC7A}" dt="2022-06-23T17:08:46.699" v="943" actId="404"/>
          <ac:cxnSpMkLst>
            <pc:docMk/>
            <pc:sldMk cId="743846961" sldId="265"/>
            <ac:cxnSpMk id="11" creationId="{37BBE01C-CD77-4E0E-AA9F-2CE213888E4D}"/>
          </ac:cxnSpMkLst>
        </pc:cxnChg>
        <pc:cxnChg chg="mod">
          <ac:chgData name="pinales" userId="65d003d1-348e-461b-85fc-57bf8f216434" providerId="ADAL" clId="{75CEDCDE-F576-410D-AD07-57C49A23CC7A}" dt="2022-06-23T17:08:46.699" v="943" actId="404"/>
          <ac:cxnSpMkLst>
            <pc:docMk/>
            <pc:sldMk cId="743846961" sldId="265"/>
            <ac:cxnSpMk id="14" creationId="{CB0EA108-553F-440D-8766-3F908F85C1B8}"/>
          </ac:cxnSpMkLst>
        </pc:cxnChg>
      </pc:sldChg>
      <pc:sldChg chg="add">
        <pc:chgData name="pinales" userId="65d003d1-348e-461b-85fc-57bf8f216434" providerId="ADAL" clId="{75CEDCDE-F576-410D-AD07-57C49A23CC7A}" dt="2022-06-22T20:53:24.743" v="29"/>
        <pc:sldMkLst>
          <pc:docMk/>
          <pc:sldMk cId="3406599640" sldId="266"/>
        </pc:sldMkLst>
        <pc:spChg chg="mod">
          <ac:chgData name="pinales" userId="65d003d1-348e-461b-85fc-57bf8f216434" providerId="ADAL" clId="{75CEDCDE-F576-410D-AD07-57C49A23CC7A}" dt="2022-06-23T16:15:12.983" v="797" actId="2711"/>
          <ac:spMkLst>
            <pc:docMk/>
            <pc:sldMk cId="3406599640" sldId="266"/>
            <ac:spMk id="2" creationId="{1E5372F4-787E-4DA9-B2A9-D7C7DBDBDAD8}"/>
          </ac:spMkLst>
        </pc:spChg>
        <pc:spChg chg="mod">
          <ac:chgData name="pinales" userId="65d003d1-348e-461b-85fc-57bf8f216434" providerId="ADAL" clId="{75CEDCDE-F576-410D-AD07-57C49A23CC7A}" dt="2022-06-23T16:15:45.063" v="802" actId="2711"/>
          <ac:spMkLst>
            <pc:docMk/>
            <pc:sldMk cId="3406599640" sldId="266"/>
            <ac:spMk id="9" creationId="{9C804764-8F6A-472D-BAD1-9B047AC96C4C}"/>
          </ac:spMkLst>
        </pc:spChg>
        <pc:picChg chg="mod">
          <ac:chgData name="pinales" userId="65d003d1-348e-461b-85fc-57bf8f216434" providerId="ADAL" clId="{75CEDCDE-F576-410D-AD07-57C49A23CC7A}" dt="2022-06-23T16:15:28.240" v="800" actId="1076"/>
          <ac:picMkLst>
            <pc:docMk/>
            <pc:sldMk cId="3406599640" sldId="266"/>
            <ac:picMk id="7" creationId="{36D43320-A3C7-485A-827C-30C334B5B73F}"/>
          </ac:picMkLst>
        </pc:picChg>
      </pc:sldChg>
      <pc:sldChg chg="addSp modSp mod">
        <pc:chgData name="pinales" userId="65d003d1-348e-461b-85fc-57bf8f216434" providerId="ADAL" clId="{75CEDCDE-F576-410D-AD07-57C49A23CC7A}" dt="2022-06-27T21:54:45.025" v="2810" actId="20577"/>
        <pc:sldMkLst>
          <pc:docMk/>
          <pc:sldMk cId="3034348879" sldId="267"/>
        </pc:sldMkLst>
        <pc:spChg chg="mod">
          <ac:chgData name="pinales" userId="65d003d1-348e-461b-85fc-57bf8f216434" providerId="ADAL" clId="{75CEDCDE-F576-410D-AD07-57C49A23CC7A}" dt="2022-06-27T14:40:31.710" v="964" actId="20577"/>
          <ac:spMkLst>
            <pc:docMk/>
            <pc:sldMk cId="3034348879" sldId="267"/>
            <ac:spMk id="2" creationId="{3C37CCCF-399F-4BE5-A342-AEB1C0CB807D}"/>
          </ac:spMkLst>
        </pc:spChg>
        <pc:spChg chg="add mod">
          <ac:chgData name="pinales" userId="65d003d1-348e-461b-85fc-57bf8f216434" providerId="ADAL" clId="{75CEDCDE-F576-410D-AD07-57C49A23CC7A}" dt="2022-06-27T21:54:45.025" v="2810" actId="20577"/>
          <ac:spMkLst>
            <pc:docMk/>
            <pc:sldMk cId="3034348879" sldId="267"/>
            <ac:spMk id="3" creationId="{A4809575-57A0-74D1-E6B4-8D705A1F7E73}"/>
          </ac:spMkLst>
        </pc:spChg>
        <pc:spChg chg="mod">
          <ac:chgData name="pinales" userId="65d003d1-348e-461b-85fc-57bf8f216434" providerId="ADAL" clId="{75CEDCDE-F576-410D-AD07-57C49A23CC7A}" dt="2022-06-23T17:07:25.784" v="931" actId="2711"/>
          <ac:spMkLst>
            <pc:docMk/>
            <pc:sldMk cId="3034348879" sldId="267"/>
            <ac:spMk id="7" creationId="{4100A777-9668-4C6F-BC08-1AA1E7A593EF}"/>
          </ac:spMkLst>
        </pc:spChg>
        <pc:picChg chg="mod">
          <ac:chgData name="pinales" userId="65d003d1-348e-461b-85fc-57bf8f216434" providerId="ADAL" clId="{75CEDCDE-F576-410D-AD07-57C49A23CC7A}" dt="2022-06-27T21:54:09.440" v="2802" actId="1076"/>
          <ac:picMkLst>
            <pc:docMk/>
            <pc:sldMk cId="3034348879" sldId="267"/>
            <ac:picMk id="5" creationId="{775F4EDF-35BF-418B-9569-693BEF5B6A42}"/>
          </ac:picMkLst>
        </pc:picChg>
      </pc:sldChg>
      <pc:sldChg chg="modSp del">
        <pc:chgData name="pinales" userId="65d003d1-348e-461b-85fc-57bf8f216434" providerId="ADAL" clId="{75CEDCDE-F576-410D-AD07-57C49A23CC7A}" dt="2022-06-23T16:50:56.023" v="838" actId="47"/>
        <pc:sldMkLst>
          <pc:docMk/>
          <pc:sldMk cId="992095607" sldId="268"/>
        </pc:sldMkLst>
        <pc:picChg chg="mod">
          <ac:chgData name="pinales" userId="65d003d1-348e-461b-85fc-57bf8f216434" providerId="ADAL" clId="{75CEDCDE-F576-410D-AD07-57C49A23CC7A}" dt="2022-06-23T16:47:46.107" v="837" actId="14100"/>
          <ac:picMkLst>
            <pc:docMk/>
            <pc:sldMk cId="992095607" sldId="268"/>
            <ac:picMk id="2050" creationId="{3345CFDF-E7AA-40FB-9D96-51BC93B1FC50}"/>
          </ac:picMkLst>
        </pc:picChg>
      </pc:sldChg>
      <pc:sldChg chg="modSp add mod">
        <pc:chgData name="pinales" userId="65d003d1-348e-461b-85fc-57bf8f216434" providerId="ADAL" clId="{75CEDCDE-F576-410D-AD07-57C49A23CC7A}" dt="2022-06-27T21:41:02.414" v="2320" actId="790"/>
        <pc:sldMkLst>
          <pc:docMk/>
          <pc:sldMk cId="2906421688" sldId="269"/>
        </pc:sldMkLst>
        <pc:spChg chg="mod ord">
          <ac:chgData name="pinales" userId="65d003d1-348e-461b-85fc-57bf8f216434" providerId="ADAL" clId="{75CEDCDE-F576-410D-AD07-57C49A23CC7A}" dt="2022-06-27T21:41:02.414" v="2320" actId="790"/>
          <ac:spMkLst>
            <pc:docMk/>
            <pc:sldMk cId="2906421688" sldId="269"/>
            <ac:spMk id="2" creationId="{A7F82190-993A-46FE-A12D-EC5974E94406}"/>
          </ac:spMkLst>
        </pc:spChg>
        <pc:spChg chg="mod ord">
          <ac:chgData name="pinales" userId="65d003d1-348e-461b-85fc-57bf8f216434" providerId="ADAL" clId="{75CEDCDE-F576-410D-AD07-57C49A23CC7A}" dt="2022-06-27T21:40:18.291" v="2319" actId="14100"/>
          <ac:spMkLst>
            <pc:docMk/>
            <pc:sldMk cId="2906421688" sldId="269"/>
            <ac:spMk id="3" creationId="{E0030F43-E793-44D7-A455-9201C08A81FE}"/>
          </ac:spMkLst>
        </pc:spChg>
        <pc:spChg chg="mod">
          <ac:chgData name="pinales" userId="65d003d1-348e-461b-85fc-57bf8f216434" providerId="ADAL" clId="{75CEDCDE-F576-410D-AD07-57C49A23CC7A}" dt="2022-06-23T16:18:01.354" v="812" actId="2711"/>
          <ac:spMkLst>
            <pc:docMk/>
            <pc:sldMk cId="2906421688" sldId="269"/>
            <ac:spMk id="5" creationId="{50CA0EA3-A58E-4723-8796-8D8669EAF732}"/>
          </ac:spMkLst>
        </pc:spChg>
        <pc:spChg chg="add mod ord">
          <ac:chgData name="pinales" userId="65d003d1-348e-461b-85fc-57bf8f216434" providerId="ADAL" clId="{75CEDCDE-F576-410D-AD07-57C49A23CC7A}" dt="2022-06-23T16:26:13.909" v="822" actId="20577"/>
          <ac:spMkLst>
            <pc:docMk/>
            <pc:sldMk cId="2906421688" sldId="269"/>
            <ac:spMk id="9" creationId="{44F1228A-63A8-57AA-F1DC-D82753BC5B30}"/>
          </ac:spMkLst>
        </pc:spChg>
        <pc:picChg chg="add del">
          <ac:chgData name="pinales" userId="65d003d1-348e-461b-85fc-57bf8f216434" providerId="ADAL" clId="{75CEDCDE-F576-410D-AD07-57C49A23CC7A}" dt="2022-06-23T16:25:38.341" v="814" actId="22"/>
          <ac:picMkLst>
            <pc:docMk/>
            <pc:sldMk cId="2906421688" sldId="269"/>
            <ac:picMk id="6" creationId="{192955F6-82B7-D4CD-C87E-5AA69F211C31}"/>
          </ac:picMkLst>
        </pc:picChg>
        <pc:picChg chg="add mod">
          <ac:chgData name="pinales" userId="65d003d1-348e-461b-85fc-57bf8f216434" providerId="ADAL" clId="{75CEDCDE-F576-410D-AD07-57C49A23CC7A}" dt="2022-06-23T16:27:23.460" v="832" actId="14100"/>
          <ac:picMkLst>
            <pc:docMk/>
            <pc:sldMk cId="2906421688" sldId="269"/>
            <ac:picMk id="8" creationId="{E89EC074-4563-C765-F574-4D809F09FBB6}"/>
          </ac:picMkLst>
        </pc:picChg>
        <pc:picChg chg="add mod">
          <ac:chgData name="pinales" userId="65d003d1-348e-461b-85fc-57bf8f216434" providerId="ADAL" clId="{75CEDCDE-F576-410D-AD07-57C49A23CC7A}" dt="2022-06-23T16:27:47.685" v="835" actId="1076"/>
          <ac:picMkLst>
            <pc:docMk/>
            <pc:sldMk cId="2906421688" sldId="269"/>
            <ac:picMk id="11" creationId="{213224C7-A7A3-59A3-C8AB-9DD6385D22F7}"/>
          </ac:picMkLst>
        </pc:picChg>
      </pc:sldChg>
      <pc:sldChg chg="modSp mod">
        <pc:chgData name="pinales" userId="65d003d1-348e-461b-85fc-57bf8f216434" providerId="ADAL" clId="{75CEDCDE-F576-410D-AD07-57C49A23CC7A}" dt="2022-06-23T16:14:10.698" v="792" actId="20577"/>
        <pc:sldMkLst>
          <pc:docMk/>
          <pc:sldMk cId="2365706195" sldId="270"/>
        </pc:sldMkLst>
        <pc:spChg chg="mod">
          <ac:chgData name="pinales" userId="65d003d1-348e-461b-85fc-57bf8f216434" providerId="ADAL" clId="{75CEDCDE-F576-410D-AD07-57C49A23CC7A}" dt="2022-06-23T16:08:40.440" v="684" actId="2711"/>
          <ac:spMkLst>
            <pc:docMk/>
            <pc:sldMk cId="2365706195" sldId="270"/>
            <ac:spMk id="2" creationId="{D4C27738-D9FD-48B3-AFD7-826BFF5C79C8}"/>
          </ac:spMkLst>
        </pc:spChg>
        <pc:spChg chg="mod">
          <ac:chgData name="pinales" userId="65d003d1-348e-461b-85fc-57bf8f216434" providerId="ADAL" clId="{75CEDCDE-F576-410D-AD07-57C49A23CC7A}" dt="2022-06-23T16:14:10.698" v="792" actId="20577"/>
          <ac:spMkLst>
            <pc:docMk/>
            <pc:sldMk cId="2365706195" sldId="270"/>
            <ac:spMk id="13" creationId="{674826E7-39DF-4970-A6DB-0614F02F7AA9}"/>
          </ac:spMkLst>
        </pc:spChg>
        <pc:picChg chg="mod">
          <ac:chgData name="pinales" userId="65d003d1-348e-461b-85fc-57bf8f216434" providerId="ADAL" clId="{75CEDCDE-F576-410D-AD07-57C49A23CC7A}" dt="2022-06-23T16:12:11.135" v="745" actId="14100"/>
          <ac:picMkLst>
            <pc:docMk/>
            <pc:sldMk cId="2365706195" sldId="270"/>
            <ac:picMk id="4098" creationId="{4A788C31-DD9D-46EE-B598-0E4136531DCD}"/>
          </ac:picMkLst>
        </pc:picChg>
        <pc:cxnChg chg="mod">
          <ac:chgData name="pinales" userId="65d003d1-348e-461b-85fc-57bf8f216434" providerId="ADAL" clId="{75CEDCDE-F576-410D-AD07-57C49A23CC7A}" dt="2022-06-23T16:12:22.096" v="748" actId="14100"/>
          <ac:cxnSpMkLst>
            <pc:docMk/>
            <pc:sldMk cId="2365706195" sldId="270"/>
            <ac:cxnSpMk id="6" creationId="{C559E508-5626-4F77-BADB-BD82267651FA}"/>
          </ac:cxnSpMkLst>
        </pc:cxnChg>
        <pc:cxnChg chg="mod ord">
          <ac:chgData name="pinales" userId="65d003d1-348e-461b-85fc-57bf8f216434" providerId="ADAL" clId="{75CEDCDE-F576-410D-AD07-57C49A23CC7A}" dt="2022-06-23T16:13:21.088" v="756" actId="14100"/>
          <ac:cxnSpMkLst>
            <pc:docMk/>
            <pc:sldMk cId="2365706195" sldId="270"/>
            <ac:cxnSpMk id="15" creationId="{A3D7BFED-2F88-482A-B4EB-B31CD034F1DC}"/>
          </ac:cxnSpMkLst>
        </pc:cxnChg>
      </pc:sldChg>
      <pc:sldChg chg="addSp modSp add mod">
        <pc:chgData name="pinales" userId="65d003d1-348e-461b-85fc-57bf8f216434" providerId="ADAL" clId="{75CEDCDE-F576-410D-AD07-57C49A23CC7A}" dt="2022-06-27T21:51:26.086" v="2672" actId="20577"/>
        <pc:sldMkLst>
          <pc:docMk/>
          <pc:sldMk cId="1334271627" sldId="271"/>
        </pc:sldMkLst>
        <pc:spChg chg="mod ord">
          <ac:chgData name="pinales" userId="65d003d1-348e-461b-85fc-57bf8f216434" providerId="ADAL" clId="{75CEDCDE-F576-410D-AD07-57C49A23CC7A}" dt="2022-06-27T21:47:09.919" v="2463" actId="20577"/>
          <ac:spMkLst>
            <pc:docMk/>
            <pc:sldMk cId="1334271627" sldId="271"/>
            <ac:spMk id="2" creationId="{248898D8-90B2-4AC5-B195-D522253D8C2A}"/>
          </ac:spMkLst>
        </pc:spChg>
        <pc:spChg chg="mod ord">
          <ac:chgData name="pinales" userId="65d003d1-348e-461b-85fc-57bf8f216434" providerId="ADAL" clId="{75CEDCDE-F576-410D-AD07-57C49A23CC7A}" dt="2022-06-27T21:50:18.976" v="2663" actId="20577"/>
          <ac:spMkLst>
            <pc:docMk/>
            <pc:sldMk cId="1334271627" sldId="271"/>
            <ac:spMk id="3" creationId="{3F1BBFC3-2ED5-4036-9BA6-3A5E75DC01F6}"/>
          </ac:spMkLst>
        </pc:spChg>
        <pc:spChg chg="add mod ord">
          <ac:chgData name="pinales" userId="65d003d1-348e-461b-85fc-57bf8f216434" providerId="ADAL" clId="{75CEDCDE-F576-410D-AD07-57C49A23CC7A}" dt="2022-06-23T17:04:10.699" v="902" actId="20577"/>
          <ac:spMkLst>
            <pc:docMk/>
            <pc:sldMk cId="1334271627" sldId="271"/>
            <ac:spMk id="4" creationId="{3B8AACAF-2A2D-9BA3-2371-32E180B42E3C}"/>
          </ac:spMkLst>
        </pc:spChg>
        <pc:spChg chg="mod">
          <ac:chgData name="pinales" userId="65d003d1-348e-461b-85fc-57bf8f216434" providerId="ADAL" clId="{75CEDCDE-F576-410D-AD07-57C49A23CC7A}" dt="2022-06-27T21:51:21.804" v="2670" actId="20577"/>
          <ac:spMkLst>
            <pc:docMk/>
            <pc:sldMk cId="1334271627" sldId="271"/>
            <ac:spMk id="6" creationId="{FA3B81EA-9214-4B3E-9251-29DCECF7B837}"/>
          </ac:spMkLst>
        </pc:spChg>
        <pc:spChg chg="mod">
          <ac:chgData name="pinales" userId="65d003d1-348e-461b-85fc-57bf8f216434" providerId="ADAL" clId="{75CEDCDE-F576-410D-AD07-57C49A23CC7A}" dt="2022-06-27T21:51:26.086" v="2672" actId="20577"/>
          <ac:spMkLst>
            <pc:docMk/>
            <pc:sldMk cId="1334271627" sldId="271"/>
            <ac:spMk id="7" creationId="{DA530CA8-50C6-4884-8FA5-2B83D46AEC8A}"/>
          </ac:spMkLst>
        </pc:spChg>
        <pc:picChg chg="mod">
          <ac:chgData name="pinales" userId="65d003d1-348e-461b-85fc-57bf8f216434" providerId="ADAL" clId="{75CEDCDE-F576-410D-AD07-57C49A23CC7A}" dt="2022-06-23T17:04:17.960" v="903" actId="14100"/>
          <ac:picMkLst>
            <pc:docMk/>
            <pc:sldMk cId="1334271627" sldId="271"/>
            <ac:picMk id="5" creationId="{36F9C7B3-702E-4FEA-A74A-C7691E5A4F58}"/>
          </ac:picMkLst>
        </pc:picChg>
        <pc:cxnChg chg="add mod">
          <ac:chgData name="pinales" userId="65d003d1-348e-461b-85fc-57bf8f216434" providerId="ADAL" clId="{75CEDCDE-F576-410D-AD07-57C49A23CC7A}" dt="2022-06-27T21:51:04.581" v="2668" actId="693"/>
          <ac:cxnSpMkLst>
            <pc:docMk/>
            <pc:sldMk cId="1334271627" sldId="271"/>
            <ac:cxnSpMk id="9" creationId="{EE8C9897-C59F-3FF6-C0A4-D03960190323}"/>
          </ac:cxnSpMkLst>
        </pc:cxnChg>
      </pc:sldChg>
      <pc:sldChg chg="delSp modSp add del mod">
        <pc:chgData name="pinales" userId="65d003d1-348e-461b-85fc-57bf8f216434" providerId="ADAL" clId="{75CEDCDE-F576-410D-AD07-57C49A23CC7A}" dt="2022-06-27T21:46:52.072" v="2445" actId="47"/>
        <pc:sldMkLst>
          <pc:docMk/>
          <pc:sldMk cId="1185535159" sldId="272"/>
        </pc:sldMkLst>
        <pc:spChg chg="mod ord">
          <ac:chgData name="pinales" userId="65d003d1-348e-461b-85fc-57bf8f216434" providerId="ADAL" clId="{75CEDCDE-F576-410D-AD07-57C49A23CC7A}" dt="2022-06-27T21:42:41.312" v="2403" actId="20577"/>
          <ac:spMkLst>
            <pc:docMk/>
            <pc:sldMk cId="1185535159" sldId="272"/>
            <ac:spMk id="2" creationId="{62B98827-4068-4C23-A9A3-05B03491C0D4}"/>
          </ac:spMkLst>
        </pc:spChg>
        <pc:spChg chg="mod">
          <ac:chgData name="pinales" userId="65d003d1-348e-461b-85fc-57bf8f216434" providerId="ADAL" clId="{75CEDCDE-F576-410D-AD07-57C49A23CC7A}" dt="2022-06-22T20:53:27.882" v="36" actId="27636"/>
          <ac:spMkLst>
            <pc:docMk/>
            <pc:sldMk cId="1185535159" sldId="272"/>
            <ac:spMk id="3" creationId="{02F25469-1E74-4D11-8378-3ECA9EE0CDDF}"/>
          </ac:spMkLst>
        </pc:spChg>
        <pc:spChg chg="add mod ord">
          <ac:chgData name="pinales" userId="65d003d1-348e-461b-85fc-57bf8f216434" providerId="ADAL" clId="{75CEDCDE-F576-410D-AD07-57C49A23CC7A}" dt="2022-06-23T17:00:36.654" v="881" actId="12"/>
          <ac:spMkLst>
            <pc:docMk/>
            <pc:sldMk cId="1185535159" sldId="272"/>
            <ac:spMk id="4" creationId="{507087EF-E6BC-458D-FD29-FBFB30A3D719}"/>
          </ac:spMkLst>
        </pc:spChg>
        <pc:picChg chg="del mod">
          <ac:chgData name="pinales" userId="65d003d1-348e-461b-85fc-57bf8f216434" providerId="ADAL" clId="{75CEDCDE-F576-410D-AD07-57C49A23CC7A}" dt="2022-06-27T21:42:51.115" v="2404" actId="21"/>
          <ac:picMkLst>
            <pc:docMk/>
            <pc:sldMk cId="1185535159" sldId="272"/>
            <ac:picMk id="7" creationId="{1C9D93BE-E2EA-4F04-8F6E-E3E52FCE5FFA}"/>
          </ac:picMkLst>
        </pc:picChg>
      </pc:sldChg>
      <pc:sldChg chg="addSp modSp add mod">
        <pc:chgData name="pinales" userId="65d003d1-348e-461b-85fc-57bf8f216434" providerId="ADAL" clId="{75CEDCDE-F576-410D-AD07-57C49A23CC7A}" dt="2022-06-27T21:53:09.245" v="2756" actId="2711"/>
        <pc:sldMkLst>
          <pc:docMk/>
          <pc:sldMk cId="468843990" sldId="273"/>
        </pc:sldMkLst>
        <pc:spChg chg="mod">
          <ac:chgData name="pinales" userId="65d003d1-348e-461b-85fc-57bf8f216434" providerId="ADAL" clId="{75CEDCDE-F576-410D-AD07-57C49A23CC7A}" dt="2022-06-23T17:06:21.003" v="918" actId="2711"/>
          <ac:spMkLst>
            <pc:docMk/>
            <pc:sldMk cId="468843990" sldId="273"/>
            <ac:spMk id="2" creationId="{2ACEF58F-A25E-4DB1-B6E9-EBBF088A1640}"/>
          </ac:spMkLst>
        </pc:spChg>
        <pc:spChg chg="add mod">
          <ac:chgData name="pinales" userId="65d003d1-348e-461b-85fc-57bf8f216434" providerId="ADAL" clId="{75CEDCDE-F576-410D-AD07-57C49A23CC7A}" dt="2022-06-27T21:53:09.245" v="2756" actId="2711"/>
          <ac:spMkLst>
            <pc:docMk/>
            <pc:sldMk cId="468843990" sldId="273"/>
            <ac:spMk id="3" creationId="{37AB9108-D2DC-7C40-0A16-F8A21B1BF67F}"/>
          </ac:spMkLst>
        </pc:spChg>
        <pc:picChg chg="mod">
          <ac:chgData name="pinales" userId="65d003d1-348e-461b-85fc-57bf8f216434" providerId="ADAL" clId="{75CEDCDE-F576-410D-AD07-57C49A23CC7A}" dt="2022-06-27T21:51:42.632" v="2673" actId="1076"/>
          <ac:picMkLst>
            <pc:docMk/>
            <pc:sldMk cId="468843990" sldId="273"/>
            <ac:picMk id="7" creationId="{7C13425B-02D7-424F-98AC-F5CFF00EFE3C}"/>
          </ac:picMkLst>
        </pc:picChg>
      </pc:sldChg>
      <pc:sldChg chg="del">
        <pc:chgData name="pinales" userId="65d003d1-348e-461b-85fc-57bf8f216434" providerId="ADAL" clId="{75CEDCDE-F576-410D-AD07-57C49A23CC7A}" dt="2022-06-22T20:51:35.711" v="27" actId="47"/>
        <pc:sldMkLst>
          <pc:docMk/>
          <pc:sldMk cId="2370520605" sldId="286"/>
        </pc:sldMkLst>
      </pc:sldChg>
      <pc:sldChg chg="del">
        <pc:chgData name="pinales" userId="65d003d1-348e-461b-85fc-57bf8f216434" providerId="ADAL" clId="{75CEDCDE-F576-410D-AD07-57C49A23CC7A}" dt="2022-06-22T20:51:35.711" v="27" actId="47"/>
        <pc:sldMkLst>
          <pc:docMk/>
          <pc:sldMk cId="1035553227" sldId="288"/>
        </pc:sldMkLst>
      </pc:sldChg>
      <pc:sldChg chg="del">
        <pc:chgData name="pinales" userId="65d003d1-348e-461b-85fc-57bf8f216434" providerId="ADAL" clId="{75CEDCDE-F576-410D-AD07-57C49A23CC7A}" dt="2022-06-22T20:51:35.711" v="27" actId="47"/>
        <pc:sldMkLst>
          <pc:docMk/>
          <pc:sldMk cId="2797763491" sldId="290"/>
        </pc:sldMkLst>
      </pc:sldChg>
      <pc:sldChg chg="del">
        <pc:chgData name="pinales" userId="65d003d1-348e-461b-85fc-57bf8f216434" providerId="ADAL" clId="{75CEDCDE-F576-410D-AD07-57C49A23CC7A}" dt="2022-06-22T20:51:35.711" v="27" actId="47"/>
        <pc:sldMkLst>
          <pc:docMk/>
          <pc:sldMk cId="1347647790" sldId="291"/>
        </pc:sldMkLst>
      </pc:sldChg>
      <pc:sldChg chg="del">
        <pc:chgData name="pinales" userId="65d003d1-348e-461b-85fc-57bf8f216434" providerId="ADAL" clId="{75CEDCDE-F576-410D-AD07-57C49A23CC7A}" dt="2022-06-22T20:51:35.711" v="27" actId="47"/>
        <pc:sldMkLst>
          <pc:docMk/>
          <pc:sldMk cId="2149476927" sldId="293"/>
        </pc:sldMkLst>
      </pc:sldChg>
      <pc:sldChg chg="del">
        <pc:chgData name="pinales" userId="65d003d1-348e-461b-85fc-57bf8f216434" providerId="ADAL" clId="{75CEDCDE-F576-410D-AD07-57C49A23CC7A}" dt="2022-06-22T20:51:35.711" v="27" actId="47"/>
        <pc:sldMkLst>
          <pc:docMk/>
          <pc:sldMk cId="1201286101" sldId="294"/>
        </pc:sldMkLst>
      </pc:sldChg>
      <pc:sldChg chg="modSp mod">
        <pc:chgData name="pinales" userId="65d003d1-348e-461b-85fc-57bf8f216434" providerId="ADAL" clId="{75CEDCDE-F576-410D-AD07-57C49A23CC7A}" dt="2022-06-27T22:00:33.190" v="2858" actId="207"/>
        <pc:sldMkLst>
          <pc:docMk/>
          <pc:sldMk cId="3707096210" sldId="296"/>
        </pc:sldMkLst>
        <pc:spChg chg="mod">
          <ac:chgData name="pinales" userId="65d003d1-348e-461b-85fc-57bf8f216434" providerId="ADAL" clId="{75CEDCDE-F576-410D-AD07-57C49A23CC7A}" dt="2022-06-27T22:00:33.190" v="2858" actId="207"/>
          <ac:spMkLst>
            <pc:docMk/>
            <pc:sldMk cId="3707096210" sldId="296"/>
            <ac:spMk id="9" creationId="{5EE54E79-CEEB-D578-B5BD-4FF5F3EA524C}"/>
          </ac:spMkLst>
        </pc:spChg>
      </pc:sldChg>
      <pc:sldChg chg="addSp delSp modSp new mod">
        <pc:chgData name="pinales" userId="65d003d1-348e-461b-85fc-57bf8f216434" providerId="ADAL" clId="{75CEDCDE-F576-410D-AD07-57C49A23CC7A}" dt="2022-06-27T21:35:11.302" v="2086" actId="207"/>
        <pc:sldMkLst>
          <pc:docMk/>
          <pc:sldMk cId="3602554344" sldId="297"/>
        </pc:sldMkLst>
        <pc:spChg chg="mod">
          <ac:chgData name="pinales" userId="65d003d1-348e-461b-85fc-57bf8f216434" providerId="ADAL" clId="{75CEDCDE-F576-410D-AD07-57C49A23CC7A}" dt="2022-06-27T15:52:28.079" v="1706" actId="20577"/>
          <ac:spMkLst>
            <pc:docMk/>
            <pc:sldMk cId="3602554344" sldId="297"/>
            <ac:spMk id="2" creationId="{C02DB03B-0E9A-8B02-C6D9-587C7F6DFCE0}"/>
          </ac:spMkLst>
        </pc:spChg>
        <pc:spChg chg="del">
          <ac:chgData name="pinales" userId="65d003d1-348e-461b-85fc-57bf8f216434" providerId="ADAL" clId="{75CEDCDE-F576-410D-AD07-57C49A23CC7A}" dt="2022-06-27T15:52:02.760" v="1679" actId="478"/>
          <ac:spMkLst>
            <pc:docMk/>
            <pc:sldMk cId="3602554344" sldId="297"/>
            <ac:spMk id="3" creationId="{AA9411F8-2760-F174-F0C7-8389FE967F1B}"/>
          </ac:spMkLst>
        </pc:spChg>
        <pc:spChg chg="add mod">
          <ac:chgData name="pinales" userId="65d003d1-348e-461b-85fc-57bf8f216434" providerId="ADAL" clId="{75CEDCDE-F576-410D-AD07-57C49A23CC7A}" dt="2022-06-27T21:35:11.302" v="2086" actId="207"/>
          <ac:spMkLst>
            <pc:docMk/>
            <pc:sldMk cId="3602554344" sldId="297"/>
            <ac:spMk id="7" creationId="{6D594B3E-9FDD-1B1D-F140-5017065B3856}"/>
          </ac:spMkLst>
        </pc:spChg>
        <pc:spChg chg="add mod">
          <ac:chgData name="pinales" userId="65d003d1-348e-461b-85fc-57bf8f216434" providerId="ADAL" clId="{75CEDCDE-F576-410D-AD07-57C49A23CC7A}" dt="2022-06-27T15:54:31.739" v="1719" actId="14100"/>
          <ac:spMkLst>
            <pc:docMk/>
            <pc:sldMk cId="3602554344" sldId="297"/>
            <ac:spMk id="8" creationId="{196116D4-CDC3-DD02-AF7E-F6D047E451B1}"/>
          </ac:spMkLst>
        </pc:spChg>
        <pc:spChg chg="add mod">
          <ac:chgData name="pinales" userId="65d003d1-348e-461b-85fc-57bf8f216434" providerId="ADAL" clId="{75CEDCDE-F576-410D-AD07-57C49A23CC7A}" dt="2022-06-27T21:34:53.719" v="2084" actId="207"/>
          <ac:spMkLst>
            <pc:docMk/>
            <pc:sldMk cId="3602554344" sldId="297"/>
            <ac:spMk id="13" creationId="{F416B561-A95F-68D3-94A8-28433309DB13}"/>
          </ac:spMkLst>
        </pc:spChg>
        <pc:spChg chg="add mod">
          <ac:chgData name="pinales" userId="65d003d1-348e-461b-85fc-57bf8f216434" providerId="ADAL" clId="{75CEDCDE-F576-410D-AD07-57C49A23CC7A}" dt="2022-06-27T21:35:04.938" v="2085" actId="207"/>
          <ac:spMkLst>
            <pc:docMk/>
            <pc:sldMk cId="3602554344" sldId="297"/>
            <ac:spMk id="18" creationId="{39EABF4D-AE65-FA95-454E-33AC0FAF57B7}"/>
          </ac:spMkLst>
        </pc:spChg>
        <pc:picChg chg="add mod">
          <ac:chgData name="pinales" userId="65d003d1-348e-461b-85fc-57bf8f216434" providerId="ADAL" clId="{75CEDCDE-F576-410D-AD07-57C49A23CC7A}" dt="2022-06-27T15:55:25.297" v="1730" actId="1076"/>
          <ac:picMkLst>
            <pc:docMk/>
            <pc:sldMk cId="3602554344" sldId="297"/>
            <ac:picMk id="6" creationId="{6E1E161B-AF4A-3601-C28E-1F0B83397E68}"/>
          </ac:picMkLst>
        </pc:picChg>
        <pc:picChg chg="add mod">
          <ac:chgData name="pinales" userId="65d003d1-348e-461b-85fc-57bf8f216434" providerId="ADAL" clId="{75CEDCDE-F576-410D-AD07-57C49A23CC7A}" dt="2022-06-27T15:55:30.600" v="1731" actId="1076"/>
          <ac:picMkLst>
            <pc:docMk/>
            <pc:sldMk cId="3602554344" sldId="297"/>
            <ac:picMk id="10" creationId="{775B4908-20DE-73A9-9A03-CFA5D09EAEF6}"/>
          </ac:picMkLst>
        </pc:picChg>
        <pc:cxnChg chg="add mod">
          <ac:chgData name="pinales" userId="65d003d1-348e-461b-85fc-57bf8f216434" providerId="ADAL" clId="{75CEDCDE-F576-410D-AD07-57C49A23CC7A}" dt="2022-06-27T21:34:32.417" v="2083" actId="14100"/>
          <ac:cxnSpMkLst>
            <pc:docMk/>
            <pc:sldMk cId="3602554344" sldId="297"/>
            <ac:cxnSpMk id="5" creationId="{12A9D855-F5AE-9D1E-4117-551B690A31BE}"/>
          </ac:cxnSpMkLst>
        </pc:cxnChg>
        <pc:cxnChg chg="add mod">
          <ac:chgData name="pinales" userId="65d003d1-348e-461b-85fc-57bf8f216434" providerId="ADAL" clId="{75CEDCDE-F576-410D-AD07-57C49A23CC7A}" dt="2022-06-27T21:34:21.001" v="2081" actId="14100"/>
          <ac:cxnSpMkLst>
            <pc:docMk/>
            <pc:sldMk cId="3602554344" sldId="297"/>
            <ac:cxnSpMk id="12" creationId="{083C5328-E0CE-0051-00A8-8E71CA38AD6D}"/>
          </ac:cxnSpMkLst>
        </pc:cxnChg>
        <pc:cxnChg chg="add mod">
          <ac:chgData name="pinales" userId="65d003d1-348e-461b-85fc-57bf8f216434" providerId="ADAL" clId="{75CEDCDE-F576-410D-AD07-57C49A23CC7A}" dt="2022-06-27T21:34:27.217" v="2082" actId="14100"/>
          <ac:cxnSpMkLst>
            <pc:docMk/>
            <pc:sldMk cId="3602554344" sldId="297"/>
            <ac:cxnSpMk id="20" creationId="{DEF1AD13-16AD-8943-67AF-C3B7AC657C8D}"/>
          </ac:cxnSpMkLst>
        </pc:cxnChg>
      </pc:sldChg>
    </pc:docChg>
  </pc:docChgLst>
  <pc:docChgLst>
    <pc:chgData name="pinales" userId="65d003d1-348e-461b-85fc-57bf8f216434" providerId="ADAL" clId="{BCEF5FDF-F387-4DF9-B22E-22143FD89C23}"/>
    <pc:docChg chg="undo redo custSel addSld modSld">
      <pc:chgData name="pinales" userId="65d003d1-348e-461b-85fc-57bf8f216434" providerId="ADAL" clId="{BCEF5FDF-F387-4DF9-B22E-22143FD89C23}" dt="2022-10-19T19:55:06.687" v="1254" actId="790"/>
      <pc:docMkLst>
        <pc:docMk/>
      </pc:docMkLst>
      <pc:sldChg chg="modSp mod">
        <pc:chgData name="pinales" userId="65d003d1-348e-461b-85fc-57bf8f216434" providerId="ADAL" clId="{BCEF5FDF-F387-4DF9-B22E-22143FD89C23}" dt="2022-10-19T17:22:54.440" v="16" actId="14100"/>
        <pc:sldMkLst>
          <pc:docMk/>
          <pc:sldMk cId="0" sldId="256"/>
        </pc:sldMkLst>
        <pc:spChg chg="mod">
          <ac:chgData name="pinales" userId="65d003d1-348e-461b-85fc-57bf8f216434" providerId="ADAL" clId="{BCEF5FDF-F387-4DF9-B22E-22143FD89C23}" dt="2022-10-10T16:56:45.492" v="15" actId="20577"/>
          <ac:spMkLst>
            <pc:docMk/>
            <pc:sldMk cId="0" sldId="256"/>
            <ac:spMk id="4098" creationId="{7478518B-4304-9BBA-8A95-89C8EF98237C}"/>
          </ac:spMkLst>
        </pc:spChg>
        <pc:spChg chg="mod">
          <ac:chgData name="pinales" userId="65d003d1-348e-461b-85fc-57bf8f216434" providerId="ADAL" clId="{BCEF5FDF-F387-4DF9-B22E-22143FD89C23}" dt="2022-10-19T17:22:54.440" v="16" actId="14100"/>
          <ac:spMkLst>
            <pc:docMk/>
            <pc:sldMk cId="0" sldId="256"/>
            <ac:spMk id="4100" creationId="{3B9F2A96-E35E-18FF-B6D3-4843996930AD}"/>
          </ac:spMkLst>
        </pc:spChg>
      </pc:sldChg>
      <pc:sldChg chg="addSp modSp mod">
        <pc:chgData name="pinales" userId="65d003d1-348e-461b-85fc-57bf8f216434" providerId="ADAL" clId="{BCEF5FDF-F387-4DF9-B22E-22143FD89C23}" dt="2022-10-19T19:26:22.643" v="796" actId="207"/>
        <pc:sldMkLst>
          <pc:docMk/>
          <pc:sldMk cId="4191071169" sldId="258"/>
        </pc:sldMkLst>
        <pc:spChg chg="mod">
          <ac:chgData name="pinales" userId="65d003d1-348e-461b-85fc-57bf8f216434" providerId="ADAL" clId="{BCEF5FDF-F387-4DF9-B22E-22143FD89C23}" dt="2022-10-19T19:26:22.643" v="796" actId="207"/>
          <ac:spMkLst>
            <pc:docMk/>
            <pc:sldMk cId="4191071169" sldId="258"/>
            <ac:spMk id="3" creationId="{6C462949-A2D1-4F0D-B0D2-F4317A704F65}"/>
          </ac:spMkLst>
        </pc:spChg>
        <pc:spChg chg="add mod">
          <ac:chgData name="pinales" userId="65d003d1-348e-461b-85fc-57bf8f216434" providerId="ADAL" clId="{BCEF5FDF-F387-4DF9-B22E-22143FD89C23}" dt="2022-10-19T18:33:39.835" v="186" actId="207"/>
          <ac:spMkLst>
            <pc:docMk/>
            <pc:sldMk cId="4191071169" sldId="258"/>
            <ac:spMk id="5" creationId="{76F4894B-012C-437E-24BF-FC7944C3AB6A}"/>
          </ac:spMkLst>
        </pc:spChg>
      </pc:sldChg>
      <pc:sldChg chg="addSp delSp modSp mod">
        <pc:chgData name="pinales" userId="65d003d1-348e-461b-85fc-57bf8f216434" providerId="ADAL" clId="{BCEF5FDF-F387-4DF9-B22E-22143FD89C23}" dt="2022-10-19T19:29:48.357" v="800" actId="20577"/>
        <pc:sldMkLst>
          <pc:docMk/>
          <pc:sldMk cId="2263038621" sldId="261"/>
        </pc:sldMkLst>
        <pc:spChg chg="mod">
          <ac:chgData name="pinales" userId="65d003d1-348e-461b-85fc-57bf8f216434" providerId="ADAL" clId="{BCEF5FDF-F387-4DF9-B22E-22143FD89C23}" dt="2022-10-19T19:29:48.357" v="800" actId="20577"/>
          <ac:spMkLst>
            <pc:docMk/>
            <pc:sldMk cId="2263038621" sldId="261"/>
            <ac:spMk id="3" creationId="{ADE21F91-2C13-4CFB-ABA3-DFCDADD84CA2}"/>
          </ac:spMkLst>
        </pc:spChg>
        <pc:spChg chg="add mod">
          <ac:chgData name="pinales" userId="65d003d1-348e-461b-85fc-57bf8f216434" providerId="ADAL" clId="{BCEF5FDF-F387-4DF9-B22E-22143FD89C23}" dt="2022-10-19T19:04:43.791" v="559" actId="1076"/>
          <ac:spMkLst>
            <pc:docMk/>
            <pc:sldMk cId="2263038621" sldId="261"/>
            <ac:spMk id="4" creationId="{931652DB-1F47-5EE1-D4E5-75C1893787AF}"/>
          </ac:spMkLst>
        </pc:spChg>
        <pc:spChg chg="add del mod">
          <ac:chgData name="pinales" userId="65d003d1-348e-461b-85fc-57bf8f216434" providerId="ADAL" clId="{BCEF5FDF-F387-4DF9-B22E-22143FD89C23}" dt="2022-10-19T18:38:31.097" v="207"/>
          <ac:spMkLst>
            <pc:docMk/>
            <pc:sldMk cId="2263038621" sldId="261"/>
            <ac:spMk id="5" creationId="{3DFA6F97-B3EE-AEB9-FC65-DAF92222CC61}"/>
          </ac:spMkLst>
        </pc:spChg>
      </pc:sldChg>
      <pc:sldChg chg="modSp mod">
        <pc:chgData name="pinales" userId="65d003d1-348e-461b-85fc-57bf8f216434" providerId="ADAL" clId="{BCEF5FDF-F387-4DF9-B22E-22143FD89C23}" dt="2022-10-19T19:07:42.443" v="595" actId="790"/>
        <pc:sldMkLst>
          <pc:docMk/>
          <pc:sldMk cId="3482911456" sldId="262"/>
        </pc:sldMkLst>
        <pc:spChg chg="mod">
          <ac:chgData name="pinales" userId="65d003d1-348e-461b-85fc-57bf8f216434" providerId="ADAL" clId="{BCEF5FDF-F387-4DF9-B22E-22143FD89C23}" dt="2022-10-19T19:07:42.443" v="595" actId="790"/>
          <ac:spMkLst>
            <pc:docMk/>
            <pc:sldMk cId="3482911456" sldId="262"/>
            <ac:spMk id="3" creationId="{5370A92B-CE92-4CEC-8C0B-5A279533A9D2}"/>
          </ac:spMkLst>
        </pc:spChg>
      </pc:sldChg>
      <pc:sldChg chg="modSp mod">
        <pc:chgData name="pinales" userId="65d003d1-348e-461b-85fc-57bf8f216434" providerId="ADAL" clId="{BCEF5FDF-F387-4DF9-B22E-22143FD89C23}" dt="2022-10-19T19:08:24.265" v="597" actId="790"/>
        <pc:sldMkLst>
          <pc:docMk/>
          <pc:sldMk cId="142750726" sldId="263"/>
        </pc:sldMkLst>
        <pc:spChg chg="mod">
          <ac:chgData name="pinales" userId="65d003d1-348e-461b-85fc-57bf8f216434" providerId="ADAL" clId="{BCEF5FDF-F387-4DF9-B22E-22143FD89C23}" dt="2022-10-19T19:08:24.265" v="597" actId="790"/>
          <ac:spMkLst>
            <pc:docMk/>
            <pc:sldMk cId="142750726" sldId="263"/>
            <ac:spMk id="3" creationId="{F361594B-04B6-4AC0-B085-EA1A72F4B3CB}"/>
          </ac:spMkLst>
        </pc:spChg>
      </pc:sldChg>
      <pc:sldChg chg="addSp modSp mod">
        <pc:chgData name="pinales" userId="65d003d1-348e-461b-85fc-57bf8f216434" providerId="ADAL" clId="{BCEF5FDF-F387-4DF9-B22E-22143FD89C23}" dt="2022-10-19T19:51:00.592" v="1198"/>
        <pc:sldMkLst>
          <pc:docMk/>
          <pc:sldMk cId="1608473370" sldId="264"/>
        </pc:sldMkLst>
        <pc:spChg chg="mod">
          <ac:chgData name="pinales" userId="65d003d1-348e-461b-85fc-57bf8f216434" providerId="ADAL" clId="{BCEF5FDF-F387-4DF9-B22E-22143FD89C23}" dt="2022-10-19T19:40:13.548" v="1079" actId="20577"/>
          <ac:spMkLst>
            <pc:docMk/>
            <pc:sldMk cId="1608473370" sldId="264"/>
            <ac:spMk id="2" creationId="{B13E9118-0842-4371-A4D0-4E1F448216F0}"/>
          </ac:spMkLst>
        </pc:spChg>
        <pc:spChg chg="mod">
          <ac:chgData name="pinales" userId="65d003d1-348e-461b-85fc-57bf8f216434" providerId="ADAL" clId="{BCEF5FDF-F387-4DF9-B22E-22143FD89C23}" dt="2022-10-19T19:51:00.592" v="1198"/>
          <ac:spMkLst>
            <pc:docMk/>
            <pc:sldMk cId="1608473370" sldId="264"/>
            <ac:spMk id="3" creationId="{784C2E0E-4694-4916-9056-7B306E15CF1C}"/>
          </ac:spMkLst>
        </pc:spChg>
        <pc:spChg chg="add mod">
          <ac:chgData name="pinales" userId="65d003d1-348e-461b-85fc-57bf8f216434" providerId="ADAL" clId="{BCEF5FDF-F387-4DF9-B22E-22143FD89C23}" dt="2022-10-19T19:50:40.316" v="1197" actId="207"/>
          <ac:spMkLst>
            <pc:docMk/>
            <pc:sldMk cId="1608473370" sldId="264"/>
            <ac:spMk id="7" creationId="{82A6B768-B03F-AAB1-C07E-94394576773F}"/>
          </ac:spMkLst>
        </pc:spChg>
        <pc:picChg chg="mod">
          <ac:chgData name="pinales" userId="65d003d1-348e-461b-85fc-57bf8f216434" providerId="ADAL" clId="{BCEF5FDF-F387-4DF9-B22E-22143FD89C23}" dt="2022-10-19T19:49:11.205" v="1184" actId="14100"/>
          <ac:picMkLst>
            <pc:docMk/>
            <pc:sldMk cId="1608473370" sldId="264"/>
            <ac:picMk id="9" creationId="{AF657680-84E2-7BDF-3B41-A503881BBB16}"/>
          </ac:picMkLst>
        </pc:picChg>
      </pc:sldChg>
      <pc:sldChg chg="delSp modSp mod">
        <pc:chgData name="pinales" userId="65d003d1-348e-461b-85fc-57bf8f216434" providerId="ADAL" clId="{BCEF5FDF-F387-4DF9-B22E-22143FD89C23}" dt="2022-10-19T19:54:33.864" v="1253" actId="790"/>
        <pc:sldMkLst>
          <pc:docMk/>
          <pc:sldMk cId="3034348879" sldId="267"/>
        </pc:sldMkLst>
        <pc:spChg chg="mod">
          <ac:chgData name="pinales" userId="65d003d1-348e-461b-85fc-57bf8f216434" providerId="ADAL" clId="{BCEF5FDF-F387-4DF9-B22E-22143FD89C23}" dt="2022-10-19T19:54:33.864" v="1253" actId="790"/>
          <ac:spMkLst>
            <pc:docMk/>
            <pc:sldMk cId="3034348879" sldId="267"/>
            <ac:spMk id="2" creationId="{3C37CCCF-399F-4BE5-A342-AEB1C0CB807D}"/>
          </ac:spMkLst>
        </pc:spChg>
        <pc:spChg chg="mod">
          <ac:chgData name="pinales" userId="65d003d1-348e-461b-85fc-57bf8f216434" providerId="ADAL" clId="{BCEF5FDF-F387-4DF9-B22E-22143FD89C23}" dt="2022-10-19T19:54:15.929" v="1251" actId="790"/>
          <ac:spMkLst>
            <pc:docMk/>
            <pc:sldMk cId="3034348879" sldId="267"/>
            <ac:spMk id="3" creationId="{A4809575-57A0-74D1-E6B4-8D705A1F7E73}"/>
          </ac:spMkLst>
        </pc:spChg>
        <pc:spChg chg="del">
          <ac:chgData name="pinales" userId="65d003d1-348e-461b-85fc-57bf8f216434" providerId="ADAL" clId="{BCEF5FDF-F387-4DF9-B22E-22143FD89C23}" dt="2022-10-19T19:54:24.672" v="1252" actId="478"/>
          <ac:spMkLst>
            <pc:docMk/>
            <pc:sldMk cId="3034348879" sldId="267"/>
            <ac:spMk id="7" creationId="{4100A777-9668-4C6F-BC08-1AA1E7A593EF}"/>
          </ac:spMkLst>
        </pc:spChg>
      </pc:sldChg>
      <pc:sldChg chg="modSp mod">
        <pc:chgData name="pinales" userId="65d003d1-348e-461b-85fc-57bf8f216434" providerId="ADAL" clId="{BCEF5FDF-F387-4DF9-B22E-22143FD89C23}" dt="2022-10-19T19:38:37.122" v="1042" actId="20577"/>
        <pc:sldMkLst>
          <pc:docMk/>
          <pc:sldMk cId="2906421688" sldId="269"/>
        </pc:sldMkLst>
        <pc:spChg chg="mod">
          <ac:chgData name="pinales" userId="65d003d1-348e-461b-85fc-57bf8f216434" providerId="ADAL" clId="{BCEF5FDF-F387-4DF9-B22E-22143FD89C23}" dt="2022-10-19T19:37:23.558" v="918" actId="207"/>
          <ac:spMkLst>
            <pc:docMk/>
            <pc:sldMk cId="2906421688" sldId="269"/>
            <ac:spMk id="2" creationId="{A7F82190-993A-46FE-A12D-EC5974E94406}"/>
          </ac:spMkLst>
        </pc:spChg>
        <pc:spChg chg="mod">
          <ac:chgData name="pinales" userId="65d003d1-348e-461b-85fc-57bf8f216434" providerId="ADAL" clId="{BCEF5FDF-F387-4DF9-B22E-22143FD89C23}" dt="2022-10-19T19:38:37.122" v="1042" actId="20577"/>
          <ac:spMkLst>
            <pc:docMk/>
            <pc:sldMk cId="2906421688" sldId="269"/>
            <ac:spMk id="3" creationId="{E0030F43-E793-44D7-A455-9201C08A81FE}"/>
          </ac:spMkLst>
        </pc:spChg>
        <pc:spChg chg="mod">
          <ac:chgData name="pinales" userId="65d003d1-348e-461b-85fc-57bf8f216434" providerId="ADAL" clId="{BCEF5FDF-F387-4DF9-B22E-22143FD89C23}" dt="2022-10-19T19:37:08.116" v="917" actId="207"/>
          <ac:spMkLst>
            <pc:docMk/>
            <pc:sldMk cId="2906421688" sldId="269"/>
            <ac:spMk id="5" creationId="{50CA0EA3-A58E-4723-8796-8D8669EAF732}"/>
          </ac:spMkLst>
        </pc:spChg>
      </pc:sldChg>
      <pc:sldChg chg="modSp mod">
        <pc:chgData name="pinales" userId="65d003d1-348e-461b-85fc-57bf8f216434" providerId="ADAL" clId="{BCEF5FDF-F387-4DF9-B22E-22143FD89C23}" dt="2022-10-19T19:09:25.076" v="598" actId="20577"/>
        <pc:sldMkLst>
          <pc:docMk/>
          <pc:sldMk cId="2365706195" sldId="270"/>
        </pc:sldMkLst>
        <pc:spChg chg="mod">
          <ac:chgData name="pinales" userId="65d003d1-348e-461b-85fc-57bf8f216434" providerId="ADAL" clId="{BCEF5FDF-F387-4DF9-B22E-22143FD89C23}" dt="2022-10-19T19:09:25.076" v="598" actId="20577"/>
          <ac:spMkLst>
            <pc:docMk/>
            <pc:sldMk cId="2365706195" sldId="270"/>
            <ac:spMk id="13" creationId="{674826E7-39DF-4970-A6DB-0614F02F7AA9}"/>
          </ac:spMkLst>
        </pc:spChg>
      </pc:sldChg>
      <pc:sldChg chg="modSp mod">
        <pc:chgData name="pinales" userId="65d003d1-348e-461b-85fc-57bf8f216434" providerId="ADAL" clId="{BCEF5FDF-F387-4DF9-B22E-22143FD89C23}" dt="2022-10-19T19:52:28.243" v="1250" actId="20577"/>
        <pc:sldMkLst>
          <pc:docMk/>
          <pc:sldMk cId="1334271627" sldId="271"/>
        </pc:sldMkLst>
        <pc:spChg chg="mod">
          <ac:chgData name="pinales" userId="65d003d1-348e-461b-85fc-57bf8f216434" providerId="ADAL" clId="{BCEF5FDF-F387-4DF9-B22E-22143FD89C23}" dt="2022-10-19T19:52:28.243" v="1250" actId="20577"/>
          <ac:spMkLst>
            <pc:docMk/>
            <pc:sldMk cId="1334271627" sldId="271"/>
            <ac:spMk id="3" creationId="{3F1BBFC3-2ED5-4036-9BA6-3A5E75DC01F6}"/>
          </ac:spMkLst>
        </pc:spChg>
      </pc:sldChg>
      <pc:sldChg chg="modSp mod">
        <pc:chgData name="pinales" userId="65d003d1-348e-461b-85fc-57bf8f216434" providerId="ADAL" clId="{BCEF5FDF-F387-4DF9-B22E-22143FD89C23}" dt="2022-10-19T19:55:06.687" v="1254" actId="790"/>
        <pc:sldMkLst>
          <pc:docMk/>
          <pc:sldMk cId="3707096210" sldId="296"/>
        </pc:sldMkLst>
        <pc:spChg chg="mod">
          <ac:chgData name="pinales" userId="65d003d1-348e-461b-85fc-57bf8f216434" providerId="ADAL" clId="{BCEF5FDF-F387-4DF9-B22E-22143FD89C23}" dt="2022-10-19T19:55:06.687" v="1254" actId="790"/>
          <ac:spMkLst>
            <pc:docMk/>
            <pc:sldMk cId="3707096210" sldId="296"/>
            <ac:spMk id="9" creationId="{5EE54E79-CEEB-D578-B5BD-4FF5F3EA524C}"/>
          </ac:spMkLst>
        </pc:spChg>
      </pc:sldChg>
      <pc:sldChg chg="modSp add mod">
        <pc:chgData name="pinales" userId="65d003d1-348e-461b-85fc-57bf8f216434" providerId="ADAL" clId="{BCEF5FDF-F387-4DF9-B22E-22143FD89C23}" dt="2022-10-19T19:29:40.163" v="798" actId="20577"/>
        <pc:sldMkLst>
          <pc:docMk/>
          <pc:sldMk cId="2124772731" sldId="298"/>
        </pc:sldMkLst>
        <pc:spChg chg="mod">
          <ac:chgData name="pinales" userId="65d003d1-348e-461b-85fc-57bf8f216434" providerId="ADAL" clId="{BCEF5FDF-F387-4DF9-B22E-22143FD89C23}" dt="2022-10-19T19:29:40.163" v="798" actId="20577"/>
          <ac:spMkLst>
            <pc:docMk/>
            <pc:sldMk cId="2124772731" sldId="298"/>
            <ac:spMk id="3" creationId="{ADE21F91-2C13-4CFB-ABA3-DFCDADD84CA2}"/>
          </ac:spMkLst>
        </pc:spChg>
        <pc:spChg chg="mod">
          <ac:chgData name="pinales" userId="65d003d1-348e-461b-85fc-57bf8f216434" providerId="ADAL" clId="{BCEF5FDF-F387-4DF9-B22E-22143FD89C23}" dt="2022-10-19T19:24:50.456" v="780" actId="20577"/>
          <ac:spMkLst>
            <pc:docMk/>
            <pc:sldMk cId="2124772731" sldId="298"/>
            <ac:spMk id="4" creationId="{931652DB-1F47-5EE1-D4E5-75C1893787AF}"/>
          </ac:spMkLst>
        </pc:spChg>
      </pc:sldChg>
    </pc:docChg>
  </pc:docChgLst>
  <pc:docChgLst>
    <pc:chgData name="pinales" userId="65d003d1-348e-461b-85fc-57bf8f216434" providerId="ADAL" clId="{DE7A7D18-AD45-4083-998B-BB8DB8FDBEB8}"/>
    <pc:docChg chg="undo redo custSel addSld delSld modSld">
      <pc:chgData name="pinales" userId="65d003d1-348e-461b-85fc-57bf8f216434" providerId="ADAL" clId="{DE7A7D18-AD45-4083-998B-BB8DB8FDBEB8}" dt="2022-06-16T16:47:30.336" v="7831" actId="20577"/>
      <pc:docMkLst>
        <pc:docMk/>
      </pc:docMkLst>
      <pc:sldChg chg="modSp mod">
        <pc:chgData name="pinales" userId="65d003d1-348e-461b-85fc-57bf8f216434" providerId="ADAL" clId="{DE7A7D18-AD45-4083-998B-BB8DB8FDBEB8}" dt="2022-06-16T16:47:30.336" v="7831" actId="20577"/>
        <pc:sldMkLst>
          <pc:docMk/>
          <pc:sldMk cId="0" sldId="256"/>
        </pc:sldMkLst>
        <pc:spChg chg="mod">
          <ac:chgData name="pinales" userId="65d003d1-348e-461b-85fc-57bf8f216434" providerId="ADAL" clId="{DE7A7D18-AD45-4083-998B-BB8DB8FDBEB8}" dt="2022-06-16T16:47:30.336" v="7831" actId="20577"/>
          <ac:spMkLst>
            <pc:docMk/>
            <pc:sldMk cId="0" sldId="256"/>
            <ac:spMk id="4100" creationId="{3B9F2A96-E35E-18FF-B6D3-4843996930AD}"/>
          </ac:spMkLst>
        </pc:spChg>
      </pc:sldChg>
      <pc:sldChg chg="addSp modSp add del mod modClrScheme chgLayout">
        <pc:chgData name="pinales" userId="65d003d1-348e-461b-85fc-57bf8f216434" providerId="ADAL" clId="{DE7A7D18-AD45-4083-998B-BB8DB8FDBEB8}" dt="2022-06-08T14:52:23.489" v="874" actId="948"/>
        <pc:sldMkLst>
          <pc:docMk/>
          <pc:sldMk cId="296571714" sldId="257"/>
        </pc:sldMkLst>
        <pc:spChg chg="mod ord">
          <ac:chgData name="pinales" userId="65d003d1-348e-461b-85fc-57bf8f216434" providerId="ADAL" clId="{DE7A7D18-AD45-4083-998B-BB8DB8FDBEB8}" dt="2022-06-08T14:36:17.917" v="791" actId="1076"/>
          <ac:spMkLst>
            <pc:docMk/>
            <pc:sldMk cId="296571714" sldId="257"/>
            <ac:spMk id="2" creationId="{00000000-0000-0000-0000-000000000000}"/>
          </ac:spMkLst>
        </pc:spChg>
        <pc:spChg chg="mod ord">
          <ac:chgData name="pinales" userId="65d003d1-348e-461b-85fc-57bf8f216434" providerId="ADAL" clId="{DE7A7D18-AD45-4083-998B-BB8DB8FDBEB8}" dt="2022-06-08T14:52:23.489" v="874" actId="948"/>
          <ac:spMkLst>
            <pc:docMk/>
            <pc:sldMk cId="296571714" sldId="257"/>
            <ac:spMk id="3" creationId="{00000000-0000-0000-0000-000000000000}"/>
          </ac:spMkLst>
        </pc:spChg>
        <pc:spChg chg="mod">
          <ac:chgData name="pinales" userId="65d003d1-348e-461b-85fc-57bf8f216434" providerId="ADAL" clId="{DE7A7D18-AD45-4083-998B-BB8DB8FDBEB8}" dt="2022-06-08T14:35:29.814" v="789" actId="1076"/>
          <ac:spMkLst>
            <pc:docMk/>
            <pc:sldMk cId="296571714" sldId="257"/>
            <ac:spMk id="5" creationId="{7120E74E-B6EB-42DE-8788-9E473BAE8348}"/>
          </ac:spMkLst>
        </pc:spChg>
        <pc:spChg chg="add mod ord">
          <ac:chgData name="pinales" userId="65d003d1-348e-461b-85fc-57bf8f216434" providerId="ADAL" clId="{DE7A7D18-AD45-4083-998B-BB8DB8FDBEB8}" dt="2022-06-07T16:00:08.445" v="66" actId="20577"/>
          <ac:spMkLst>
            <pc:docMk/>
            <pc:sldMk cId="296571714" sldId="257"/>
            <ac:spMk id="6" creationId="{D45C318B-B1B0-DD19-98A0-1606CD61429C}"/>
          </ac:spMkLst>
        </pc:spChg>
        <pc:spChg chg="add mod">
          <ac:chgData name="pinales" userId="65d003d1-348e-461b-85fc-57bf8f216434" providerId="ADAL" clId="{DE7A7D18-AD45-4083-998B-BB8DB8FDBEB8}" dt="2022-06-08T14:51:02.014" v="869" actId="14100"/>
          <ac:spMkLst>
            <pc:docMk/>
            <pc:sldMk cId="296571714" sldId="257"/>
            <ac:spMk id="8" creationId="{543EB0AD-3151-B0A3-20DE-ACC6DD373964}"/>
          </ac:spMkLst>
        </pc:spChg>
        <pc:spChg chg="add mod">
          <ac:chgData name="pinales" userId="65d003d1-348e-461b-85fc-57bf8f216434" providerId="ADAL" clId="{DE7A7D18-AD45-4083-998B-BB8DB8FDBEB8}" dt="2022-06-08T14:51:21.371" v="871" actId="404"/>
          <ac:spMkLst>
            <pc:docMk/>
            <pc:sldMk cId="296571714" sldId="257"/>
            <ac:spMk id="9" creationId="{ACA7D96C-B581-603E-2D6E-EDF019A4FB23}"/>
          </ac:spMkLst>
        </pc:spChg>
        <pc:picChg chg="mod">
          <ac:chgData name="pinales" userId="65d003d1-348e-461b-85fc-57bf8f216434" providerId="ADAL" clId="{DE7A7D18-AD45-4083-998B-BB8DB8FDBEB8}" dt="2022-06-08T14:35:26.806" v="788" actId="1076"/>
          <ac:picMkLst>
            <pc:docMk/>
            <pc:sldMk cId="296571714" sldId="257"/>
            <ac:picMk id="4" creationId="{042C1E49-EBD9-403B-9E49-FD50D5839731}"/>
          </ac:picMkLst>
        </pc:picChg>
      </pc:sldChg>
      <pc:sldChg chg="addSp modSp add del mod modClrScheme chgLayout">
        <pc:chgData name="pinales" userId="65d003d1-348e-461b-85fc-57bf8f216434" providerId="ADAL" clId="{DE7A7D18-AD45-4083-998B-BB8DB8FDBEB8}" dt="2022-06-08T18:50:34.334" v="2463" actId="20577"/>
        <pc:sldMkLst>
          <pc:docMk/>
          <pc:sldMk cId="2772296909" sldId="258"/>
        </pc:sldMkLst>
        <pc:spChg chg="mod ord">
          <ac:chgData name="pinales" userId="65d003d1-348e-461b-85fc-57bf8f216434" providerId="ADAL" clId="{DE7A7D18-AD45-4083-998B-BB8DB8FDBEB8}" dt="2022-06-07T16:29:33.648" v="407" actId="2711"/>
          <ac:spMkLst>
            <pc:docMk/>
            <pc:sldMk cId="2772296909" sldId="258"/>
            <ac:spMk id="2" creationId="{00000000-0000-0000-0000-000000000000}"/>
          </ac:spMkLst>
        </pc:spChg>
        <pc:spChg chg="mod ord">
          <ac:chgData name="pinales" userId="65d003d1-348e-461b-85fc-57bf8f216434" providerId="ADAL" clId="{DE7A7D18-AD45-4083-998B-BB8DB8FDBEB8}" dt="2022-06-08T18:50:34.334" v="2463" actId="20577"/>
          <ac:spMkLst>
            <pc:docMk/>
            <pc:sldMk cId="2772296909" sldId="258"/>
            <ac:spMk id="3" creationId="{00000000-0000-0000-0000-000000000000}"/>
          </ac:spMkLst>
        </pc:spChg>
        <pc:spChg chg="add mod ord">
          <ac:chgData name="pinales" userId="65d003d1-348e-461b-85fc-57bf8f216434" providerId="ADAL" clId="{DE7A7D18-AD45-4083-998B-BB8DB8FDBEB8}" dt="2022-06-08T15:19:34.372" v="1161" actId="14100"/>
          <ac:spMkLst>
            <pc:docMk/>
            <pc:sldMk cId="2772296909" sldId="258"/>
            <ac:spMk id="4" creationId="{A613ECB9-B23C-4CA8-2627-58B1FEDFA1F0}"/>
          </ac:spMkLst>
        </pc:spChg>
        <pc:picChg chg="add mod">
          <ac:chgData name="pinales" userId="65d003d1-348e-461b-85fc-57bf8f216434" providerId="ADAL" clId="{DE7A7D18-AD45-4083-998B-BB8DB8FDBEB8}" dt="2022-06-08T15:19:07.116" v="1159" actId="1076"/>
          <ac:picMkLst>
            <pc:docMk/>
            <pc:sldMk cId="2772296909" sldId="258"/>
            <ac:picMk id="6" creationId="{E3153BC1-7EC4-F446-DD12-0B1E40963309}"/>
          </ac:picMkLst>
        </pc:picChg>
      </pc:sldChg>
      <pc:sldChg chg="addSp modSp add del mod modClrScheme chgLayout">
        <pc:chgData name="pinales" userId="65d003d1-348e-461b-85fc-57bf8f216434" providerId="ADAL" clId="{DE7A7D18-AD45-4083-998B-BB8DB8FDBEB8}" dt="2022-06-08T15:20:19.721" v="1164" actId="47"/>
        <pc:sldMkLst>
          <pc:docMk/>
          <pc:sldMk cId="551296434" sldId="259"/>
        </pc:sldMkLst>
        <pc:spChg chg="mod ord">
          <ac:chgData name="pinales" userId="65d003d1-348e-461b-85fc-57bf8f216434" providerId="ADAL" clId="{DE7A7D18-AD45-4083-998B-BB8DB8FDBEB8}" dt="2022-06-07T16:30:08.124" v="413" actId="14100"/>
          <ac:spMkLst>
            <pc:docMk/>
            <pc:sldMk cId="551296434" sldId="259"/>
            <ac:spMk id="2" creationId="{00000000-0000-0000-0000-000000000000}"/>
          </ac:spMkLst>
        </pc:spChg>
        <pc:spChg chg="add mod ord">
          <ac:chgData name="pinales" userId="65d003d1-348e-461b-85fc-57bf8f216434" providerId="ADAL" clId="{DE7A7D18-AD45-4083-998B-BB8DB8FDBEB8}" dt="2022-06-07T16:30:22.693" v="415" actId="14100"/>
          <ac:spMkLst>
            <pc:docMk/>
            <pc:sldMk cId="551296434" sldId="259"/>
            <ac:spMk id="3" creationId="{472B33C9-B28A-D200-E0F8-25CB6D9122B4}"/>
          </ac:spMkLst>
        </pc:spChg>
        <pc:spChg chg="add mod ord">
          <ac:chgData name="pinales" userId="65d003d1-348e-461b-85fc-57bf8f216434" providerId="ADAL" clId="{DE7A7D18-AD45-4083-998B-BB8DB8FDBEB8}" dt="2022-06-07T16:03:57.403" v="94" actId="20577"/>
          <ac:spMkLst>
            <pc:docMk/>
            <pc:sldMk cId="551296434" sldId="259"/>
            <ac:spMk id="4" creationId="{9B2ECBB8-B697-A8C3-EEBB-BC64891009C7}"/>
          </ac:spMkLst>
        </pc:spChg>
        <pc:spChg chg="mod">
          <ac:chgData name="pinales" userId="65d003d1-348e-461b-85fc-57bf8f216434" providerId="ADAL" clId="{DE7A7D18-AD45-4083-998B-BB8DB8FDBEB8}" dt="2022-06-07T16:03:50.597" v="90" actId="1076"/>
          <ac:spMkLst>
            <pc:docMk/>
            <pc:sldMk cId="551296434" sldId="259"/>
            <ac:spMk id="5" creationId="{00000000-0000-0000-0000-000000000000}"/>
          </ac:spMkLst>
        </pc:spChg>
        <pc:spChg chg="mod">
          <ac:chgData name="pinales" userId="65d003d1-348e-461b-85fc-57bf8f216434" providerId="ADAL" clId="{DE7A7D18-AD45-4083-998B-BB8DB8FDBEB8}" dt="2022-06-07T16:03:50.597" v="90" actId="1076"/>
          <ac:spMkLst>
            <pc:docMk/>
            <pc:sldMk cId="551296434" sldId="259"/>
            <ac:spMk id="6" creationId="{00000000-0000-0000-0000-000000000000}"/>
          </ac:spMkLst>
        </pc:spChg>
        <pc:spChg chg="mod">
          <ac:chgData name="pinales" userId="65d003d1-348e-461b-85fc-57bf8f216434" providerId="ADAL" clId="{DE7A7D18-AD45-4083-998B-BB8DB8FDBEB8}" dt="2022-06-07T16:03:25.048" v="87" actId="21"/>
          <ac:spMkLst>
            <pc:docMk/>
            <pc:sldMk cId="551296434" sldId="259"/>
            <ac:spMk id="7" creationId="{00000000-0000-0000-0000-000000000000}"/>
          </ac:spMkLst>
        </pc:spChg>
        <pc:spChg chg="mod">
          <ac:chgData name="pinales" userId="65d003d1-348e-461b-85fc-57bf8f216434" providerId="ADAL" clId="{DE7A7D18-AD45-4083-998B-BB8DB8FDBEB8}" dt="2022-06-07T16:03:50.597" v="90" actId="1076"/>
          <ac:spMkLst>
            <pc:docMk/>
            <pc:sldMk cId="551296434" sldId="259"/>
            <ac:spMk id="11" creationId="{609D2738-F6DA-4368-B5FE-7B4B8C32DA5E}"/>
          </ac:spMkLst>
        </pc:spChg>
        <pc:spChg chg="mod">
          <ac:chgData name="pinales" userId="65d003d1-348e-461b-85fc-57bf8f216434" providerId="ADAL" clId="{DE7A7D18-AD45-4083-998B-BB8DB8FDBEB8}" dt="2022-06-07T16:03:50.597" v="90" actId="1076"/>
          <ac:spMkLst>
            <pc:docMk/>
            <pc:sldMk cId="551296434" sldId="259"/>
            <ac:spMk id="12" creationId="{F3D0BB45-9603-4F04-B1A5-A3C25BA2BA4C}"/>
          </ac:spMkLst>
        </pc:spChg>
        <pc:spChg chg="mod">
          <ac:chgData name="pinales" userId="65d003d1-348e-461b-85fc-57bf8f216434" providerId="ADAL" clId="{DE7A7D18-AD45-4083-998B-BB8DB8FDBEB8}" dt="2022-06-07T16:03:50.597" v="90" actId="1076"/>
          <ac:spMkLst>
            <pc:docMk/>
            <pc:sldMk cId="551296434" sldId="259"/>
            <ac:spMk id="13" creationId="{EF2C66E1-88C8-4E83-B4CB-F521924BBDDB}"/>
          </ac:spMkLst>
        </pc:spChg>
        <pc:spChg chg="mod">
          <ac:chgData name="pinales" userId="65d003d1-348e-461b-85fc-57bf8f216434" providerId="ADAL" clId="{DE7A7D18-AD45-4083-998B-BB8DB8FDBEB8}" dt="2022-06-07T16:03:50.597" v="90" actId="1076"/>
          <ac:spMkLst>
            <pc:docMk/>
            <pc:sldMk cId="551296434" sldId="259"/>
            <ac:spMk id="14" creationId="{7A1B55F6-C8D5-4DA3-9115-02C924B30924}"/>
          </ac:spMkLst>
        </pc:spChg>
        <pc:spChg chg="mod">
          <ac:chgData name="pinales" userId="65d003d1-348e-461b-85fc-57bf8f216434" providerId="ADAL" clId="{DE7A7D18-AD45-4083-998B-BB8DB8FDBEB8}" dt="2022-06-07T16:03:50.597" v="90" actId="1076"/>
          <ac:spMkLst>
            <pc:docMk/>
            <pc:sldMk cId="551296434" sldId="259"/>
            <ac:spMk id="15" creationId="{C0E02153-D735-40E1-A773-4DD55B58CD8A}"/>
          </ac:spMkLst>
        </pc:spChg>
        <pc:cxnChg chg="mod">
          <ac:chgData name="pinales" userId="65d003d1-348e-461b-85fc-57bf8f216434" providerId="ADAL" clId="{DE7A7D18-AD45-4083-998B-BB8DB8FDBEB8}" dt="2022-06-07T16:03:50.597" v="90" actId="1076"/>
          <ac:cxnSpMkLst>
            <pc:docMk/>
            <pc:sldMk cId="551296434" sldId="259"/>
            <ac:cxnSpMk id="8" creationId="{B55CF458-2283-4E87-B1C8-697E18090BF7}"/>
          </ac:cxnSpMkLst>
        </pc:cxnChg>
        <pc:cxnChg chg="mod">
          <ac:chgData name="pinales" userId="65d003d1-348e-461b-85fc-57bf8f216434" providerId="ADAL" clId="{DE7A7D18-AD45-4083-998B-BB8DB8FDBEB8}" dt="2022-06-07T16:03:50.597" v="90" actId="1076"/>
          <ac:cxnSpMkLst>
            <pc:docMk/>
            <pc:sldMk cId="551296434" sldId="259"/>
            <ac:cxnSpMk id="10" creationId="{7504BF5A-1EAF-4297-BBE6-8DED5C4394A8}"/>
          </ac:cxnSpMkLst>
        </pc:cxnChg>
        <pc:cxnChg chg="mod">
          <ac:chgData name="pinales" userId="65d003d1-348e-461b-85fc-57bf8f216434" providerId="ADAL" clId="{DE7A7D18-AD45-4083-998B-BB8DB8FDBEB8}" dt="2022-06-07T16:03:50.597" v="90" actId="1076"/>
          <ac:cxnSpMkLst>
            <pc:docMk/>
            <pc:sldMk cId="551296434" sldId="259"/>
            <ac:cxnSpMk id="16" creationId="{297D0C4D-61FB-4399-93D5-9522BD6E9568}"/>
          </ac:cxnSpMkLst>
        </pc:cxnChg>
      </pc:sldChg>
      <pc:sldChg chg="addSp delSp modSp add del mod modClrScheme chgLayout">
        <pc:chgData name="pinales" userId="65d003d1-348e-461b-85fc-57bf8f216434" providerId="ADAL" clId="{DE7A7D18-AD45-4083-998B-BB8DB8FDBEB8}" dt="2022-06-16T16:32:48.504" v="7750" actId="123"/>
        <pc:sldMkLst>
          <pc:docMk/>
          <pc:sldMk cId="2043225871" sldId="260"/>
        </pc:sldMkLst>
        <pc:spChg chg="mod ord">
          <ac:chgData name="pinales" userId="65d003d1-348e-461b-85fc-57bf8f216434" providerId="ADAL" clId="{DE7A7D18-AD45-4083-998B-BB8DB8FDBEB8}" dt="2022-06-07T16:11:48.885" v="164" actId="1076"/>
          <ac:spMkLst>
            <pc:docMk/>
            <pc:sldMk cId="2043225871" sldId="260"/>
            <ac:spMk id="2" creationId="{00000000-0000-0000-0000-000000000000}"/>
          </ac:spMkLst>
        </pc:spChg>
        <pc:spChg chg="mod ord">
          <ac:chgData name="pinales" userId="65d003d1-348e-461b-85fc-57bf8f216434" providerId="ADAL" clId="{DE7A7D18-AD45-4083-998B-BB8DB8FDBEB8}" dt="2022-06-13T16:18:11.496" v="5472" actId="123"/>
          <ac:spMkLst>
            <pc:docMk/>
            <pc:sldMk cId="2043225871" sldId="260"/>
            <ac:spMk id="3" creationId="{00000000-0000-0000-0000-000000000000}"/>
          </ac:spMkLst>
        </pc:spChg>
        <pc:spChg chg="add del mod ord">
          <ac:chgData name="pinales" userId="65d003d1-348e-461b-85fc-57bf8f216434" providerId="ADAL" clId="{DE7A7D18-AD45-4083-998B-BB8DB8FDBEB8}" dt="2022-06-16T16:32:25.699" v="7747" actId="478"/>
          <ac:spMkLst>
            <pc:docMk/>
            <pc:sldMk cId="2043225871" sldId="260"/>
            <ac:spMk id="4" creationId="{DE7105A8-1FD9-6376-5916-5148B0DCA2A3}"/>
          </ac:spMkLst>
        </pc:spChg>
        <pc:spChg chg="add mod">
          <ac:chgData name="pinales" userId="65d003d1-348e-461b-85fc-57bf8f216434" providerId="ADAL" clId="{DE7A7D18-AD45-4083-998B-BB8DB8FDBEB8}" dt="2022-06-16T16:32:48.504" v="7750" actId="123"/>
          <ac:spMkLst>
            <pc:docMk/>
            <pc:sldMk cId="2043225871" sldId="260"/>
            <ac:spMk id="7" creationId="{5A280257-57C7-76E0-5822-35F931EF1373}"/>
          </ac:spMkLst>
        </pc:spChg>
        <pc:spChg chg="add del mod">
          <ac:chgData name="pinales" userId="65d003d1-348e-461b-85fc-57bf8f216434" providerId="ADAL" clId="{DE7A7D18-AD45-4083-998B-BB8DB8FDBEB8}" dt="2022-06-16T16:32:29.942" v="7748" actId="478"/>
          <ac:spMkLst>
            <pc:docMk/>
            <pc:sldMk cId="2043225871" sldId="260"/>
            <ac:spMk id="8" creationId="{61D0B036-8296-12D7-6A1C-B0B1AFDACE21}"/>
          </ac:spMkLst>
        </pc:spChg>
        <pc:picChg chg="add mod">
          <ac:chgData name="pinales" userId="65d003d1-348e-461b-85fc-57bf8f216434" providerId="ADAL" clId="{DE7A7D18-AD45-4083-998B-BB8DB8FDBEB8}" dt="2022-06-16T16:26:43.044" v="7685" actId="14100"/>
          <ac:picMkLst>
            <pc:docMk/>
            <pc:sldMk cId="2043225871" sldId="260"/>
            <ac:picMk id="6" creationId="{1029FFDB-78F7-BDFE-95F1-9CEA2B388745}"/>
          </ac:picMkLst>
        </pc:picChg>
      </pc:sldChg>
      <pc:sldChg chg="addSp modSp add del mod modClrScheme chgLayout">
        <pc:chgData name="pinales" userId="65d003d1-348e-461b-85fc-57bf8f216434" providerId="ADAL" clId="{DE7A7D18-AD45-4083-998B-BB8DB8FDBEB8}" dt="2022-06-08T21:15:07.415" v="4311" actId="20577"/>
        <pc:sldMkLst>
          <pc:docMk/>
          <pc:sldMk cId="1236664772" sldId="261"/>
        </pc:sldMkLst>
        <pc:spChg chg="mod ord">
          <ac:chgData name="pinales" userId="65d003d1-348e-461b-85fc-57bf8f216434" providerId="ADAL" clId="{DE7A7D18-AD45-4083-998B-BB8DB8FDBEB8}" dt="2022-06-07T16:10:24.889" v="148" actId="2711"/>
          <ac:spMkLst>
            <pc:docMk/>
            <pc:sldMk cId="1236664772" sldId="261"/>
            <ac:spMk id="2" creationId="{00000000-0000-0000-0000-000000000000}"/>
          </ac:spMkLst>
        </pc:spChg>
        <pc:spChg chg="mod ord">
          <ac:chgData name="pinales" userId="65d003d1-348e-461b-85fc-57bf8f216434" providerId="ADAL" clId="{DE7A7D18-AD45-4083-998B-BB8DB8FDBEB8}" dt="2022-06-08T21:15:07.415" v="4311" actId="20577"/>
          <ac:spMkLst>
            <pc:docMk/>
            <pc:sldMk cId="1236664772" sldId="261"/>
            <ac:spMk id="3" creationId="{00000000-0000-0000-0000-000000000000}"/>
          </ac:spMkLst>
        </pc:spChg>
        <pc:spChg chg="add mod ord">
          <ac:chgData name="pinales" userId="65d003d1-348e-461b-85fc-57bf8f216434" providerId="ADAL" clId="{DE7A7D18-AD45-4083-998B-BB8DB8FDBEB8}" dt="2022-06-07T16:09:41.691" v="139" actId="12"/>
          <ac:spMkLst>
            <pc:docMk/>
            <pc:sldMk cId="1236664772" sldId="261"/>
            <ac:spMk id="4" creationId="{4810A8E3-DFFB-806F-86FE-4DEE9BC55ABA}"/>
          </ac:spMkLst>
        </pc:spChg>
        <pc:picChg chg="add mod">
          <ac:chgData name="pinales" userId="65d003d1-348e-461b-85fc-57bf8f216434" providerId="ADAL" clId="{DE7A7D18-AD45-4083-998B-BB8DB8FDBEB8}" dt="2022-06-08T21:14:31.642" v="4307" actId="14826"/>
          <ac:picMkLst>
            <pc:docMk/>
            <pc:sldMk cId="1236664772" sldId="261"/>
            <ac:picMk id="6" creationId="{DF954204-DE0B-590D-2D72-5E85E5BF8F97}"/>
          </ac:picMkLst>
        </pc:picChg>
      </pc:sldChg>
      <pc:sldChg chg="addSp modSp add del mod modClrScheme chgLayout">
        <pc:chgData name="pinales" userId="65d003d1-348e-461b-85fc-57bf8f216434" providerId="ADAL" clId="{DE7A7D18-AD45-4083-998B-BB8DB8FDBEB8}" dt="2022-06-13T15:56:35.219" v="4942" actId="47"/>
        <pc:sldMkLst>
          <pc:docMk/>
          <pc:sldMk cId="1449135470" sldId="262"/>
        </pc:sldMkLst>
        <pc:spChg chg="mod ord">
          <ac:chgData name="pinales" userId="65d003d1-348e-461b-85fc-57bf8f216434" providerId="ADAL" clId="{DE7A7D18-AD45-4083-998B-BB8DB8FDBEB8}" dt="2022-06-07T16:09:24.040" v="135" actId="404"/>
          <ac:spMkLst>
            <pc:docMk/>
            <pc:sldMk cId="1449135470" sldId="262"/>
            <ac:spMk id="2" creationId="{00000000-0000-0000-0000-000000000000}"/>
          </ac:spMkLst>
        </pc:spChg>
        <pc:spChg chg="mod ord">
          <ac:chgData name="pinales" userId="65d003d1-348e-461b-85fc-57bf8f216434" providerId="ADAL" clId="{DE7A7D18-AD45-4083-998B-BB8DB8FDBEB8}" dt="2022-06-13T15:42:41.673" v="4505" actId="21"/>
          <ac:spMkLst>
            <pc:docMk/>
            <pc:sldMk cId="1449135470" sldId="262"/>
            <ac:spMk id="3" creationId="{00000000-0000-0000-0000-000000000000}"/>
          </ac:spMkLst>
        </pc:spChg>
        <pc:spChg chg="add mod ord">
          <ac:chgData name="pinales" userId="65d003d1-348e-461b-85fc-57bf8f216434" providerId="ADAL" clId="{DE7A7D18-AD45-4083-998B-BB8DB8FDBEB8}" dt="2022-06-07T16:08:20.547" v="123" actId="12"/>
          <ac:spMkLst>
            <pc:docMk/>
            <pc:sldMk cId="1449135470" sldId="262"/>
            <ac:spMk id="4" creationId="{ACDFDC15-DC4A-2B79-CBB5-5AFB0C7CA40A}"/>
          </ac:spMkLst>
        </pc:spChg>
      </pc:sldChg>
      <pc:sldChg chg="addSp delSp modSp add del mod modClrScheme chgLayout">
        <pc:chgData name="pinales" userId="65d003d1-348e-461b-85fc-57bf8f216434" providerId="ADAL" clId="{DE7A7D18-AD45-4083-998B-BB8DB8FDBEB8}" dt="2022-06-13T15:56:08.756" v="4941" actId="179"/>
        <pc:sldMkLst>
          <pc:docMk/>
          <pc:sldMk cId="901872575" sldId="263"/>
        </pc:sldMkLst>
        <pc:spChg chg="mod ord">
          <ac:chgData name="pinales" userId="65d003d1-348e-461b-85fc-57bf8f216434" providerId="ADAL" clId="{DE7A7D18-AD45-4083-998B-BB8DB8FDBEB8}" dt="2022-06-07T16:06:02.862" v="117" actId="404"/>
          <ac:spMkLst>
            <pc:docMk/>
            <pc:sldMk cId="901872575" sldId="263"/>
            <ac:spMk id="2" creationId="{00000000-0000-0000-0000-000000000000}"/>
          </ac:spMkLst>
        </pc:spChg>
        <pc:spChg chg="mod ord">
          <ac:chgData name="pinales" userId="65d003d1-348e-461b-85fc-57bf8f216434" providerId="ADAL" clId="{DE7A7D18-AD45-4083-998B-BB8DB8FDBEB8}" dt="2022-06-13T15:50:26.077" v="4859" actId="21"/>
          <ac:spMkLst>
            <pc:docMk/>
            <pc:sldMk cId="901872575" sldId="263"/>
            <ac:spMk id="3" creationId="{00000000-0000-0000-0000-000000000000}"/>
          </ac:spMkLst>
        </pc:spChg>
        <pc:spChg chg="add mod ord">
          <ac:chgData name="pinales" userId="65d003d1-348e-461b-85fc-57bf8f216434" providerId="ADAL" clId="{DE7A7D18-AD45-4083-998B-BB8DB8FDBEB8}" dt="2022-06-13T15:56:08.756" v="4941" actId="179"/>
          <ac:spMkLst>
            <pc:docMk/>
            <pc:sldMk cId="901872575" sldId="263"/>
            <ac:spMk id="4" creationId="{A3387DEC-9802-6FBD-48CA-141F9E11480E}"/>
          </ac:spMkLst>
        </pc:spChg>
        <pc:spChg chg="add del mod">
          <ac:chgData name="pinales" userId="65d003d1-348e-461b-85fc-57bf8f216434" providerId="ADAL" clId="{DE7A7D18-AD45-4083-998B-BB8DB8FDBEB8}" dt="2022-06-13T15:51:28.840" v="4874"/>
          <ac:spMkLst>
            <pc:docMk/>
            <pc:sldMk cId="901872575" sldId="263"/>
            <ac:spMk id="7" creationId="{0F9436AA-EC1F-F507-01DD-84F4B1B4BA6E}"/>
          </ac:spMkLst>
        </pc:spChg>
        <pc:picChg chg="add del mod">
          <ac:chgData name="pinales" userId="65d003d1-348e-461b-85fc-57bf8f216434" providerId="ADAL" clId="{DE7A7D18-AD45-4083-998B-BB8DB8FDBEB8}" dt="2022-06-08T18:20:07.995" v="2135" actId="931"/>
          <ac:picMkLst>
            <pc:docMk/>
            <pc:sldMk cId="901872575" sldId="263"/>
            <ac:picMk id="6" creationId="{6B4C2C38-A28E-7639-2DD6-9CC579F2C46D}"/>
          </ac:picMkLst>
        </pc:picChg>
        <pc:picChg chg="add mod">
          <ac:chgData name="pinales" userId="65d003d1-348e-461b-85fc-57bf8f216434" providerId="ADAL" clId="{DE7A7D18-AD45-4083-998B-BB8DB8FDBEB8}" dt="2022-06-08T18:22:29.396" v="2152" actId="14826"/>
          <ac:picMkLst>
            <pc:docMk/>
            <pc:sldMk cId="901872575" sldId="263"/>
            <ac:picMk id="8" creationId="{1105263D-29EA-C1D7-F489-FB1FC590E1B0}"/>
          </ac:picMkLst>
        </pc:picChg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1608473370" sldId="264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743846961" sldId="265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992095607" sldId="268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2365706195" sldId="270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1334271627" sldId="271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1185535159" sldId="272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74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75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76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77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79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81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82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83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0" sldId="284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1144492344" sldId="285"/>
        </pc:sldMkLst>
      </pc:sldChg>
      <pc:sldChg chg="addSp modSp add del mod modClrScheme chgLayout">
        <pc:chgData name="pinales" userId="65d003d1-348e-461b-85fc-57bf8f216434" providerId="ADAL" clId="{DE7A7D18-AD45-4083-998B-BB8DB8FDBEB8}" dt="2022-06-13T17:51:19.318" v="7355" actId="20577"/>
        <pc:sldMkLst>
          <pc:docMk/>
          <pc:sldMk cId="2370520605" sldId="286"/>
        </pc:sldMkLst>
        <pc:spChg chg="mod ord">
          <ac:chgData name="pinales" userId="65d003d1-348e-461b-85fc-57bf8f216434" providerId="ADAL" clId="{DE7A7D18-AD45-4083-998B-BB8DB8FDBEB8}" dt="2022-06-07T16:18:13.895" v="257" actId="20577"/>
          <ac:spMkLst>
            <pc:docMk/>
            <pc:sldMk cId="2370520605" sldId="286"/>
            <ac:spMk id="2" creationId="{00000000-0000-0000-0000-000000000000}"/>
          </ac:spMkLst>
        </pc:spChg>
        <pc:spChg chg="mod ord">
          <ac:chgData name="pinales" userId="65d003d1-348e-461b-85fc-57bf8f216434" providerId="ADAL" clId="{DE7A7D18-AD45-4083-998B-BB8DB8FDBEB8}" dt="2022-06-13T17:51:19.318" v="7355" actId="20577"/>
          <ac:spMkLst>
            <pc:docMk/>
            <pc:sldMk cId="2370520605" sldId="286"/>
            <ac:spMk id="3" creationId="{00000000-0000-0000-0000-000000000000}"/>
          </ac:spMkLst>
        </pc:spChg>
        <pc:spChg chg="add mod ord">
          <ac:chgData name="pinales" userId="65d003d1-348e-461b-85fc-57bf8f216434" providerId="ADAL" clId="{DE7A7D18-AD45-4083-998B-BB8DB8FDBEB8}" dt="2022-06-13T17:49:49.401" v="7340" actId="20577"/>
          <ac:spMkLst>
            <pc:docMk/>
            <pc:sldMk cId="2370520605" sldId="286"/>
            <ac:spMk id="4" creationId="{1FA1A967-258E-CE99-379F-4C855A0B2BC8}"/>
          </ac:spMkLst>
        </pc:spChg>
      </pc:sldChg>
      <pc:sldChg chg="addSp modSp add del mod modClrScheme chgLayout">
        <pc:chgData name="pinales" userId="65d003d1-348e-461b-85fc-57bf8f216434" providerId="ADAL" clId="{DE7A7D18-AD45-4083-998B-BB8DB8FDBEB8}" dt="2022-06-13T18:30:00.555" v="7680" actId="20577"/>
        <pc:sldMkLst>
          <pc:docMk/>
          <pc:sldMk cId="1035553227" sldId="288"/>
        </pc:sldMkLst>
        <pc:spChg chg="mod ord">
          <ac:chgData name="pinales" userId="65d003d1-348e-461b-85fc-57bf8f216434" providerId="ADAL" clId="{DE7A7D18-AD45-4083-998B-BB8DB8FDBEB8}" dt="2022-06-13T17:52:05.177" v="7358" actId="20577"/>
          <ac:spMkLst>
            <pc:docMk/>
            <pc:sldMk cId="1035553227" sldId="288"/>
            <ac:spMk id="2" creationId="{00000000-0000-0000-0000-000000000000}"/>
          </ac:spMkLst>
        </pc:spChg>
        <pc:spChg chg="mod ord">
          <ac:chgData name="pinales" userId="65d003d1-348e-461b-85fc-57bf8f216434" providerId="ADAL" clId="{DE7A7D18-AD45-4083-998B-BB8DB8FDBEB8}" dt="2022-06-13T18:30:00.555" v="7680" actId="20577"/>
          <ac:spMkLst>
            <pc:docMk/>
            <pc:sldMk cId="1035553227" sldId="288"/>
            <ac:spMk id="3" creationId="{1EDE748C-1303-4813-B1AE-B6398CD18C47}"/>
          </ac:spMkLst>
        </pc:spChg>
        <pc:spChg chg="add mod ord">
          <ac:chgData name="pinales" userId="65d003d1-348e-461b-85fc-57bf8f216434" providerId="ADAL" clId="{DE7A7D18-AD45-4083-998B-BB8DB8FDBEB8}" dt="2022-06-07T16:20:48.870" v="284" actId="12"/>
          <ac:spMkLst>
            <pc:docMk/>
            <pc:sldMk cId="1035553227" sldId="288"/>
            <ac:spMk id="4" creationId="{1D2BB77A-E8C5-882C-13D6-F25B8159BB68}"/>
          </ac:spMkLst>
        </pc:spChg>
        <pc:spChg chg="add mod">
          <ac:chgData name="pinales" userId="65d003d1-348e-461b-85fc-57bf8f216434" providerId="ADAL" clId="{DE7A7D18-AD45-4083-998B-BB8DB8FDBEB8}" dt="2022-06-13T17:55:25.241" v="7432" actId="1076"/>
          <ac:spMkLst>
            <pc:docMk/>
            <pc:sldMk cId="1035553227" sldId="288"/>
            <ac:spMk id="8" creationId="{29B470CA-F2A4-5554-CD80-052C15D81F11}"/>
          </ac:spMkLst>
        </pc:spChg>
        <pc:picChg chg="add mod">
          <ac:chgData name="pinales" userId="65d003d1-348e-461b-85fc-57bf8f216434" providerId="ADAL" clId="{DE7A7D18-AD45-4083-998B-BB8DB8FDBEB8}" dt="2022-06-13T17:55:19.940" v="7431" actId="14100"/>
          <ac:picMkLst>
            <pc:docMk/>
            <pc:sldMk cId="1035553227" sldId="288"/>
            <ac:picMk id="5" creationId="{7E6A4435-31D3-46DE-09BC-9EB8613EF07F}"/>
          </ac:picMkLst>
        </pc:picChg>
        <pc:picChg chg="add mod">
          <ac:chgData name="pinales" userId="65d003d1-348e-461b-85fc-57bf8f216434" providerId="ADAL" clId="{DE7A7D18-AD45-4083-998B-BB8DB8FDBEB8}" dt="2022-06-13T17:55:07.330" v="7427" actId="1076"/>
          <ac:picMkLst>
            <pc:docMk/>
            <pc:sldMk cId="1035553227" sldId="288"/>
            <ac:picMk id="6" creationId="{E736EE9C-68E5-9CD0-ABD6-E3D21E767A2B}"/>
          </ac:picMkLst>
        </pc:picChg>
      </pc:sldChg>
      <pc:sldChg chg="addSp delSp modSp add del mod modClrScheme chgLayout">
        <pc:chgData name="pinales" userId="65d003d1-348e-461b-85fc-57bf8f216434" providerId="ADAL" clId="{DE7A7D18-AD45-4083-998B-BB8DB8FDBEB8}" dt="2022-06-13T17:55:50.894" v="7433" actId="47"/>
        <pc:sldMkLst>
          <pc:docMk/>
          <pc:sldMk cId="1901836038" sldId="289"/>
        </pc:sldMkLst>
        <pc:spChg chg="mod ord">
          <ac:chgData name="pinales" userId="65d003d1-348e-461b-85fc-57bf8f216434" providerId="ADAL" clId="{DE7A7D18-AD45-4083-998B-BB8DB8FDBEB8}" dt="2022-06-07T16:22:40.393" v="322" actId="14100"/>
          <ac:spMkLst>
            <pc:docMk/>
            <pc:sldMk cId="1901836038" sldId="289"/>
            <ac:spMk id="2" creationId="{7A517A32-77A9-4DEE-80EC-E1C64DB1E072}"/>
          </ac:spMkLst>
        </pc:spChg>
        <pc:spChg chg="add mod ord">
          <ac:chgData name="pinales" userId="65d003d1-348e-461b-85fc-57bf8f216434" providerId="ADAL" clId="{DE7A7D18-AD45-4083-998B-BB8DB8FDBEB8}" dt="2022-06-07T16:22:15.687" v="312" actId="403"/>
          <ac:spMkLst>
            <pc:docMk/>
            <pc:sldMk cId="1901836038" sldId="289"/>
            <ac:spMk id="3" creationId="{8FA231A8-D140-AFE3-1563-375425FF8967}"/>
          </ac:spMkLst>
        </pc:spChg>
        <pc:spChg chg="add mod ord">
          <ac:chgData name="pinales" userId="65d003d1-348e-461b-85fc-57bf8f216434" providerId="ADAL" clId="{DE7A7D18-AD45-4083-998B-BB8DB8FDBEB8}" dt="2022-06-07T16:21:34.625" v="295" actId="20577"/>
          <ac:spMkLst>
            <pc:docMk/>
            <pc:sldMk cId="1901836038" sldId="289"/>
            <ac:spMk id="4" creationId="{B96F0AA8-423A-90B9-BD94-38C7D4E290F0}"/>
          </ac:spMkLst>
        </pc:spChg>
        <pc:spChg chg="del mod">
          <ac:chgData name="pinales" userId="65d003d1-348e-461b-85fc-57bf8f216434" providerId="ADAL" clId="{DE7A7D18-AD45-4083-998B-BB8DB8FDBEB8}" dt="2022-06-07T16:22:16.636" v="316"/>
          <ac:spMkLst>
            <pc:docMk/>
            <pc:sldMk cId="1901836038" sldId="289"/>
            <ac:spMk id="7" creationId="{93F3C70F-593F-4ED5-900A-948560E7D8CF}"/>
          </ac:spMkLst>
        </pc:spChg>
        <pc:spChg chg="del mod">
          <ac:chgData name="pinales" userId="65d003d1-348e-461b-85fc-57bf8f216434" providerId="ADAL" clId="{DE7A7D18-AD45-4083-998B-BB8DB8FDBEB8}" dt="2022-06-07T16:22:16.634" v="314"/>
          <ac:spMkLst>
            <pc:docMk/>
            <pc:sldMk cId="1901836038" sldId="289"/>
            <ac:spMk id="8" creationId="{8201A6CC-7CFC-4C0D-8039-8BEFAF627371}"/>
          </ac:spMkLst>
        </pc:spChg>
        <pc:picChg chg="del mod">
          <ac:chgData name="pinales" userId="65d003d1-348e-461b-85fc-57bf8f216434" providerId="ADAL" clId="{DE7A7D18-AD45-4083-998B-BB8DB8FDBEB8}" dt="2022-06-13T17:53:43.532" v="7414" actId="21"/>
          <ac:picMkLst>
            <pc:docMk/>
            <pc:sldMk cId="1901836038" sldId="289"/>
            <ac:picMk id="5" creationId="{4A81FCA3-5F1F-45F4-ACFD-0CE2926DDD0C}"/>
          </ac:picMkLst>
        </pc:picChg>
        <pc:picChg chg="del mod">
          <ac:chgData name="pinales" userId="65d003d1-348e-461b-85fc-57bf8f216434" providerId="ADAL" clId="{DE7A7D18-AD45-4083-998B-BB8DB8FDBEB8}" dt="2022-06-13T17:53:43.532" v="7414" actId="21"/>
          <ac:picMkLst>
            <pc:docMk/>
            <pc:sldMk cId="1901836038" sldId="289"/>
            <ac:picMk id="6" creationId="{E260B857-F8C1-47EE-B9BD-A0391E00B898}"/>
          </ac:picMkLst>
        </pc:picChg>
      </pc:sldChg>
      <pc:sldChg chg="addSp modSp add del mod modClrScheme chgLayout">
        <pc:chgData name="pinales" userId="65d003d1-348e-461b-85fc-57bf8f216434" providerId="ADAL" clId="{DE7A7D18-AD45-4083-998B-BB8DB8FDBEB8}" dt="2022-06-16T16:41:41.644" v="7786"/>
        <pc:sldMkLst>
          <pc:docMk/>
          <pc:sldMk cId="2797763491" sldId="290"/>
        </pc:sldMkLst>
        <pc:spChg chg="mod ord">
          <ac:chgData name="pinales" userId="65d003d1-348e-461b-85fc-57bf8f216434" providerId="ADAL" clId="{DE7A7D18-AD45-4083-998B-BB8DB8FDBEB8}" dt="2022-06-13T17:58:34.868" v="7489" actId="20577"/>
          <ac:spMkLst>
            <pc:docMk/>
            <pc:sldMk cId="2797763491" sldId="290"/>
            <ac:spMk id="2" creationId="{00000000-0000-0000-0000-000000000000}"/>
          </ac:spMkLst>
        </pc:spChg>
        <pc:spChg chg="mod ord">
          <ac:chgData name="pinales" userId="65d003d1-348e-461b-85fc-57bf8f216434" providerId="ADAL" clId="{DE7A7D18-AD45-4083-998B-BB8DB8FDBEB8}" dt="2022-06-13T18:29:50.669" v="7679" actId="14100"/>
          <ac:spMkLst>
            <pc:docMk/>
            <pc:sldMk cId="2797763491" sldId="290"/>
            <ac:spMk id="3" creationId="{1EDE748C-1303-4813-B1AE-B6398CD18C47}"/>
          </ac:spMkLst>
        </pc:spChg>
        <pc:spChg chg="add mod ord">
          <ac:chgData name="pinales" userId="65d003d1-348e-461b-85fc-57bf8f216434" providerId="ADAL" clId="{DE7A7D18-AD45-4083-998B-BB8DB8FDBEB8}" dt="2022-06-07T16:23:10.262" v="327" actId="20577"/>
          <ac:spMkLst>
            <pc:docMk/>
            <pc:sldMk cId="2797763491" sldId="290"/>
            <ac:spMk id="4" creationId="{ECE22E3B-30A8-F8AC-965C-157ACB259C74}"/>
          </ac:spMkLst>
        </pc:spChg>
        <pc:spChg chg="add mod">
          <ac:chgData name="pinales" userId="65d003d1-348e-461b-85fc-57bf8f216434" providerId="ADAL" clId="{DE7A7D18-AD45-4083-998B-BB8DB8FDBEB8}" dt="2022-06-16T16:41:41.644" v="7786"/>
          <ac:spMkLst>
            <pc:docMk/>
            <pc:sldMk cId="2797763491" sldId="290"/>
            <ac:spMk id="6" creationId="{B8E2A69D-9095-43F9-4F29-5943040BEB2B}"/>
          </ac:spMkLst>
        </pc:spChg>
        <pc:picChg chg="add mod">
          <ac:chgData name="pinales" userId="65d003d1-348e-461b-85fc-57bf8f216434" providerId="ADAL" clId="{DE7A7D18-AD45-4083-998B-BB8DB8FDBEB8}" dt="2022-06-16T16:41:41.644" v="7786"/>
          <ac:picMkLst>
            <pc:docMk/>
            <pc:sldMk cId="2797763491" sldId="290"/>
            <ac:picMk id="5" creationId="{EA46257E-165E-CDA3-CEB8-A88BEC615F6B}"/>
          </ac:picMkLst>
        </pc:picChg>
      </pc:sldChg>
      <pc:sldChg chg="addSp modSp add del mod modClrScheme chgLayout">
        <pc:chgData name="pinales" userId="65d003d1-348e-461b-85fc-57bf8f216434" providerId="ADAL" clId="{DE7A7D18-AD45-4083-998B-BB8DB8FDBEB8}" dt="2022-06-16T16:41:24.321" v="7785" actId="207"/>
        <pc:sldMkLst>
          <pc:docMk/>
          <pc:sldMk cId="1347647790" sldId="291"/>
        </pc:sldMkLst>
        <pc:spChg chg="mod ord">
          <ac:chgData name="pinales" userId="65d003d1-348e-461b-85fc-57bf8f216434" providerId="ADAL" clId="{DE7A7D18-AD45-4083-998B-BB8DB8FDBEB8}" dt="2022-06-13T17:58:30.276" v="7486" actId="20577"/>
          <ac:spMkLst>
            <pc:docMk/>
            <pc:sldMk cId="1347647790" sldId="291"/>
            <ac:spMk id="2" creationId="{00000000-0000-0000-0000-000000000000}"/>
          </ac:spMkLst>
        </pc:spChg>
        <pc:spChg chg="mod ord">
          <ac:chgData name="pinales" userId="65d003d1-348e-461b-85fc-57bf8f216434" providerId="ADAL" clId="{DE7A7D18-AD45-4083-998B-BB8DB8FDBEB8}" dt="2022-06-13T18:29:39.533" v="7677" actId="14100"/>
          <ac:spMkLst>
            <pc:docMk/>
            <pc:sldMk cId="1347647790" sldId="291"/>
            <ac:spMk id="3" creationId="{1EDE748C-1303-4813-B1AE-B6398CD18C47}"/>
          </ac:spMkLst>
        </pc:spChg>
        <pc:spChg chg="add mod ord">
          <ac:chgData name="pinales" userId="65d003d1-348e-461b-85fc-57bf8f216434" providerId="ADAL" clId="{DE7A7D18-AD45-4083-998B-BB8DB8FDBEB8}" dt="2022-06-07T16:25:14.243" v="350" actId="12"/>
          <ac:spMkLst>
            <pc:docMk/>
            <pc:sldMk cId="1347647790" sldId="291"/>
            <ac:spMk id="4" creationId="{883C3254-A196-EC72-61C2-366AC2537796}"/>
          </ac:spMkLst>
        </pc:spChg>
        <pc:spChg chg="add mod">
          <ac:chgData name="pinales" userId="65d003d1-348e-461b-85fc-57bf8f216434" providerId="ADAL" clId="{DE7A7D18-AD45-4083-998B-BB8DB8FDBEB8}" dt="2022-06-16T16:41:24.321" v="7785" actId="207"/>
          <ac:spMkLst>
            <pc:docMk/>
            <pc:sldMk cId="1347647790" sldId="291"/>
            <ac:spMk id="7" creationId="{6D3F5F61-9A45-1540-9CF9-50CE6C3A8512}"/>
          </ac:spMkLst>
        </pc:spChg>
        <pc:picChg chg="add mod">
          <ac:chgData name="pinales" userId="65d003d1-348e-461b-85fc-57bf8f216434" providerId="ADAL" clId="{DE7A7D18-AD45-4083-998B-BB8DB8FDBEB8}" dt="2022-06-16T16:37:35.055" v="7755" actId="1076"/>
          <ac:picMkLst>
            <pc:docMk/>
            <pc:sldMk cId="1347647790" sldId="291"/>
            <ac:picMk id="5" creationId="{3BF8AF8E-BD95-B8BD-FBCB-C675321EF0C7}"/>
          </ac:picMkLst>
        </pc:picChg>
      </pc:sldChg>
      <pc:sldChg chg="addSp modSp add del mod modClrScheme chgLayout">
        <pc:chgData name="pinales" userId="65d003d1-348e-461b-85fc-57bf8f216434" providerId="ADAL" clId="{DE7A7D18-AD45-4083-998B-BB8DB8FDBEB8}" dt="2022-06-13T18:29:17.495" v="7675" actId="47"/>
        <pc:sldMkLst>
          <pc:docMk/>
          <pc:sldMk cId="3276091312" sldId="292"/>
        </pc:sldMkLst>
        <pc:spChg chg="mod ord">
          <ac:chgData name="pinales" userId="65d003d1-348e-461b-85fc-57bf8f216434" providerId="ADAL" clId="{DE7A7D18-AD45-4083-998B-BB8DB8FDBEB8}" dt="2022-06-07T16:25:46.123" v="357" actId="2711"/>
          <ac:spMkLst>
            <pc:docMk/>
            <pc:sldMk cId="3276091312" sldId="292"/>
            <ac:spMk id="2" creationId="{00000000-0000-0000-0000-000000000000}"/>
          </ac:spMkLst>
        </pc:spChg>
        <pc:spChg chg="mod ord">
          <ac:chgData name="pinales" userId="65d003d1-348e-461b-85fc-57bf8f216434" providerId="ADAL" clId="{DE7A7D18-AD45-4083-998B-BB8DB8FDBEB8}" dt="2022-06-13T18:01:32.659" v="7557" actId="20577"/>
          <ac:spMkLst>
            <pc:docMk/>
            <pc:sldMk cId="3276091312" sldId="292"/>
            <ac:spMk id="3" creationId="{1EDE748C-1303-4813-B1AE-B6398CD18C47}"/>
          </ac:spMkLst>
        </pc:spChg>
        <pc:spChg chg="add mod ord">
          <ac:chgData name="pinales" userId="65d003d1-348e-461b-85fc-57bf8f216434" providerId="ADAL" clId="{DE7A7D18-AD45-4083-998B-BB8DB8FDBEB8}" dt="2022-06-07T16:26:14.243" v="366" actId="20577"/>
          <ac:spMkLst>
            <pc:docMk/>
            <pc:sldMk cId="3276091312" sldId="292"/>
            <ac:spMk id="4" creationId="{1C072E74-8367-778A-2A97-D64848566E59}"/>
          </ac:spMkLst>
        </pc:spChg>
      </pc:sldChg>
      <pc:sldChg chg="addSp modSp add del mod modClrScheme chgLayout">
        <pc:chgData name="pinales" userId="65d003d1-348e-461b-85fc-57bf8f216434" providerId="ADAL" clId="{DE7A7D18-AD45-4083-998B-BB8DB8FDBEB8}" dt="2022-06-13T16:33:42.796" v="5815" actId="20577"/>
        <pc:sldMkLst>
          <pc:docMk/>
          <pc:sldMk cId="2149476927" sldId="293"/>
        </pc:sldMkLst>
        <pc:spChg chg="mod ord">
          <ac:chgData name="pinales" userId="65d003d1-348e-461b-85fc-57bf8f216434" providerId="ADAL" clId="{DE7A7D18-AD45-4083-998B-BB8DB8FDBEB8}" dt="2022-06-07T16:13:00.038" v="180" actId="14100"/>
          <ac:spMkLst>
            <pc:docMk/>
            <pc:sldMk cId="2149476927" sldId="293"/>
            <ac:spMk id="2" creationId="{5506EFF5-0605-448A-8C98-BC51CB0EE989}"/>
          </ac:spMkLst>
        </pc:spChg>
        <pc:spChg chg="mod ord">
          <ac:chgData name="pinales" userId="65d003d1-348e-461b-85fc-57bf8f216434" providerId="ADAL" clId="{DE7A7D18-AD45-4083-998B-BB8DB8FDBEB8}" dt="2022-06-13T16:33:42.796" v="5815" actId="20577"/>
          <ac:spMkLst>
            <pc:docMk/>
            <pc:sldMk cId="2149476927" sldId="293"/>
            <ac:spMk id="3" creationId="{0C40D194-247A-4FC4-8AFF-8B0B82E3214E}"/>
          </ac:spMkLst>
        </pc:spChg>
        <pc:spChg chg="add mod ord">
          <ac:chgData name="pinales" userId="65d003d1-348e-461b-85fc-57bf8f216434" providerId="ADAL" clId="{DE7A7D18-AD45-4083-998B-BB8DB8FDBEB8}" dt="2022-06-07T16:12:41.410" v="178" actId="12"/>
          <ac:spMkLst>
            <pc:docMk/>
            <pc:sldMk cId="2149476927" sldId="293"/>
            <ac:spMk id="4" creationId="{6E7BDCA5-0AB3-4EA0-D847-643AA226F450}"/>
          </ac:spMkLst>
        </pc:spChg>
      </pc:sldChg>
      <pc:sldChg chg="addSp modSp add del mod modClrScheme chgLayout">
        <pc:chgData name="pinales" userId="65d003d1-348e-461b-85fc-57bf8f216434" providerId="ADAL" clId="{DE7A7D18-AD45-4083-998B-BB8DB8FDBEB8}" dt="2022-06-13T17:23:06.010" v="6653" actId="20577"/>
        <pc:sldMkLst>
          <pc:docMk/>
          <pc:sldMk cId="1201286101" sldId="294"/>
        </pc:sldMkLst>
        <pc:spChg chg="mod ord">
          <ac:chgData name="pinales" userId="65d003d1-348e-461b-85fc-57bf8f216434" providerId="ADAL" clId="{DE7A7D18-AD45-4083-998B-BB8DB8FDBEB8}" dt="2022-06-07T16:14:20.214" v="196" actId="14100"/>
          <ac:spMkLst>
            <pc:docMk/>
            <pc:sldMk cId="1201286101" sldId="294"/>
            <ac:spMk id="2" creationId="{9157CE7E-1758-446D-A0F9-0FBC91C2C9CF}"/>
          </ac:spMkLst>
        </pc:spChg>
        <pc:spChg chg="mod ord">
          <ac:chgData name="pinales" userId="65d003d1-348e-461b-85fc-57bf8f216434" providerId="ADAL" clId="{DE7A7D18-AD45-4083-998B-BB8DB8FDBEB8}" dt="2022-06-13T17:23:06.010" v="6653" actId="20577"/>
          <ac:spMkLst>
            <pc:docMk/>
            <pc:sldMk cId="1201286101" sldId="294"/>
            <ac:spMk id="3" creationId="{3F027F6A-C335-4418-949C-36D6179534DE}"/>
          </ac:spMkLst>
        </pc:spChg>
        <pc:spChg chg="add mod ord">
          <ac:chgData name="pinales" userId="65d003d1-348e-461b-85fc-57bf8f216434" providerId="ADAL" clId="{DE7A7D18-AD45-4083-998B-BB8DB8FDBEB8}" dt="2022-06-07T16:13:48.796" v="188" actId="12"/>
          <ac:spMkLst>
            <pc:docMk/>
            <pc:sldMk cId="1201286101" sldId="294"/>
            <ac:spMk id="4" creationId="{7CA419F7-3C97-845E-90CB-E5B017A9F16E}"/>
          </ac:spMkLst>
        </pc:spChg>
        <pc:picChg chg="mod">
          <ac:chgData name="pinales" userId="65d003d1-348e-461b-85fc-57bf8f216434" providerId="ADAL" clId="{DE7A7D18-AD45-4083-998B-BB8DB8FDBEB8}" dt="2022-06-13T17:20:43.980" v="6617" actId="1076"/>
          <ac:picMkLst>
            <pc:docMk/>
            <pc:sldMk cId="1201286101" sldId="294"/>
            <ac:picMk id="5" creationId="{454AD57C-AB97-4F19-8DC9-D8583222D8B8}"/>
          </ac:picMkLst>
        </pc:picChg>
        <pc:picChg chg="add mod">
          <ac:chgData name="pinales" userId="65d003d1-348e-461b-85fc-57bf8f216434" providerId="ADAL" clId="{DE7A7D18-AD45-4083-998B-BB8DB8FDBEB8}" dt="2022-06-13T17:20:40.221" v="6616" actId="1076"/>
          <ac:picMkLst>
            <pc:docMk/>
            <pc:sldMk cId="1201286101" sldId="294"/>
            <ac:picMk id="6" creationId="{96515512-9238-451E-A642-105415B81524}"/>
          </ac:picMkLst>
        </pc:picChg>
      </pc:sldChg>
      <pc:sldChg chg="new del">
        <pc:chgData name="pinales" userId="65d003d1-348e-461b-85fc-57bf8f216434" providerId="ADAL" clId="{DE7A7D18-AD45-4083-998B-BB8DB8FDBEB8}" dt="2022-06-13T18:21:34.618" v="7673" actId="47"/>
        <pc:sldMkLst>
          <pc:docMk/>
          <pc:sldMk cId="3589896623" sldId="295"/>
        </pc:sldMkLst>
      </pc:sldChg>
      <pc:sldChg chg="addSp delSp modSp add del mod modClrScheme chgLayout">
        <pc:chgData name="pinales" userId="65d003d1-348e-461b-85fc-57bf8f216434" providerId="ADAL" clId="{DE7A7D18-AD45-4083-998B-BB8DB8FDBEB8}" dt="2022-06-13T17:23:42.711" v="6654" actId="47"/>
        <pc:sldMkLst>
          <pc:docMk/>
          <pc:sldMk cId="3968094991" sldId="295"/>
        </pc:sldMkLst>
        <pc:spChg chg="mod ord">
          <ac:chgData name="pinales" userId="65d003d1-348e-461b-85fc-57bf8f216434" providerId="ADAL" clId="{DE7A7D18-AD45-4083-998B-BB8DB8FDBEB8}" dt="2022-06-07T16:15:19.662" v="211" actId="2711"/>
          <ac:spMkLst>
            <pc:docMk/>
            <pc:sldMk cId="3968094991" sldId="295"/>
            <ac:spMk id="2" creationId="{8F009A44-D840-4CD4-990E-419DE09BADC5}"/>
          </ac:spMkLst>
        </pc:spChg>
        <pc:spChg chg="mod ord">
          <ac:chgData name="pinales" userId="65d003d1-348e-461b-85fc-57bf8f216434" providerId="ADAL" clId="{DE7A7D18-AD45-4083-998B-BB8DB8FDBEB8}" dt="2022-06-07T16:15:44.878" v="224" actId="14100"/>
          <ac:spMkLst>
            <pc:docMk/>
            <pc:sldMk cId="3968094991" sldId="295"/>
            <ac:spMk id="3" creationId="{5DDFDC1A-D56E-421D-98F1-29B6E507A281}"/>
          </ac:spMkLst>
        </pc:spChg>
        <pc:spChg chg="add mod ord">
          <ac:chgData name="pinales" userId="65d003d1-348e-461b-85fc-57bf8f216434" providerId="ADAL" clId="{DE7A7D18-AD45-4083-998B-BB8DB8FDBEB8}" dt="2022-06-07T16:15:03.270" v="204" actId="700"/>
          <ac:spMkLst>
            <pc:docMk/>
            <pc:sldMk cId="3968094991" sldId="295"/>
            <ac:spMk id="4" creationId="{9A7E1742-3D32-9D42-2E09-A95D688BAA97}"/>
          </ac:spMkLst>
        </pc:spChg>
        <pc:picChg chg="del mod">
          <ac:chgData name="pinales" userId="65d003d1-348e-461b-85fc-57bf8f216434" providerId="ADAL" clId="{DE7A7D18-AD45-4083-998B-BB8DB8FDBEB8}" dt="2022-06-13T17:20:08.217" v="6605" actId="21"/>
          <ac:picMkLst>
            <pc:docMk/>
            <pc:sldMk cId="3968094991" sldId="295"/>
            <ac:picMk id="6" creationId="{F28F95E5-1752-4E24-BEAD-666B3D67502F}"/>
          </ac:picMkLst>
        </pc:picChg>
      </pc:sldChg>
      <pc:sldChg chg="addSp modSp add del mod modClrScheme chgLayout">
        <pc:chgData name="pinales" userId="65d003d1-348e-461b-85fc-57bf8f216434" providerId="ADAL" clId="{DE7A7D18-AD45-4083-998B-BB8DB8FDBEB8}" dt="2022-06-13T17:24:03.460" v="6655" actId="47"/>
        <pc:sldMkLst>
          <pc:docMk/>
          <pc:sldMk cId="3673103043" sldId="296"/>
        </pc:sldMkLst>
        <pc:spChg chg="mod ord">
          <ac:chgData name="pinales" userId="65d003d1-348e-461b-85fc-57bf8f216434" providerId="ADAL" clId="{DE7A7D18-AD45-4083-998B-BB8DB8FDBEB8}" dt="2022-06-07T16:17:06.733" v="237" actId="2711"/>
          <ac:spMkLst>
            <pc:docMk/>
            <pc:sldMk cId="3673103043" sldId="296"/>
            <ac:spMk id="2" creationId="{35E37967-2026-4285-A2FF-D8F582B7C832}"/>
          </ac:spMkLst>
        </pc:spChg>
        <pc:spChg chg="mod ord">
          <ac:chgData name="pinales" userId="65d003d1-348e-461b-85fc-57bf8f216434" providerId="ADAL" clId="{DE7A7D18-AD45-4083-998B-BB8DB8FDBEB8}" dt="2022-06-07T16:17:18.711" v="239" actId="14100"/>
          <ac:spMkLst>
            <pc:docMk/>
            <pc:sldMk cId="3673103043" sldId="296"/>
            <ac:spMk id="3" creationId="{8B06F9C9-2FB9-4208-A7D8-51C576207600}"/>
          </ac:spMkLst>
        </pc:spChg>
        <pc:spChg chg="add mod ord">
          <ac:chgData name="pinales" userId="65d003d1-348e-461b-85fc-57bf8f216434" providerId="ADAL" clId="{DE7A7D18-AD45-4083-998B-BB8DB8FDBEB8}" dt="2022-06-07T16:16:14.840" v="228" actId="20577"/>
          <ac:spMkLst>
            <pc:docMk/>
            <pc:sldMk cId="3673103043" sldId="296"/>
            <ac:spMk id="4" creationId="{B3D89C6B-3888-946F-83FF-BAABC0FDD8C4}"/>
          </ac:spMkLst>
        </pc:spChg>
      </pc:sldChg>
      <pc:sldChg chg="addSp delSp modSp new mod modClrScheme chgLayout">
        <pc:chgData name="pinales" userId="65d003d1-348e-461b-85fc-57bf8f216434" providerId="ADAL" clId="{DE7A7D18-AD45-4083-998B-BB8DB8FDBEB8}" dt="2022-06-16T16:46:37.989" v="7802" actId="114"/>
        <pc:sldMkLst>
          <pc:docMk/>
          <pc:sldMk cId="3707096210" sldId="296"/>
        </pc:sldMkLst>
        <pc:spChg chg="mod ord">
          <ac:chgData name="pinales" userId="65d003d1-348e-461b-85fc-57bf8f216434" providerId="ADAL" clId="{DE7A7D18-AD45-4083-998B-BB8DB8FDBEB8}" dt="2022-06-13T18:21:23.234" v="7672" actId="1076"/>
          <ac:spMkLst>
            <pc:docMk/>
            <pc:sldMk cId="3707096210" sldId="296"/>
            <ac:spMk id="2" creationId="{C84F33F9-49C9-C6FD-2564-A89068FD1721}"/>
          </ac:spMkLst>
        </pc:spChg>
        <pc:spChg chg="del mod ord">
          <ac:chgData name="pinales" userId="65d003d1-348e-461b-85fc-57bf8f216434" providerId="ADAL" clId="{DE7A7D18-AD45-4083-998B-BB8DB8FDBEB8}" dt="2022-06-13T18:13:45.106" v="7624" actId="478"/>
          <ac:spMkLst>
            <pc:docMk/>
            <pc:sldMk cId="3707096210" sldId="296"/>
            <ac:spMk id="3" creationId="{D810310A-C452-C1EE-3ECE-F081C519A799}"/>
          </ac:spMkLst>
        </pc:spChg>
        <pc:spChg chg="del mod ord">
          <ac:chgData name="pinales" userId="65d003d1-348e-461b-85fc-57bf8f216434" providerId="ADAL" clId="{DE7A7D18-AD45-4083-998B-BB8DB8FDBEB8}" dt="2022-06-13T18:13:35.942" v="7622" actId="700"/>
          <ac:spMkLst>
            <pc:docMk/>
            <pc:sldMk cId="3707096210" sldId="296"/>
            <ac:spMk id="4" creationId="{2BF8AC85-A473-70F0-AE67-E9773BBFC7FA}"/>
          </ac:spMkLst>
        </pc:spChg>
        <pc:spChg chg="mod ord">
          <ac:chgData name="pinales" userId="65d003d1-348e-461b-85fc-57bf8f216434" providerId="ADAL" clId="{DE7A7D18-AD45-4083-998B-BB8DB8FDBEB8}" dt="2022-06-13T18:14:34.106" v="7629" actId="700"/>
          <ac:spMkLst>
            <pc:docMk/>
            <pc:sldMk cId="3707096210" sldId="296"/>
            <ac:spMk id="5" creationId="{7F2A53EF-E102-634B-492F-3AFD77CB2DF8}"/>
          </ac:spMkLst>
        </pc:spChg>
        <pc:spChg chg="add del mod ord">
          <ac:chgData name="pinales" userId="65d003d1-348e-461b-85fc-57bf8f216434" providerId="ADAL" clId="{DE7A7D18-AD45-4083-998B-BB8DB8FDBEB8}" dt="2022-06-13T18:14:34.106" v="7629" actId="700"/>
          <ac:spMkLst>
            <pc:docMk/>
            <pc:sldMk cId="3707096210" sldId="296"/>
            <ac:spMk id="6" creationId="{52A311FF-93AB-C93A-DCAA-D1103E6F10A0}"/>
          </ac:spMkLst>
        </pc:spChg>
        <pc:spChg chg="add del">
          <ac:chgData name="pinales" userId="65d003d1-348e-461b-85fc-57bf8f216434" providerId="ADAL" clId="{DE7A7D18-AD45-4083-998B-BB8DB8FDBEB8}" dt="2022-06-13T18:14:00.448" v="7626" actId="22"/>
          <ac:spMkLst>
            <pc:docMk/>
            <pc:sldMk cId="3707096210" sldId="296"/>
            <ac:spMk id="8" creationId="{A12128D1-760D-AF18-D666-C037C1E99691}"/>
          </ac:spMkLst>
        </pc:spChg>
        <pc:spChg chg="add mod ord">
          <ac:chgData name="pinales" userId="65d003d1-348e-461b-85fc-57bf8f216434" providerId="ADAL" clId="{DE7A7D18-AD45-4083-998B-BB8DB8FDBEB8}" dt="2022-06-16T16:46:37.989" v="7802" actId="114"/>
          <ac:spMkLst>
            <pc:docMk/>
            <pc:sldMk cId="3707096210" sldId="296"/>
            <ac:spMk id="9" creationId="{5EE54E79-CEEB-D578-B5BD-4FF5F3EA524C}"/>
          </ac:spMkLst>
        </pc:spChg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193037238" sldId="302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1813761702" sldId="303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1331468757" sldId="304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2543970577" sldId="306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3310389879" sldId="307"/>
        </pc:sldMkLst>
      </pc:sldChg>
      <pc:sldChg chg="addSp delSp modSp add del mod modClrScheme chgLayout">
        <pc:chgData name="pinales" userId="65d003d1-348e-461b-85fc-57bf8f216434" providerId="ADAL" clId="{DE7A7D18-AD45-4083-998B-BB8DB8FDBEB8}" dt="2022-06-13T18:01:46.946" v="7558" actId="47"/>
        <pc:sldMkLst>
          <pc:docMk/>
          <pc:sldMk cId="3383784798" sldId="310"/>
        </pc:sldMkLst>
        <pc:spChg chg="mod ord">
          <ac:chgData name="pinales" userId="65d003d1-348e-461b-85fc-57bf8f216434" providerId="ADAL" clId="{DE7A7D18-AD45-4083-998B-BB8DB8FDBEB8}" dt="2022-06-07T16:26:57.122" v="373" actId="2711"/>
          <ac:spMkLst>
            <pc:docMk/>
            <pc:sldMk cId="3383784798" sldId="310"/>
            <ac:spMk id="2" creationId="{8172D601-37E5-4692-9EC1-8369DEB1B5AB}"/>
          </ac:spMkLst>
        </pc:spChg>
        <pc:spChg chg="mod ord">
          <ac:chgData name="pinales" userId="65d003d1-348e-461b-85fc-57bf8f216434" providerId="ADAL" clId="{DE7A7D18-AD45-4083-998B-BB8DB8FDBEB8}" dt="2022-06-07T16:28:33.179" v="395" actId="14100"/>
          <ac:spMkLst>
            <pc:docMk/>
            <pc:sldMk cId="3383784798" sldId="310"/>
            <ac:spMk id="3" creationId="{1592AAA4-564A-414D-9027-C980221AF15A}"/>
          </ac:spMkLst>
        </pc:spChg>
        <pc:spChg chg="del mod">
          <ac:chgData name="pinales" userId="65d003d1-348e-461b-85fc-57bf8f216434" providerId="ADAL" clId="{DE7A7D18-AD45-4083-998B-BB8DB8FDBEB8}" dt="2022-06-07T16:27:54.680" v="389"/>
          <ac:spMkLst>
            <pc:docMk/>
            <pc:sldMk cId="3383784798" sldId="310"/>
            <ac:spMk id="4" creationId="{CF882223-E8D8-461B-B755-818742ECD730}"/>
          </ac:spMkLst>
        </pc:spChg>
        <pc:spChg chg="add mod ord">
          <ac:chgData name="pinales" userId="65d003d1-348e-461b-85fc-57bf8f216434" providerId="ADAL" clId="{DE7A7D18-AD45-4083-998B-BB8DB8FDBEB8}" dt="2022-06-07T16:27:06.122" v="375" actId="12"/>
          <ac:spMkLst>
            <pc:docMk/>
            <pc:sldMk cId="3383784798" sldId="310"/>
            <ac:spMk id="5" creationId="{93096B66-03DC-F1D8-F4E8-EDCBB768BB55}"/>
          </ac:spMkLst>
        </pc:spChg>
        <pc:spChg chg="mod">
          <ac:chgData name="pinales" userId="65d003d1-348e-461b-85fc-57bf8f216434" providerId="ADAL" clId="{DE7A7D18-AD45-4083-998B-BB8DB8FDBEB8}" dt="2022-06-07T16:28:19.098" v="393" actId="164"/>
          <ac:spMkLst>
            <pc:docMk/>
            <pc:sldMk cId="3383784798" sldId="310"/>
            <ac:spMk id="11" creationId="{ABB09FA2-2A2E-4DA6-9199-33F23FAC41B1}"/>
          </ac:spMkLst>
        </pc:spChg>
        <pc:spChg chg="mod">
          <ac:chgData name="pinales" userId="65d003d1-348e-461b-85fc-57bf8f216434" providerId="ADAL" clId="{DE7A7D18-AD45-4083-998B-BB8DB8FDBEB8}" dt="2022-06-07T16:28:19.098" v="393" actId="164"/>
          <ac:spMkLst>
            <pc:docMk/>
            <pc:sldMk cId="3383784798" sldId="310"/>
            <ac:spMk id="12" creationId="{6D3148FE-7838-4891-9078-7E7F0B802B7C}"/>
          </ac:spMkLst>
        </pc:spChg>
        <pc:spChg chg="mod">
          <ac:chgData name="pinales" userId="65d003d1-348e-461b-85fc-57bf8f216434" providerId="ADAL" clId="{DE7A7D18-AD45-4083-998B-BB8DB8FDBEB8}" dt="2022-06-07T16:28:19.098" v="393" actId="164"/>
          <ac:spMkLst>
            <pc:docMk/>
            <pc:sldMk cId="3383784798" sldId="310"/>
            <ac:spMk id="15" creationId="{05BACB85-0488-4C27-8641-E95AB0D11406}"/>
          </ac:spMkLst>
        </pc:spChg>
        <pc:spChg chg="mod">
          <ac:chgData name="pinales" userId="65d003d1-348e-461b-85fc-57bf8f216434" providerId="ADAL" clId="{DE7A7D18-AD45-4083-998B-BB8DB8FDBEB8}" dt="2022-06-07T16:28:48.472" v="403" actId="404"/>
          <ac:spMkLst>
            <pc:docMk/>
            <pc:sldMk cId="3383784798" sldId="310"/>
            <ac:spMk id="17" creationId="{71A2C475-0A53-4DBA-A5C3-A922C5E966EA}"/>
          </ac:spMkLst>
        </pc:spChg>
        <pc:spChg chg="mod">
          <ac:chgData name="pinales" userId="65d003d1-348e-461b-85fc-57bf8f216434" providerId="ADAL" clId="{DE7A7D18-AD45-4083-998B-BB8DB8FDBEB8}" dt="2022-06-07T16:28:42.625" v="399" actId="404"/>
          <ac:spMkLst>
            <pc:docMk/>
            <pc:sldMk cId="3383784798" sldId="310"/>
            <ac:spMk id="18" creationId="{62C69F78-8FCD-4D9B-94FA-AD6F1C8437E2}"/>
          </ac:spMkLst>
        </pc:spChg>
        <pc:grpChg chg="add mod">
          <ac:chgData name="pinales" userId="65d003d1-348e-461b-85fc-57bf8f216434" providerId="ADAL" clId="{DE7A7D18-AD45-4083-998B-BB8DB8FDBEB8}" dt="2022-06-07T16:28:19.098" v="393" actId="164"/>
          <ac:grpSpMkLst>
            <pc:docMk/>
            <pc:sldMk cId="3383784798" sldId="310"/>
            <ac:grpSpMk id="7" creationId="{C1E477DB-AFA1-FCEC-230F-0C02DCEC100A}"/>
          </ac:grpSpMkLst>
        </pc:grpChg>
        <pc:cxnChg chg="mod">
          <ac:chgData name="pinales" userId="65d003d1-348e-461b-85fc-57bf8f216434" providerId="ADAL" clId="{DE7A7D18-AD45-4083-998B-BB8DB8FDBEB8}" dt="2022-06-07T16:28:19.098" v="393" actId="164"/>
          <ac:cxnSpMkLst>
            <pc:docMk/>
            <pc:sldMk cId="3383784798" sldId="310"/>
            <ac:cxnSpMk id="6" creationId="{20E20E90-A940-47B8-B08A-A419FF68EC00}"/>
          </ac:cxnSpMkLst>
        </pc:cxnChg>
        <pc:cxnChg chg="mod">
          <ac:chgData name="pinales" userId="65d003d1-348e-461b-85fc-57bf8f216434" providerId="ADAL" clId="{DE7A7D18-AD45-4083-998B-BB8DB8FDBEB8}" dt="2022-06-07T16:28:19.098" v="393" actId="164"/>
          <ac:cxnSpMkLst>
            <pc:docMk/>
            <pc:sldMk cId="3383784798" sldId="310"/>
            <ac:cxnSpMk id="9" creationId="{DC946798-CB2E-4ECC-9396-0B919B6C27B9}"/>
          </ac:cxnSpMkLst>
        </pc:cxnChg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602290394" sldId="311"/>
        </pc:sldMkLst>
      </pc:sldChg>
      <pc:sldChg chg="del">
        <pc:chgData name="pinales" userId="65d003d1-348e-461b-85fc-57bf8f216434" providerId="ADAL" clId="{DE7A7D18-AD45-4083-998B-BB8DB8FDBEB8}" dt="2022-06-07T15:56:53.380" v="37" actId="47"/>
        <pc:sldMkLst>
          <pc:docMk/>
          <pc:sldMk cId="4148189345" sldId="312"/>
        </pc:sldMkLst>
      </pc:sldChg>
    </pc:docChg>
  </pc:docChgLst>
  <pc:docChgLst>
    <pc:chgData name="pinales" userId="65d003d1-348e-461b-85fc-57bf8f216434" providerId="ADAL" clId="{1B09B712-2DC4-47C0-B2EA-9FD0DE1876BE}"/>
    <pc:docChg chg="undo redo custSel addSld delSld modSld sldOrd">
      <pc:chgData name="pinales" userId="65d003d1-348e-461b-85fc-57bf8f216434" providerId="ADAL" clId="{1B09B712-2DC4-47C0-B2EA-9FD0DE1876BE}" dt="2022-06-06T21:50:08.928" v="12065" actId="20577"/>
      <pc:docMkLst>
        <pc:docMk/>
      </pc:docMkLst>
      <pc:sldChg chg="modSp mod">
        <pc:chgData name="pinales" userId="65d003d1-348e-461b-85fc-57bf8f216434" providerId="ADAL" clId="{1B09B712-2DC4-47C0-B2EA-9FD0DE1876BE}" dt="2022-05-31T19:51:38.555" v="4252" actId="790"/>
        <pc:sldMkLst>
          <pc:docMk/>
          <pc:sldMk cId="0" sldId="256"/>
        </pc:sldMkLst>
        <pc:spChg chg="mod">
          <ac:chgData name="pinales" userId="65d003d1-348e-461b-85fc-57bf8f216434" providerId="ADAL" clId="{1B09B712-2DC4-47C0-B2EA-9FD0DE1876BE}" dt="2022-05-31T19:51:38.555" v="4252" actId="790"/>
          <ac:spMkLst>
            <pc:docMk/>
            <pc:sldMk cId="0" sldId="256"/>
            <ac:spMk id="4100" creationId="{3B9F2A96-E35E-18FF-B6D3-4843996930AD}"/>
          </ac:spMkLst>
        </pc:spChg>
      </pc:sldChg>
      <pc:sldChg chg="addSp delSp modSp mod modClrScheme chgLayout">
        <pc:chgData name="pinales" userId="65d003d1-348e-461b-85fc-57bf8f216434" providerId="ADAL" clId="{1B09B712-2DC4-47C0-B2EA-9FD0DE1876BE}" dt="2022-06-02T15:42:30.161" v="6473" actId="123"/>
        <pc:sldMkLst>
          <pc:docMk/>
          <pc:sldMk cId="551296434" sldId="259"/>
        </pc:sldMkLst>
        <pc:spChg chg="add mod ord">
          <ac:chgData name="pinales" userId="65d003d1-348e-461b-85fc-57bf8f216434" providerId="ADAL" clId="{1B09B712-2DC4-47C0-B2EA-9FD0DE1876BE}" dt="2022-05-30T18:48:33.887" v="2064" actId="20577"/>
          <ac:spMkLst>
            <pc:docMk/>
            <pc:sldMk cId="551296434" sldId="259"/>
            <ac:spMk id="2" creationId="{1DF49926-719E-0A2E-DE8F-A16D77D024F7}"/>
          </ac:spMkLst>
        </pc:spChg>
        <pc:spChg chg="add mod">
          <ac:chgData name="pinales" userId="65d003d1-348e-461b-85fc-57bf8f216434" providerId="ADAL" clId="{1B09B712-2DC4-47C0-B2EA-9FD0DE1876BE}" dt="2022-06-02T15:13:57.147" v="6255" actId="1076"/>
          <ac:spMkLst>
            <pc:docMk/>
            <pc:sldMk cId="551296434" sldId="259"/>
            <ac:spMk id="3" creationId="{C08E3EF3-73F8-DE7F-8554-DAED56BE05E4}"/>
          </ac:spMkLst>
        </pc:spChg>
        <pc:spChg chg="add mod">
          <ac:chgData name="pinales" userId="65d003d1-348e-461b-85fc-57bf8f216434" providerId="ADAL" clId="{1B09B712-2DC4-47C0-B2EA-9FD0DE1876BE}" dt="2022-06-02T14:53:54.403" v="6213" actId="14100"/>
          <ac:spMkLst>
            <pc:docMk/>
            <pc:sldMk cId="551296434" sldId="259"/>
            <ac:spMk id="9" creationId="{D62F7425-E98E-9135-91CA-BFB8881692BC}"/>
          </ac:spMkLst>
        </pc:spChg>
        <pc:spChg chg="add mod">
          <ac:chgData name="pinales" userId="65d003d1-348e-461b-85fc-57bf8f216434" providerId="ADAL" clId="{1B09B712-2DC4-47C0-B2EA-9FD0DE1876BE}" dt="2022-06-02T14:53:45.333" v="6212" actId="14100"/>
          <ac:spMkLst>
            <pc:docMk/>
            <pc:sldMk cId="551296434" sldId="259"/>
            <ac:spMk id="12" creationId="{5E017F55-588A-7162-9F92-2FED1AF008E8}"/>
          </ac:spMkLst>
        </pc:spChg>
        <pc:spChg chg="mod ord">
          <ac:chgData name="pinales" userId="65d003d1-348e-461b-85fc-57bf8f216434" providerId="ADAL" clId="{1B09B712-2DC4-47C0-B2EA-9FD0DE1876BE}" dt="2022-06-02T15:13:49.362" v="6254" actId="1076"/>
          <ac:spMkLst>
            <pc:docMk/>
            <pc:sldMk cId="551296434" sldId="259"/>
            <ac:spMk id="9218" creationId="{A5077EB1-0578-20FE-7C4B-ECC74A72F299}"/>
          </ac:spMkLst>
        </pc:spChg>
        <pc:spChg chg="mod ord">
          <ac:chgData name="pinales" userId="65d003d1-348e-461b-85fc-57bf8f216434" providerId="ADAL" clId="{1B09B712-2DC4-47C0-B2EA-9FD0DE1876BE}" dt="2022-06-02T15:42:30.161" v="6473" actId="123"/>
          <ac:spMkLst>
            <pc:docMk/>
            <pc:sldMk cId="551296434" sldId="259"/>
            <ac:spMk id="9219" creationId="{5B54DE4A-27B8-808E-7636-C873BEA9938F}"/>
          </ac:spMkLst>
        </pc:spChg>
        <pc:spChg chg="del mod">
          <ac:chgData name="pinales" userId="65d003d1-348e-461b-85fc-57bf8f216434" providerId="ADAL" clId="{1B09B712-2DC4-47C0-B2EA-9FD0DE1876BE}" dt="2022-05-30T18:53:47.415" v="2154"/>
          <ac:spMkLst>
            <pc:docMk/>
            <pc:sldMk cId="551296434" sldId="259"/>
            <ac:spMk id="9220" creationId="{E8BC1AEB-3B40-F031-C5E8-7D6047EB6FCB}"/>
          </ac:spMkLst>
        </pc:spChg>
        <pc:picChg chg="add mod">
          <ac:chgData name="pinales" userId="65d003d1-348e-461b-85fc-57bf8f216434" providerId="ADAL" clId="{1B09B712-2DC4-47C0-B2EA-9FD0DE1876BE}" dt="2022-06-02T15:13:57.147" v="6255" actId="1076"/>
          <ac:picMkLst>
            <pc:docMk/>
            <pc:sldMk cId="551296434" sldId="259"/>
            <ac:picMk id="5" creationId="{89F80A36-61BB-32A8-38C6-6AB717B06772}"/>
          </ac:picMkLst>
        </pc:picChg>
        <pc:picChg chg="add del mod">
          <ac:chgData name="pinales" userId="65d003d1-348e-461b-85fc-57bf8f216434" providerId="ADAL" clId="{1B09B712-2DC4-47C0-B2EA-9FD0DE1876BE}" dt="2022-05-31T21:18:23.327" v="4310" actId="478"/>
          <ac:picMkLst>
            <pc:docMk/>
            <pc:sldMk cId="551296434" sldId="259"/>
            <ac:picMk id="7" creationId="{29364444-2302-7044-EFD8-FD59FD288E78}"/>
          </ac:picMkLst>
        </pc:picChg>
        <pc:picChg chg="add mod">
          <ac:chgData name="pinales" userId="65d003d1-348e-461b-85fc-57bf8f216434" providerId="ADAL" clId="{1B09B712-2DC4-47C0-B2EA-9FD0DE1876BE}" dt="2022-05-31T21:36:52.066" v="4329" actId="1076"/>
          <ac:picMkLst>
            <pc:docMk/>
            <pc:sldMk cId="551296434" sldId="259"/>
            <ac:picMk id="8" creationId="{76A7B51B-34B0-B602-41DF-99E20ABEF02A}"/>
          </ac:picMkLst>
        </pc:picChg>
        <pc:picChg chg="add del mod">
          <ac:chgData name="pinales" userId="65d003d1-348e-461b-85fc-57bf8f216434" providerId="ADAL" clId="{1B09B712-2DC4-47C0-B2EA-9FD0DE1876BE}" dt="2022-05-31T21:34:18.012" v="4314" actId="478"/>
          <ac:picMkLst>
            <pc:docMk/>
            <pc:sldMk cId="551296434" sldId="259"/>
            <ac:picMk id="9" creationId="{A0EA606D-8C1C-47A0-94B9-7660AC825398}"/>
          </ac:picMkLst>
        </pc:picChg>
        <pc:picChg chg="add mod">
          <ac:chgData name="pinales" userId="65d003d1-348e-461b-85fc-57bf8f216434" providerId="ADAL" clId="{1B09B712-2DC4-47C0-B2EA-9FD0DE1876BE}" dt="2022-05-31T21:34:29.450" v="4319" actId="1076"/>
          <ac:picMkLst>
            <pc:docMk/>
            <pc:sldMk cId="551296434" sldId="259"/>
            <ac:picMk id="11" creationId="{DE90D9AA-020F-CE11-16C3-2FF057B8E3A1}"/>
          </ac:picMkLst>
        </pc:picChg>
        <pc:picChg chg="del mod">
          <ac:chgData name="pinales" userId="65d003d1-348e-461b-85fc-57bf8f216434" providerId="ADAL" clId="{1B09B712-2DC4-47C0-B2EA-9FD0DE1876BE}" dt="2022-05-31T20:59:36.633" v="4296" actId="478"/>
          <ac:picMkLst>
            <pc:docMk/>
            <pc:sldMk cId="551296434" sldId="259"/>
            <ac:picMk id="9221" creationId="{E1A42739-973E-CE40-F025-DFB401C2F57C}"/>
          </ac:picMkLst>
        </pc:picChg>
      </pc:sldChg>
      <pc:sldChg chg="addSp modSp mod">
        <pc:chgData name="pinales" userId="65d003d1-348e-461b-85fc-57bf8f216434" providerId="ADAL" clId="{1B09B712-2DC4-47C0-B2EA-9FD0DE1876BE}" dt="2022-05-30T17:27:06.192" v="632" actId="207"/>
        <pc:sldMkLst>
          <pc:docMk/>
          <pc:sldMk cId="2043225871" sldId="260"/>
        </pc:sldMkLst>
        <pc:spChg chg="add mod">
          <ac:chgData name="pinales" userId="65d003d1-348e-461b-85fc-57bf8f216434" providerId="ADAL" clId="{1B09B712-2DC4-47C0-B2EA-9FD0DE1876BE}" dt="2022-05-30T17:16:52.421" v="273" actId="1076"/>
          <ac:spMkLst>
            <pc:docMk/>
            <pc:sldMk cId="2043225871" sldId="260"/>
            <ac:spMk id="10" creationId="{7E5B9081-31FB-0407-B131-6C76DAC28A7B}"/>
          </ac:spMkLst>
        </pc:spChg>
        <pc:spChg chg="mod">
          <ac:chgData name="pinales" userId="65d003d1-348e-461b-85fc-57bf8f216434" providerId="ADAL" clId="{1B09B712-2DC4-47C0-B2EA-9FD0DE1876BE}" dt="2022-05-30T17:27:06.192" v="632" actId="207"/>
          <ac:spMkLst>
            <pc:docMk/>
            <pc:sldMk cId="2043225871" sldId="260"/>
            <ac:spMk id="5123" creationId="{7A4A79BB-D84D-8FE7-2D1B-FAF6948A67B6}"/>
          </ac:spMkLst>
        </pc:spChg>
        <pc:picChg chg="mod">
          <ac:chgData name="pinales" userId="65d003d1-348e-461b-85fc-57bf8f216434" providerId="ADAL" clId="{1B09B712-2DC4-47C0-B2EA-9FD0DE1876BE}" dt="2022-05-30T17:14:15.474" v="262" actId="14100"/>
          <ac:picMkLst>
            <pc:docMk/>
            <pc:sldMk cId="2043225871" sldId="260"/>
            <ac:picMk id="5125" creationId="{7453BAE2-1CE3-E2DB-ED12-6D84570AF1AB}"/>
          </ac:picMkLst>
        </pc:picChg>
        <pc:picChg chg="mod">
          <ac:chgData name="pinales" userId="65d003d1-348e-461b-85fc-57bf8f216434" providerId="ADAL" clId="{1B09B712-2DC4-47C0-B2EA-9FD0DE1876BE}" dt="2022-05-30T17:14:20.642" v="263" actId="1076"/>
          <ac:picMkLst>
            <pc:docMk/>
            <pc:sldMk cId="2043225871" sldId="260"/>
            <ac:picMk id="5126" creationId="{9542ED4A-3455-651F-3CAE-754FE076ADED}"/>
          </ac:picMkLst>
        </pc:picChg>
      </pc:sldChg>
      <pc:sldChg chg="addSp delSp modSp mod ord modClrScheme chgLayout">
        <pc:chgData name="pinales" userId="65d003d1-348e-461b-85fc-57bf8f216434" providerId="ADAL" clId="{1B09B712-2DC4-47C0-B2EA-9FD0DE1876BE}" dt="2022-05-30T21:16:13.722" v="2330" actId="14100"/>
        <pc:sldMkLst>
          <pc:docMk/>
          <pc:sldMk cId="1236664772" sldId="261"/>
        </pc:sldMkLst>
        <pc:spChg chg="add mod ord">
          <ac:chgData name="pinales" userId="65d003d1-348e-461b-85fc-57bf8f216434" providerId="ADAL" clId="{1B09B712-2DC4-47C0-B2EA-9FD0DE1876BE}" dt="2022-05-30T17:29:02.442" v="641" actId="20577"/>
          <ac:spMkLst>
            <pc:docMk/>
            <pc:sldMk cId="1236664772" sldId="261"/>
            <ac:spMk id="2" creationId="{2DCA2684-619E-B186-9C13-4CE97225A715}"/>
          </ac:spMkLst>
        </pc:spChg>
        <pc:spChg chg="add mod">
          <ac:chgData name="pinales" userId="65d003d1-348e-461b-85fc-57bf8f216434" providerId="ADAL" clId="{1B09B712-2DC4-47C0-B2EA-9FD0DE1876BE}" dt="2022-05-30T18:22:20.188" v="1310" actId="1076"/>
          <ac:spMkLst>
            <pc:docMk/>
            <pc:sldMk cId="1236664772" sldId="261"/>
            <ac:spMk id="9" creationId="{29EABF62-57B0-55ED-6AE8-B5774F189C82}"/>
          </ac:spMkLst>
        </pc:spChg>
        <pc:spChg chg="mod ord">
          <ac:chgData name="pinales" userId="65d003d1-348e-461b-85fc-57bf8f216434" providerId="ADAL" clId="{1B09B712-2DC4-47C0-B2EA-9FD0DE1876BE}" dt="2022-05-30T17:28:48.041" v="636" actId="700"/>
          <ac:spMkLst>
            <pc:docMk/>
            <pc:sldMk cId="1236664772" sldId="261"/>
            <ac:spMk id="7170" creationId="{28C77414-4E15-A139-1D3E-3839FF90CDB1}"/>
          </ac:spMkLst>
        </pc:spChg>
        <pc:spChg chg="mod ord">
          <ac:chgData name="pinales" userId="65d003d1-348e-461b-85fc-57bf8f216434" providerId="ADAL" clId="{1B09B712-2DC4-47C0-B2EA-9FD0DE1876BE}" dt="2022-05-30T21:16:13.722" v="2330" actId="14100"/>
          <ac:spMkLst>
            <pc:docMk/>
            <pc:sldMk cId="1236664772" sldId="261"/>
            <ac:spMk id="7171" creationId="{93B541D8-DA80-EC2A-DDCA-D97511ED8B58}"/>
          </ac:spMkLst>
        </pc:spChg>
        <pc:spChg chg="mod ord">
          <ac:chgData name="pinales" userId="65d003d1-348e-461b-85fc-57bf8f216434" providerId="ADAL" clId="{1B09B712-2DC4-47C0-B2EA-9FD0DE1876BE}" dt="2022-05-30T17:28:48.041" v="636" actId="700"/>
          <ac:spMkLst>
            <pc:docMk/>
            <pc:sldMk cId="1236664772" sldId="261"/>
            <ac:spMk id="7172" creationId="{B895B97C-F698-52B0-6351-3BAC0FF46442}"/>
          </ac:spMkLst>
        </pc:spChg>
        <pc:spChg chg="del mod">
          <ac:chgData name="pinales" userId="65d003d1-348e-461b-85fc-57bf8f216434" providerId="ADAL" clId="{1B09B712-2DC4-47C0-B2EA-9FD0DE1876BE}" dt="2022-05-30T17:35:37.137" v="729" actId="21"/>
          <ac:spMkLst>
            <pc:docMk/>
            <pc:sldMk cId="1236664772" sldId="261"/>
            <ac:spMk id="7174" creationId="{51630E1B-664C-3E7F-EDBE-E3ED11E6A939}"/>
          </ac:spMkLst>
        </pc:spChg>
        <pc:picChg chg="add del mod">
          <ac:chgData name="pinales" userId="65d003d1-348e-461b-85fc-57bf8f216434" providerId="ADAL" clId="{1B09B712-2DC4-47C0-B2EA-9FD0DE1876BE}" dt="2022-05-30T18:07:32.824" v="967" actId="478"/>
          <ac:picMkLst>
            <pc:docMk/>
            <pc:sldMk cId="1236664772" sldId="261"/>
            <ac:picMk id="4" creationId="{EEEB11C4-494C-845B-4A7E-2AA35C4C8159}"/>
          </ac:picMkLst>
        </pc:picChg>
        <pc:picChg chg="add del mod">
          <ac:chgData name="pinales" userId="65d003d1-348e-461b-85fc-57bf8f216434" providerId="ADAL" clId="{1B09B712-2DC4-47C0-B2EA-9FD0DE1876BE}" dt="2022-05-30T18:07:48.188" v="971" actId="931"/>
          <ac:picMkLst>
            <pc:docMk/>
            <pc:sldMk cId="1236664772" sldId="261"/>
            <ac:picMk id="6" creationId="{4AE629FF-2B86-1A3D-BA37-4ADF752E2775}"/>
          </ac:picMkLst>
        </pc:picChg>
        <pc:picChg chg="add mod">
          <ac:chgData name="pinales" userId="65d003d1-348e-461b-85fc-57bf8f216434" providerId="ADAL" clId="{1B09B712-2DC4-47C0-B2EA-9FD0DE1876BE}" dt="2022-05-30T18:08:50.063" v="978" actId="1076"/>
          <ac:picMkLst>
            <pc:docMk/>
            <pc:sldMk cId="1236664772" sldId="261"/>
            <ac:picMk id="8" creationId="{D6D5E05D-3AF4-EED4-8D31-59DA7F1F5BF8}"/>
          </ac:picMkLst>
        </pc:picChg>
        <pc:picChg chg="del mod">
          <ac:chgData name="pinales" userId="65d003d1-348e-461b-85fc-57bf8f216434" providerId="ADAL" clId="{1B09B712-2DC4-47C0-B2EA-9FD0DE1876BE}" dt="2022-05-30T17:35:37.137" v="729" actId="21"/>
          <ac:picMkLst>
            <pc:docMk/>
            <pc:sldMk cId="1236664772" sldId="261"/>
            <ac:picMk id="7173" creationId="{7F67E13A-0F8B-0294-2295-6666B845BD85}"/>
          </ac:picMkLst>
        </pc:picChg>
      </pc:sldChg>
      <pc:sldChg chg="addSp delSp modSp mod modClrScheme chgLayout">
        <pc:chgData name="pinales" userId="65d003d1-348e-461b-85fc-57bf8f216434" providerId="ADAL" clId="{1B09B712-2DC4-47C0-B2EA-9FD0DE1876BE}" dt="2022-06-02T15:38:28.746" v="6404" actId="948"/>
        <pc:sldMkLst>
          <pc:docMk/>
          <pc:sldMk cId="1449135470" sldId="262"/>
        </pc:sldMkLst>
        <pc:spChg chg="add mod ord">
          <ac:chgData name="pinales" userId="65d003d1-348e-461b-85fc-57bf8f216434" providerId="ADAL" clId="{1B09B712-2DC4-47C0-B2EA-9FD0DE1876BE}" dt="2022-06-02T15:38:28.746" v="6404" actId="948"/>
          <ac:spMkLst>
            <pc:docMk/>
            <pc:sldMk cId="1449135470" sldId="262"/>
            <ac:spMk id="2" creationId="{022EC898-5D7E-EB3A-4E93-A43024EDA597}"/>
          </ac:spMkLst>
        </pc:spChg>
        <pc:spChg chg="add mod ord">
          <ac:chgData name="pinales" userId="65d003d1-348e-461b-85fc-57bf8f216434" providerId="ADAL" clId="{1B09B712-2DC4-47C0-B2EA-9FD0DE1876BE}" dt="2022-05-31T14:31:58.845" v="4228" actId="20577"/>
          <ac:spMkLst>
            <pc:docMk/>
            <pc:sldMk cId="1449135470" sldId="262"/>
            <ac:spMk id="3" creationId="{EA731E35-53EF-C366-12CB-8B95C6453EE7}"/>
          </ac:spMkLst>
        </pc:spChg>
        <pc:spChg chg="mod ord">
          <ac:chgData name="pinales" userId="65d003d1-348e-461b-85fc-57bf8f216434" providerId="ADAL" clId="{1B09B712-2DC4-47C0-B2EA-9FD0DE1876BE}" dt="2022-06-02T14:36:21.310" v="6099" actId="1076"/>
          <ac:spMkLst>
            <pc:docMk/>
            <pc:sldMk cId="1449135470" sldId="262"/>
            <ac:spMk id="8194" creationId="{16EBFAFA-4FC6-FC4A-0B72-07C4369723AF}"/>
          </ac:spMkLst>
        </pc:spChg>
        <pc:spChg chg="mod ord">
          <ac:chgData name="pinales" userId="65d003d1-348e-461b-85fc-57bf8f216434" providerId="ADAL" clId="{1B09B712-2DC4-47C0-B2EA-9FD0DE1876BE}" dt="2022-05-31T13:56:57.918" v="3003" actId="700"/>
          <ac:spMkLst>
            <pc:docMk/>
            <pc:sldMk cId="1449135470" sldId="262"/>
            <ac:spMk id="8195" creationId="{7AD70F8A-F49C-AD97-54E3-8955B22BBF29}"/>
          </ac:spMkLst>
        </pc:spChg>
        <pc:spChg chg="del mod">
          <ac:chgData name="pinales" userId="65d003d1-348e-461b-85fc-57bf8f216434" providerId="ADAL" clId="{1B09B712-2DC4-47C0-B2EA-9FD0DE1876BE}" dt="2022-05-31T20:47:29.220" v="4286" actId="478"/>
          <ac:spMkLst>
            <pc:docMk/>
            <pc:sldMk cId="1449135470" sldId="262"/>
            <ac:spMk id="8197" creationId="{2B214AEE-7CF7-4D48-22C5-C4951A95A2BB}"/>
          </ac:spMkLst>
        </pc:spChg>
        <pc:spChg chg="del mod">
          <ac:chgData name="pinales" userId="65d003d1-348e-461b-85fc-57bf8f216434" providerId="ADAL" clId="{1B09B712-2DC4-47C0-B2EA-9FD0DE1876BE}" dt="2022-05-31T20:47:29.220" v="4286" actId="478"/>
          <ac:spMkLst>
            <pc:docMk/>
            <pc:sldMk cId="1449135470" sldId="262"/>
            <ac:spMk id="8198" creationId="{D1CDB65D-F96B-1749-74E8-ED363D6833D3}"/>
          </ac:spMkLst>
        </pc:spChg>
        <pc:spChg chg="del mod">
          <ac:chgData name="pinales" userId="65d003d1-348e-461b-85fc-57bf8f216434" providerId="ADAL" clId="{1B09B712-2DC4-47C0-B2EA-9FD0DE1876BE}" dt="2022-05-31T20:47:29.220" v="4286" actId="478"/>
          <ac:spMkLst>
            <pc:docMk/>
            <pc:sldMk cId="1449135470" sldId="262"/>
            <ac:spMk id="8199" creationId="{F588C399-53C0-5EA6-C351-F7039603AB39}"/>
          </ac:spMkLst>
        </pc:spChg>
        <pc:spChg chg="del mod">
          <ac:chgData name="pinales" userId="65d003d1-348e-461b-85fc-57bf8f216434" providerId="ADAL" clId="{1B09B712-2DC4-47C0-B2EA-9FD0DE1876BE}" dt="2022-05-31T20:47:29.220" v="4286" actId="478"/>
          <ac:spMkLst>
            <pc:docMk/>
            <pc:sldMk cId="1449135470" sldId="262"/>
            <ac:spMk id="8200" creationId="{98864018-E59A-EEDE-8527-5052F8F6641D}"/>
          </ac:spMkLst>
        </pc:spChg>
        <pc:spChg chg="del mod">
          <ac:chgData name="pinales" userId="65d003d1-348e-461b-85fc-57bf8f216434" providerId="ADAL" clId="{1B09B712-2DC4-47C0-B2EA-9FD0DE1876BE}" dt="2022-05-31T20:47:29.220" v="4286" actId="478"/>
          <ac:spMkLst>
            <pc:docMk/>
            <pc:sldMk cId="1449135470" sldId="262"/>
            <ac:spMk id="8201" creationId="{198AB22E-8C1E-D3D6-1A9F-5B6048F737ED}"/>
          </ac:spMkLst>
        </pc:spChg>
        <pc:picChg chg="add mod">
          <ac:chgData name="pinales" userId="65d003d1-348e-461b-85fc-57bf8f216434" providerId="ADAL" clId="{1B09B712-2DC4-47C0-B2EA-9FD0DE1876BE}" dt="2022-05-31T20:48:38.725" v="4293" actId="1076"/>
          <ac:picMkLst>
            <pc:docMk/>
            <pc:sldMk cId="1449135470" sldId="262"/>
            <ac:picMk id="5" creationId="{6C03990A-A244-A6BD-5ACE-E5E98D4F99DA}"/>
          </ac:picMkLst>
        </pc:picChg>
        <pc:picChg chg="del mod">
          <ac:chgData name="pinales" userId="65d003d1-348e-461b-85fc-57bf8f216434" providerId="ADAL" clId="{1B09B712-2DC4-47C0-B2EA-9FD0DE1876BE}" dt="2022-05-31T20:47:25.004" v="4285" actId="478"/>
          <ac:picMkLst>
            <pc:docMk/>
            <pc:sldMk cId="1449135470" sldId="262"/>
            <ac:picMk id="8196" creationId="{4948EB77-3240-B438-D348-531C6E88E7A7}"/>
          </ac:picMkLst>
        </pc:picChg>
      </pc:sldChg>
      <pc:sldChg chg="delSp modSp del">
        <pc:chgData name="pinales" userId="65d003d1-348e-461b-85fc-57bf8f216434" providerId="ADAL" clId="{1B09B712-2DC4-47C0-B2EA-9FD0DE1876BE}" dt="2022-05-30T18:55:41.507" v="2201" actId="47"/>
        <pc:sldMkLst>
          <pc:docMk/>
          <pc:sldMk cId="901872575" sldId="263"/>
        </pc:sldMkLst>
        <pc:picChg chg="del mod">
          <ac:chgData name="pinales" userId="65d003d1-348e-461b-85fc-57bf8f216434" providerId="ADAL" clId="{1B09B712-2DC4-47C0-B2EA-9FD0DE1876BE}" dt="2022-05-30T18:54:34.692" v="2172" actId="21"/>
          <ac:picMkLst>
            <pc:docMk/>
            <pc:sldMk cId="901872575" sldId="263"/>
            <ac:picMk id="10244" creationId="{FB424077-FF3E-1FAC-98CF-B92C730CBFA6}"/>
          </ac:picMkLst>
        </pc:picChg>
        <pc:picChg chg="del mod">
          <ac:chgData name="pinales" userId="65d003d1-348e-461b-85fc-57bf8f216434" providerId="ADAL" clId="{1B09B712-2DC4-47C0-B2EA-9FD0DE1876BE}" dt="2022-05-30T18:55:21.720" v="2193" actId="21"/>
          <ac:picMkLst>
            <pc:docMk/>
            <pc:sldMk cId="901872575" sldId="263"/>
            <ac:picMk id="10245" creationId="{E497AA93-1E8A-D3BD-FD04-BF64694103C1}"/>
          </ac:picMkLst>
        </pc:picChg>
      </pc:sldChg>
      <pc:sldChg chg="addSp modSp mod ord modClrScheme chgLayout">
        <pc:chgData name="pinales" userId="65d003d1-348e-461b-85fc-57bf8f216434" providerId="ADAL" clId="{1B09B712-2DC4-47C0-B2EA-9FD0DE1876BE}" dt="2022-06-02T17:49:45.199" v="7178" actId="20577"/>
        <pc:sldMkLst>
          <pc:docMk/>
          <pc:sldMk cId="1608473370" sldId="264"/>
        </pc:sldMkLst>
        <pc:spChg chg="add mod ord">
          <ac:chgData name="pinales" userId="65d003d1-348e-461b-85fc-57bf8f216434" providerId="ADAL" clId="{1B09B712-2DC4-47C0-B2EA-9FD0DE1876BE}" dt="2022-06-02T17:35:36.569" v="6945" actId="20577"/>
          <ac:spMkLst>
            <pc:docMk/>
            <pc:sldMk cId="1608473370" sldId="264"/>
            <ac:spMk id="2" creationId="{E130E0A3-6EB9-A097-ABFD-0E7F6B6E04DD}"/>
          </ac:spMkLst>
        </pc:spChg>
        <pc:spChg chg="add mod">
          <ac:chgData name="pinales" userId="65d003d1-348e-461b-85fc-57bf8f216434" providerId="ADAL" clId="{1B09B712-2DC4-47C0-B2EA-9FD0DE1876BE}" dt="2022-06-02T17:48:11.741" v="7170" actId="1076"/>
          <ac:spMkLst>
            <pc:docMk/>
            <pc:sldMk cId="1608473370" sldId="264"/>
            <ac:spMk id="3" creationId="{A197F05E-527C-5DB8-A480-ADBA7F3051D0}"/>
          </ac:spMkLst>
        </pc:spChg>
        <pc:spChg chg="add mod">
          <ac:chgData name="pinales" userId="65d003d1-348e-461b-85fc-57bf8f216434" providerId="ADAL" clId="{1B09B712-2DC4-47C0-B2EA-9FD0DE1876BE}" dt="2022-06-02T17:48:11.741" v="7170" actId="1076"/>
          <ac:spMkLst>
            <pc:docMk/>
            <pc:sldMk cId="1608473370" sldId="264"/>
            <ac:spMk id="8" creationId="{423E666A-9BEF-8BA7-B095-B7C8F5EF02D6}"/>
          </ac:spMkLst>
        </pc:spChg>
        <pc:spChg chg="add mod">
          <ac:chgData name="pinales" userId="65d003d1-348e-461b-85fc-57bf8f216434" providerId="ADAL" clId="{1B09B712-2DC4-47C0-B2EA-9FD0DE1876BE}" dt="2022-06-02T17:48:11.741" v="7170" actId="1076"/>
          <ac:spMkLst>
            <pc:docMk/>
            <pc:sldMk cId="1608473370" sldId="264"/>
            <ac:spMk id="9" creationId="{1DAD18BB-C9B5-FB57-9A67-BBD98BC6D115}"/>
          </ac:spMkLst>
        </pc:spChg>
        <pc:spChg chg="add mod">
          <ac:chgData name="pinales" userId="65d003d1-348e-461b-85fc-57bf8f216434" providerId="ADAL" clId="{1B09B712-2DC4-47C0-B2EA-9FD0DE1876BE}" dt="2022-06-02T17:48:11.741" v="7170" actId="1076"/>
          <ac:spMkLst>
            <pc:docMk/>
            <pc:sldMk cId="1608473370" sldId="264"/>
            <ac:spMk id="10" creationId="{AD026CEF-9A57-896B-3EBF-8A71150A049E}"/>
          </ac:spMkLst>
        </pc:spChg>
        <pc:spChg chg="mod ord">
          <ac:chgData name="pinales" userId="65d003d1-348e-461b-85fc-57bf8f216434" providerId="ADAL" clId="{1B09B712-2DC4-47C0-B2EA-9FD0DE1876BE}" dt="2022-06-02T17:49:45.199" v="7178" actId="20577"/>
          <ac:spMkLst>
            <pc:docMk/>
            <pc:sldMk cId="1608473370" sldId="264"/>
            <ac:spMk id="9218" creationId="{B20403DD-0FB4-6A28-7497-E73816F737CD}"/>
          </ac:spMkLst>
        </pc:spChg>
        <pc:spChg chg="mod ord">
          <ac:chgData name="pinales" userId="65d003d1-348e-461b-85fc-57bf8f216434" providerId="ADAL" clId="{1B09B712-2DC4-47C0-B2EA-9FD0DE1876BE}" dt="2022-06-02T17:48:59.666" v="7176" actId="20577"/>
          <ac:spMkLst>
            <pc:docMk/>
            <pc:sldMk cId="1608473370" sldId="264"/>
            <ac:spMk id="9219" creationId="{33BD6511-4436-52B7-8377-AD12AF762689}"/>
          </ac:spMkLst>
        </pc:spChg>
        <pc:spChg chg="mod ord">
          <ac:chgData name="pinales" userId="65d003d1-348e-461b-85fc-57bf8f216434" providerId="ADAL" clId="{1B09B712-2DC4-47C0-B2EA-9FD0DE1876BE}" dt="2022-06-02T17:35:22.686" v="6941" actId="700"/>
          <ac:spMkLst>
            <pc:docMk/>
            <pc:sldMk cId="1608473370" sldId="264"/>
            <ac:spMk id="11268" creationId="{AB0482E3-6E21-54AA-2886-233997CE29AE}"/>
          </ac:spMkLst>
        </pc:spChg>
        <pc:picChg chg="add mod">
          <ac:chgData name="pinales" userId="65d003d1-348e-461b-85fc-57bf8f216434" providerId="ADAL" clId="{1B09B712-2DC4-47C0-B2EA-9FD0DE1876BE}" dt="2022-06-02T17:48:11.741" v="7170" actId="1076"/>
          <ac:picMkLst>
            <pc:docMk/>
            <pc:sldMk cId="1608473370" sldId="264"/>
            <ac:picMk id="6" creationId="{31B71D80-A9C3-2E96-9F3A-98A268514FB5}"/>
          </ac:picMkLst>
        </pc:picChg>
      </pc:sldChg>
      <pc:sldChg chg="addSp delSp modSp mod ord modClrScheme chgLayout">
        <pc:chgData name="pinales" userId="65d003d1-348e-461b-85fc-57bf8f216434" providerId="ADAL" clId="{1B09B712-2DC4-47C0-B2EA-9FD0DE1876BE}" dt="2022-06-02T17:51:22.575" v="7214" actId="20577"/>
        <pc:sldMkLst>
          <pc:docMk/>
          <pc:sldMk cId="743846961" sldId="265"/>
        </pc:sldMkLst>
        <pc:spChg chg="mod ord">
          <ac:chgData name="pinales" userId="65d003d1-348e-461b-85fc-57bf8f216434" providerId="ADAL" clId="{1B09B712-2DC4-47C0-B2EA-9FD0DE1876BE}" dt="2022-06-02T17:33:10.400" v="6925" actId="1076"/>
          <ac:spMkLst>
            <pc:docMk/>
            <pc:sldMk cId="743846961" sldId="265"/>
            <ac:spMk id="2" creationId="{1A88F10F-25F9-4F83-A258-A4C43B182B54}"/>
          </ac:spMkLst>
        </pc:spChg>
        <pc:spChg chg="add del mod ord">
          <ac:chgData name="pinales" userId="65d003d1-348e-461b-85fc-57bf8f216434" providerId="ADAL" clId="{1B09B712-2DC4-47C0-B2EA-9FD0DE1876BE}" dt="2022-06-02T16:47:03.589" v="6855" actId="931"/>
          <ac:spMkLst>
            <pc:docMk/>
            <pc:sldMk cId="743846961" sldId="265"/>
            <ac:spMk id="3" creationId="{4AE814CE-3A9D-6AEC-299F-93EABD43A0D2}"/>
          </ac:spMkLst>
        </pc:spChg>
        <pc:spChg chg="add mod">
          <ac:chgData name="pinales" userId="65d003d1-348e-461b-85fc-57bf8f216434" providerId="ADAL" clId="{1B09B712-2DC4-47C0-B2EA-9FD0DE1876BE}" dt="2022-06-02T17:31:17.246" v="6894" actId="1076"/>
          <ac:spMkLst>
            <pc:docMk/>
            <pc:sldMk cId="743846961" sldId="265"/>
            <ac:spMk id="12" creationId="{97CCAEA5-EB03-4DD7-A274-F19BC77CA736}"/>
          </ac:spMkLst>
        </pc:spChg>
        <pc:spChg chg="add mod">
          <ac:chgData name="pinales" userId="65d003d1-348e-461b-85fc-57bf8f216434" providerId="ADAL" clId="{1B09B712-2DC4-47C0-B2EA-9FD0DE1876BE}" dt="2022-06-02T17:31:31.273" v="6899" actId="20577"/>
          <ac:spMkLst>
            <pc:docMk/>
            <pc:sldMk cId="743846961" sldId="265"/>
            <ac:spMk id="15" creationId="{8E6E4A70-62CC-F3FF-CA8A-7345CEB8A982}"/>
          </ac:spMkLst>
        </pc:spChg>
        <pc:spChg chg="add mod">
          <ac:chgData name="pinales" userId="65d003d1-348e-461b-85fc-57bf8f216434" providerId="ADAL" clId="{1B09B712-2DC4-47C0-B2EA-9FD0DE1876BE}" dt="2022-06-02T17:33:26.312" v="6926" actId="790"/>
          <ac:spMkLst>
            <pc:docMk/>
            <pc:sldMk cId="743846961" sldId="265"/>
            <ac:spMk id="16" creationId="{7F6FDB7D-6C87-1EA1-7E1A-4DC288AAB131}"/>
          </ac:spMkLst>
        </pc:spChg>
        <pc:spChg chg="add mod">
          <ac:chgData name="pinales" userId="65d003d1-348e-461b-85fc-57bf8f216434" providerId="ADAL" clId="{1B09B712-2DC4-47C0-B2EA-9FD0DE1876BE}" dt="2022-06-02T17:33:33.120" v="6927" actId="790"/>
          <ac:spMkLst>
            <pc:docMk/>
            <pc:sldMk cId="743846961" sldId="265"/>
            <ac:spMk id="17" creationId="{D60078C6-23CE-6AC8-ADA6-954F3FC66D7B}"/>
          </ac:spMkLst>
        </pc:spChg>
        <pc:spChg chg="mod ord">
          <ac:chgData name="pinales" userId="65d003d1-348e-461b-85fc-57bf8f216434" providerId="ADAL" clId="{1B09B712-2DC4-47C0-B2EA-9FD0DE1876BE}" dt="2022-06-02T17:51:22.575" v="7214" actId="20577"/>
          <ac:spMkLst>
            <pc:docMk/>
            <pc:sldMk cId="743846961" sldId="265"/>
            <ac:spMk id="13315" creationId="{8D0993EE-8738-AFF9-F6D9-A033DAA6B5F2}"/>
          </ac:spMkLst>
        </pc:spChg>
        <pc:spChg chg="mod ord">
          <ac:chgData name="pinales" userId="65d003d1-348e-461b-85fc-57bf8f216434" providerId="ADAL" clId="{1B09B712-2DC4-47C0-B2EA-9FD0DE1876BE}" dt="2022-06-02T15:43:24.456" v="6475" actId="700"/>
          <ac:spMkLst>
            <pc:docMk/>
            <pc:sldMk cId="743846961" sldId="265"/>
            <ac:spMk id="13316" creationId="{D11489B6-E354-4075-812F-F504DA949CB7}"/>
          </ac:spMkLst>
        </pc:spChg>
        <pc:picChg chg="add mod">
          <ac:chgData name="pinales" userId="65d003d1-348e-461b-85fc-57bf8f216434" providerId="ADAL" clId="{1B09B712-2DC4-47C0-B2EA-9FD0DE1876BE}" dt="2022-06-02T16:54:30.753" v="6870" actId="1076"/>
          <ac:picMkLst>
            <pc:docMk/>
            <pc:sldMk cId="743846961" sldId="265"/>
            <ac:picMk id="5" creationId="{015C5AD1-963C-BD8A-7C20-BE123574D398}"/>
          </ac:picMkLst>
        </pc:picChg>
        <pc:picChg chg="add mod">
          <ac:chgData name="pinales" userId="65d003d1-348e-461b-85fc-57bf8f216434" providerId="ADAL" clId="{1B09B712-2DC4-47C0-B2EA-9FD0DE1876BE}" dt="2022-06-02T16:54:39.466" v="6872" actId="1076"/>
          <ac:picMkLst>
            <pc:docMk/>
            <pc:sldMk cId="743846961" sldId="265"/>
            <ac:picMk id="7" creationId="{63430F1A-F32C-3147-40ED-108490895EB6}"/>
          </ac:picMkLst>
        </pc:picChg>
        <pc:picChg chg="add mod">
          <ac:chgData name="pinales" userId="65d003d1-348e-461b-85fc-57bf8f216434" providerId="ADAL" clId="{1B09B712-2DC4-47C0-B2EA-9FD0DE1876BE}" dt="2022-06-02T17:30:32.718" v="6884" actId="14100"/>
          <ac:picMkLst>
            <pc:docMk/>
            <pc:sldMk cId="743846961" sldId="265"/>
            <ac:picMk id="9" creationId="{7EA4FD26-0E1B-F26A-E5E1-A3C92787EE1F}"/>
          </ac:picMkLst>
        </pc:picChg>
        <pc:picChg chg="add mod">
          <ac:chgData name="pinales" userId="65d003d1-348e-461b-85fc-57bf8f216434" providerId="ADAL" clId="{1B09B712-2DC4-47C0-B2EA-9FD0DE1876BE}" dt="2022-06-02T17:30:27.022" v="6882" actId="1076"/>
          <ac:picMkLst>
            <pc:docMk/>
            <pc:sldMk cId="743846961" sldId="265"/>
            <ac:picMk id="11" creationId="{73739A9F-5304-6875-8FC1-D70206B3ADFE}"/>
          </ac:picMkLst>
        </pc:picChg>
      </pc:sldChg>
      <pc:sldChg chg="modSp del mod ord">
        <pc:chgData name="pinales" userId="65d003d1-348e-461b-85fc-57bf8f216434" providerId="ADAL" clId="{1B09B712-2DC4-47C0-B2EA-9FD0DE1876BE}" dt="2022-06-02T16:12:24.175" v="6838" actId="47"/>
        <pc:sldMkLst>
          <pc:docMk/>
          <pc:sldMk cId="3406599640" sldId="266"/>
        </pc:sldMkLst>
        <pc:spChg chg="mod">
          <ac:chgData name="pinales" userId="65d003d1-348e-461b-85fc-57bf8f216434" providerId="ADAL" clId="{1B09B712-2DC4-47C0-B2EA-9FD0DE1876BE}" dt="2022-05-30T18:58:49.848" v="2229" actId="27636"/>
          <ac:spMkLst>
            <pc:docMk/>
            <pc:sldMk cId="3406599640" sldId="266"/>
            <ac:spMk id="2" creationId="{194826C0-7EF1-725B-C12C-9453A9C1FA6C}"/>
          </ac:spMkLst>
        </pc:spChg>
      </pc:sldChg>
      <pc:sldChg chg="addSp delSp modSp del mod ord modClrScheme chgLayout">
        <pc:chgData name="pinales" userId="65d003d1-348e-461b-85fc-57bf8f216434" providerId="ADAL" clId="{1B09B712-2DC4-47C0-B2EA-9FD0DE1876BE}" dt="2022-06-02T17:49:29.662" v="7177" actId="47"/>
        <pc:sldMkLst>
          <pc:docMk/>
          <pc:sldMk cId="3034348879" sldId="267"/>
        </pc:sldMkLst>
        <pc:spChg chg="add mod ord">
          <ac:chgData name="pinales" userId="65d003d1-348e-461b-85fc-57bf8f216434" providerId="ADAL" clId="{1B09B712-2DC4-47C0-B2EA-9FD0DE1876BE}" dt="2022-05-30T18:57:49.021" v="2220" actId="20577"/>
          <ac:spMkLst>
            <pc:docMk/>
            <pc:sldMk cId="3034348879" sldId="267"/>
            <ac:spMk id="2" creationId="{C360F00B-4CF3-451A-E803-82B60CADADCF}"/>
          </ac:spMkLst>
        </pc:spChg>
        <pc:spChg chg="mod ord">
          <ac:chgData name="pinales" userId="65d003d1-348e-461b-85fc-57bf8f216434" providerId="ADAL" clId="{1B09B712-2DC4-47C0-B2EA-9FD0DE1876BE}" dt="2022-06-02T15:42:57.859" v="6474" actId="1076"/>
          <ac:spMkLst>
            <pc:docMk/>
            <pc:sldMk cId="3034348879" sldId="267"/>
            <ac:spMk id="14338" creationId="{A384BC47-6480-9DDD-D0FE-286414067E06}"/>
          </ac:spMkLst>
        </pc:spChg>
        <pc:spChg chg="mod ord">
          <ac:chgData name="pinales" userId="65d003d1-348e-461b-85fc-57bf8f216434" providerId="ADAL" clId="{1B09B712-2DC4-47C0-B2EA-9FD0DE1876BE}" dt="2022-05-30T18:56:38.057" v="2209" actId="700"/>
          <ac:spMkLst>
            <pc:docMk/>
            <pc:sldMk cId="3034348879" sldId="267"/>
            <ac:spMk id="14339" creationId="{E60CF86C-8FFB-3E83-D22A-81A4386ADB6D}"/>
          </ac:spMkLst>
        </pc:spChg>
        <pc:spChg chg="mod ord">
          <ac:chgData name="pinales" userId="65d003d1-348e-461b-85fc-57bf8f216434" providerId="ADAL" clId="{1B09B712-2DC4-47C0-B2EA-9FD0DE1876BE}" dt="2022-05-30T18:56:38.057" v="2209" actId="700"/>
          <ac:spMkLst>
            <pc:docMk/>
            <pc:sldMk cId="3034348879" sldId="267"/>
            <ac:spMk id="14340" creationId="{DC3A6965-4C2F-325A-D111-93A9CE6B1942}"/>
          </ac:spMkLst>
        </pc:spChg>
        <pc:spChg chg="del mod">
          <ac:chgData name="pinales" userId="65d003d1-348e-461b-85fc-57bf8f216434" providerId="ADAL" clId="{1B09B712-2DC4-47C0-B2EA-9FD0DE1876BE}" dt="2022-06-02T17:33:59.600" v="6930" actId="478"/>
          <ac:spMkLst>
            <pc:docMk/>
            <pc:sldMk cId="3034348879" sldId="267"/>
            <ac:spMk id="14342" creationId="{6E08AD6E-ADC2-C252-4EBA-BA9B14A551CB}"/>
          </ac:spMkLst>
        </pc:spChg>
        <pc:spChg chg="del mod">
          <ac:chgData name="pinales" userId="65d003d1-348e-461b-85fc-57bf8f216434" providerId="ADAL" clId="{1B09B712-2DC4-47C0-B2EA-9FD0DE1876BE}" dt="2022-06-02T17:33:59.600" v="6930" actId="478"/>
          <ac:spMkLst>
            <pc:docMk/>
            <pc:sldMk cId="3034348879" sldId="267"/>
            <ac:spMk id="14343" creationId="{687A85CE-6C01-DB56-AC6B-5A0318052D53}"/>
          </ac:spMkLst>
        </pc:spChg>
        <pc:spChg chg="del mod">
          <ac:chgData name="pinales" userId="65d003d1-348e-461b-85fc-57bf8f216434" providerId="ADAL" clId="{1B09B712-2DC4-47C0-B2EA-9FD0DE1876BE}" dt="2022-06-02T17:33:59.600" v="6930" actId="478"/>
          <ac:spMkLst>
            <pc:docMk/>
            <pc:sldMk cId="3034348879" sldId="267"/>
            <ac:spMk id="14344" creationId="{C3A9CCDD-F1B2-33BA-9C03-753D15EDCD7A}"/>
          </ac:spMkLst>
        </pc:spChg>
        <pc:picChg chg="del mod">
          <ac:chgData name="pinales" userId="65d003d1-348e-461b-85fc-57bf8f216434" providerId="ADAL" clId="{1B09B712-2DC4-47C0-B2EA-9FD0DE1876BE}" dt="2022-06-02T17:33:57.552" v="6929" actId="478"/>
          <ac:picMkLst>
            <pc:docMk/>
            <pc:sldMk cId="3034348879" sldId="267"/>
            <ac:picMk id="14341" creationId="{E1BE0882-CA21-9D74-777A-8BE203182C3E}"/>
          </ac:picMkLst>
        </pc:picChg>
      </pc:sldChg>
      <pc:sldChg chg="addSp delSp modSp mod modClrScheme chgLayout">
        <pc:chgData name="pinales" userId="65d003d1-348e-461b-85fc-57bf8f216434" providerId="ADAL" clId="{1B09B712-2DC4-47C0-B2EA-9FD0DE1876BE}" dt="2022-06-02T18:16:30.516" v="8166" actId="20577"/>
        <pc:sldMkLst>
          <pc:docMk/>
          <pc:sldMk cId="992095607" sldId="268"/>
        </pc:sldMkLst>
        <pc:spChg chg="add del mod ord">
          <ac:chgData name="pinales" userId="65d003d1-348e-461b-85fc-57bf8f216434" providerId="ADAL" clId="{1B09B712-2DC4-47C0-B2EA-9FD0DE1876BE}" dt="2022-06-02T17:34:34.662" v="6932" actId="700"/>
          <ac:spMkLst>
            <pc:docMk/>
            <pc:sldMk cId="992095607" sldId="268"/>
            <ac:spMk id="2" creationId="{7BF3B3E2-C018-68BD-F9AE-E4A40C463E04}"/>
          </ac:spMkLst>
        </pc:spChg>
        <pc:spChg chg="mod ord">
          <ac:chgData name="pinales" userId="65d003d1-348e-461b-85fc-57bf8f216434" providerId="ADAL" clId="{1B09B712-2DC4-47C0-B2EA-9FD0DE1876BE}" dt="2022-06-02T17:51:51.794" v="7231" actId="27636"/>
          <ac:spMkLst>
            <pc:docMk/>
            <pc:sldMk cId="992095607" sldId="268"/>
            <ac:spMk id="16386" creationId="{E554CCE9-1904-E031-68AB-B3F6EBC8F0AF}"/>
          </ac:spMkLst>
        </pc:spChg>
        <pc:spChg chg="mod ord">
          <ac:chgData name="pinales" userId="65d003d1-348e-461b-85fc-57bf8f216434" providerId="ADAL" clId="{1B09B712-2DC4-47C0-B2EA-9FD0DE1876BE}" dt="2022-06-02T18:16:30.516" v="8166" actId="20577"/>
          <ac:spMkLst>
            <pc:docMk/>
            <pc:sldMk cId="992095607" sldId="268"/>
            <ac:spMk id="16387" creationId="{59976B62-123E-7425-1F27-F0995EA559B9}"/>
          </ac:spMkLst>
        </pc:spChg>
        <pc:spChg chg="mod ord">
          <ac:chgData name="pinales" userId="65d003d1-348e-461b-85fc-57bf8f216434" providerId="ADAL" clId="{1B09B712-2DC4-47C0-B2EA-9FD0DE1876BE}" dt="2022-06-02T17:34:34.662" v="6932" actId="700"/>
          <ac:spMkLst>
            <pc:docMk/>
            <pc:sldMk cId="992095607" sldId="268"/>
            <ac:spMk id="16388" creationId="{825AFEEC-9668-B7AE-1B9B-A0F5FB3E02FE}"/>
          </ac:spMkLst>
        </pc:spChg>
        <pc:spChg chg="add del mod">
          <ac:chgData name="pinales" userId="65d003d1-348e-461b-85fc-57bf8f216434" providerId="ADAL" clId="{1B09B712-2DC4-47C0-B2EA-9FD0DE1876BE}" dt="2022-06-02T18:01:54.817" v="7569" actId="478"/>
          <ac:spMkLst>
            <pc:docMk/>
            <pc:sldMk cId="992095607" sldId="268"/>
            <ac:spMk id="16389" creationId="{7D663205-5EAB-21B5-FEC0-150214FD7CE5}"/>
          </ac:spMkLst>
        </pc:spChg>
        <pc:spChg chg="add del mod">
          <ac:chgData name="pinales" userId="65d003d1-348e-461b-85fc-57bf8f216434" providerId="ADAL" clId="{1B09B712-2DC4-47C0-B2EA-9FD0DE1876BE}" dt="2022-06-02T18:04:33.506" v="7640" actId="478"/>
          <ac:spMkLst>
            <pc:docMk/>
            <pc:sldMk cId="992095607" sldId="268"/>
            <ac:spMk id="16390" creationId="{3B865107-90D3-6592-AD0B-D875958F9DD3}"/>
          </ac:spMkLst>
        </pc:spChg>
        <pc:spChg chg="add del mod">
          <ac:chgData name="pinales" userId="65d003d1-348e-461b-85fc-57bf8f216434" providerId="ADAL" clId="{1B09B712-2DC4-47C0-B2EA-9FD0DE1876BE}" dt="2022-06-02T18:06:12.395" v="7661" actId="478"/>
          <ac:spMkLst>
            <pc:docMk/>
            <pc:sldMk cId="992095607" sldId="268"/>
            <ac:spMk id="16392" creationId="{9522D88E-494E-DDC5-CB92-B9326C2B3E74}"/>
          </ac:spMkLst>
        </pc:spChg>
        <pc:spChg chg="del">
          <ac:chgData name="pinales" userId="65d003d1-348e-461b-85fc-57bf8f216434" providerId="ADAL" clId="{1B09B712-2DC4-47C0-B2EA-9FD0DE1876BE}" dt="2022-06-02T18:15:25.302" v="8100" actId="478"/>
          <ac:spMkLst>
            <pc:docMk/>
            <pc:sldMk cId="992095607" sldId="268"/>
            <ac:spMk id="16393" creationId="{AEE9AC30-4C36-5B3E-C26B-819BA4DE130A}"/>
          </ac:spMkLst>
        </pc:spChg>
        <pc:graphicFrameChg chg="del mod replId">
          <ac:chgData name="pinales" userId="65d003d1-348e-461b-85fc-57bf8f216434" providerId="ADAL" clId="{1B09B712-2DC4-47C0-B2EA-9FD0DE1876BE}" dt="2022-05-30T19:00:35.275" v="2239"/>
          <ac:graphicFrameMkLst>
            <pc:docMk/>
            <pc:sldMk cId="992095607" sldId="268"/>
            <ac:graphicFrameMk id="2" creationId="{3B865107-90D3-6592-AD0B-D875958F9DD3}"/>
          </ac:graphicFrameMkLst>
        </pc:graphicFrameChg>
        <pc:graphicFrameChg chg="del mod replId">
          <ac:chgData name="pinales" userId="65d003d1-348e-461b-85fc-57bf8f216434" providerId="ADAL" clId="{1B09B712-2DC4-47C0-B2EA-9FD0DE1876BE}" dt="2022-06-02T17:52:13.146" v="7234"/>
          <ac:graphicFrameMkLst>
            <pc:docMk/>
            <pc:sldMk cId="992095607" sldId="268"/>
            <ac:graphicFrameMk id="3" creationId="{7D663205-5EAB-21B5-FEC0-150214FD7CE5}"/>
          </ac:graphicFrameMkLst>
        </pc:graphicFrameChg>
        <pc:graphicFrameChg chg="del mod replId">
          <ac:chgData name="pinales" userId="65d003d1-348e-461b-85fc-57bf8f216434" providerId="ADAL" clId="{1B09B712-2DC4-47C0-B2EA-9FD0DE1876BE}" dt="2022-06-02T17:53:06.810" v="7258"/>
          <ac:graphicFrameMkLst>
            <pc:docMk/>
            <pc:sldMk cId="992095607" sldId="268"/>
            <ac:graphicFrameMk id="5" creationId="{9522D88E-494E-DDC5-CB92-B9326C2B3E74}"/>
          </ac:graphicFrameMkLst>
        </pc:graphicFrameChg>
        <pc:picChg chg="mod">
          <ac:chgData name="pinales" userId="65d003d1-348e-461b-85fc-57bf8f216434" providerId="ADAL" clId="{1B09B712-2DC4-47C0-B2EA-9FD0DE1876BE}" dt="2022-06-02T18:15:31.724" v="8101" actId="1076"/>
          <ac:picMkLst>
            <pc:docMk/>
            <pc:sldMk cId="992095607" sldId="268"/>
            <ac:picMk id="16391" creationId="{146DEE21-53E7-4D51-C5CD-97A609D0703D}"/>
          </ac:picMkLst>
        </pc:picChg>
      </pc:sldChg>
      <pc:sldChg chg="del">
        <pc:chgData name="pinales" userId="65d003d1-348e-461b-85fc-57bf8f216434" providerId="ADAL" clId="{1B09B712-2DC4-47C0-B2EA-9FD0DE1876BE}" dt="2022-06-02T16:12:11.478" v="6837" actId="47"/>
        <pc:sldMkLst>
          <pc:docMk/>
          <pc:sldMk cId="2906421688" sldId="269"/>
        </pc:sldMkLst>
      </pc:sldChg>
      <pc:sldChg chg="addSp delSp modSp mod">
        <pc:chgData name="pinales" userId="65d003d1-348e-461b-85fc-57bf8f216434" providerId="ADAL" clId="{1B09B712-2DC4-47C0-B2EA-9FD0DE1876BE}" dt="2022-06-02T18:36:13.335" v="8974" actId="20577"/>
        <pc:sldMkLst>
          <pc:docMk/>
          <pc:sldMk cId="1334271627" sldId="271"/>
        </pc:sldMkLst>
        <pc:spChg chg="mod">
          <ac:chgData name="pinales" userId="65d003d1-348e-461b-85fc-57bf8f216434" providerId="ADAL" clId="{1B09B712-2DC4-47C0-B2EA-9FD0DE1876BE}" dt="2022-06-02T18:36:13.335" v="8974" actId="20577"/>
          <ac:spMkLst>
            <pc:docMk/>
            <pc:sldMk cId="1334271627" sldId="271"/>
            <ac:spMk id="18435" creationId="{8CDC8D81-4AD8-D34B-65D9-3E8465EB4BEB}"/>
          </ac:spMkLst>
        </pc:spChg>
        <pc:spChg chg="add del mod">
          <ac:chgData name="pinales" userId="65d003d1-348e-461b-85fc-57bf8f216434" providerId="ADAL" clId="{1B09B712-2DC4-47C0-B2EA-9FD0DE1876BE}" dt="2022-06-02T18:19:23.680" v="8189" actId="478"/>
          <ac:spMkLst>
            <pc:docMk/>
            <pc:sldMk cId="1334271627" sldId="271"/>
            <ac:spMk id="18437" creationId="{FEDE6AE5-E5F6-5477-0EB3-4DED05331776}"/>
          </ac:spMkLst>
        </pc:spChg>
        <pc:spChg chg="add del mod">
          <ac:chgData name="pinales" userId="65d003d1-348e-461b-85fc-57bf8f216434" providerId="ADAL" clId="{1B09B712-2DC4-47C0-B2EA-9FD0DE1876BE}" dt="2022-06-02T18:19:19.271" v="8188" actId="478"/>
          <ac:spMkLst>
            <pc:docMk/>
            <pc:sldMk cId="1334271627" sldId="271"/>
            <ac:spMk id="18439" creationId="{6CFDD4EE-2CEF-5D30-BA50-DB0E75F94875}"/>
          </ac:spMkLst>
        </pc:spChg>
        <pc:spChg chg="add del mod">
          <ac:chgData name="pinales" userId="65d003d1-348e-461b-85fc-57bf8f216434" providerId="ADAL" clId="{1B09B712-2DC4-47C0-B2EA-9FD0DE1876BE}" dt="2022-06-02T18:19:56.216" v="8196" actId="478"/>
          <ac:spMkLst>
            <pc:docMk/>
            <pc:sldMk cId="1334271627" sldId="271"/>
            <ac:spMk id="18440" creationId="{830B4C95-1409-DE6F-2207-CD4FADB43182}"/>
          </ac:spMkLst>
        </pc:spChg>
        <pc:graphicFrameChg chg="del mod replId">
          <ac:chgData name="pinales" userId="65d003d1-348e-461b-85fc-57bf8f216434" providerId="ADAL" clId="{1B09B712-2DC4-47C0-B2EA-9FD0DE1876BE}" dt="2022-06-02T17:57:04.073" v="7441"/>
          <ac:graphicFrameMkLst>
            <pc:docMk/>
            <pc:sldMk cId="1334271627" sldId="271"/>
            <ac:graphicFrameMk id="2" creationId="{FEDE6AE5-E5F6-5477-0EB3-4DED05331776}"/>
          </ac:graphicFrameMkLst>
        </pc:graphicFrameChg>
        <pc:graphicFrameChg chg="del mod replId">
          <ac:chgData name="pinales" userId="65d003d1-348e-461b-85fc-57bf8f216434" providerId="ADAL" clId="{1B09B712-2DC4-47C0-B2EA-9FD0DE1876BE}" dt="2022-06-02T18:19:03.506" v="8184"/>
          <ac:graphicFrameMkLst>
            <pc:docMk/>
            <pc:sldMk cId="1334271627" sldId="271"/>
            <ac:graphicFrameMk id="4" creationId="{6CFDD4EE-2CEF-5D30-BA50-DB0E75F94875}"/>
          </ac:graphicFrameMkLst>
        </pc:graphicFrameChg>
        <pc:graphicFrameChg chg="del mod replId">
          <ac:chgData name="pinales" userId="65d003d1-348e-461b-85fc-57bf8f216434" providerId="ADAL" clId="{1B09B712-2DC4-47C0-B2EA-9FD0DE1876BE}" dt="2022-06-02T18:19:31.862" v="8191"/>
          <ac:graphicFrameMkLst>
            <pc:docMk/>
            <pc:sldMk cId="1334271627" sldId="271"/>
            <ac:graphicFrameMk id="6" creationId="{830B4C95-1409-DE6F-2207-CD4FADB43182}"/>
          </ac:graphicFrameMkLst>
        </pc:graphicFrameChg>
        <pc:picChg chg="del mod">
          <ac:chgData name="pinales" userId="65d003d1-348e-461b-85fc-57bf8f216434" providerId="ADAL" clId="{1B09B712-2DC4-47C0-B2EA-9FD0DE1876BE}" dt="2022-06-02T18:32:37.707" v="8749" actId="478"/>
          <ac:picMkLst>
            <pc:docMk/>
            <pc:sldMk cId="1334271627" sldId="271"/>
            <ac:picMk id="18438" creationId="{32ACB9F1-F656-5000-B35F-7D88D6F52EF0}"/>
          </ac:picMkLst>
        </pc:picChg>
      </pc:sldChg>
      <pc:sldChg chg="addSp delSp modSp mod">
        <pc:chgData name="pinales" userId="65d003d1-348e-461b-85fc-57bf8f216434" providerId="ADAL" clId="{1B09B712-2DC4-47C0-B2EA-9FD0DE1876BE}" dt="2022-06-02T19:02:42.142" v="10236" actId="22"/>
        <pc:sldMkLst>
          <pc:docMk/>
          <pc:sldMk cId="1185535159" sldId="272"/>
        </pc:sldMkLst>
        <pc:spChg chg="add del">
          <ac:chgData name="pinales" userId="65d003d1-348e-461b-85fc-57bf8f216434" providerId="ADAL" clId="{1B09B712-2DC4-47C0-B2EA-9FD0DE1876BE}" dt="2022-06-02T19:02:42.142" v="10236" actId="22"/>
          <ac:spMkLst>
            <pc:docMk/>
            <pc:sldMk cId="1185535159" sldId="272"/>
            <ac:spMk id="6" creationId="{FC09E119-A141-C020-265D-EC445976B5B1}"/>
          </ac:spMkLst>
        </pc:spChg>
        <pc:spChg chg="mod">
          <ac:chgData name="pinales" userId="65d003d1-348e-461b-85fc-57bf8f216434" providerId="ADAL" clId="{1B09B712-2DC4-47C0-B2EA-9FD0DE1876BE}" dt="2022-06-02T18:43:24.753" v="9375" actId="20577"/>
          <ac:spMkLst>
            <pc:docMk/>
            <pc:sldMk cId="1185535159" sldId="272"/>
            <ac:spMk id="21507" creationId="{F1A8EC0E-F9A2-111B-3DE0-6F4536ADC837}"/>
          </ac:spMkLst>
        </pc:spChg>
      </pc:sldChg>
      <pc:sldChg chg="addSp modSp mod ord modClrScheme chgLayout">
        <pc:chgData name="pinales" userId="65d003d1-348e-461b-85fc-57bf8f216434" providerId="ADAL" clId="{1B09B712-2DC4-47C0-B2EA-9FD0DE1876BE}" dt="2022-06-06T14:37:12.167" v="10420" actId="14100"/>
        <pc:sldMkLst>
          <pc:docMk/>
          <pc:sldMk cId="0" sldId="276"/>
        </pc:sldMkLst>
        <pc:spChg chg="add mod ord">
          <ac:chgData name="pinales" userId="65d003d1-348e-461b-85fc-57bf8f216434" providerId="ADAL" clId="{1B09B712-2DC4-47C0-B2EA-9FD0DE1876BE}" dt="2022-06-02T16:06:47.939" v="6728" actId="700"/>
          <ac:spMkLst>
            <pc:docMk/>
            <pc:sldMk cId="0" sldId="276"/>
            <ac:spMk id="2" creationId="{D4B312F2-3E24-E6E4-09B0-D01681C47000}"/>
          </ac:spMkLst>
        </pc:spChg>
        <pc:spChg chg="mod ord">
          <ac:chgData name="pinales" userId="65d003d1-348e-461b-85fc-57bf8f216434" providerId="ADAL" clId="{1B09B712-2DC4-47C0-B2EA-9FD0DE1876BE}" dt="2022-06-02T16:06:47.939" v="6728" actId="700"/>
          <ac:spMkLst>
            <pc:docMk/>
            <pc:sldMk cId="0" sldId="276"/>
            <ac:spMk id="23554" creationId="{C3C51A4C-D9E7-3A87-35E6-09DBE9365776}"/>
          </ac:spMkLst>
        </pc:spChg>
        <pc:spChg chg="mod ord">
          <ac:chgData name="pinales" userId="65d003d1-348e-461b-85fc-57bf8f216434" providerId="ADAL" clId="{1B09B712-2DC4-47C0-B2EA-9FD0DE1876BE}" dt="2022-06-06T14:37:12.167" v="10420" actId="14100"/>
          <ac:spMkLst>
            <pc:docMk/>
            <pc:sldMk cId="0" sldId="276"/>
            <ac:spMk id="23556" creationId="{00BA8F6F-D944-9F10-F84E-8C91D5805BDD}"/>
          </ac:spMkLst>
        </pc:spChg>
        <pc:spChg chg="mod ord">
          <ac:chgData name="pinales" userId="65d003d1-348e-461b-85fc-57bf8f216434" providerId="ADAL" clId="{1B09B712-2DC4-47C0-B2EA-9FD0DE1876BE}" dt="2022-06-02T18:56:40.417" v="10196" actId="1076"/>
          <ac:spMkLst>
            <pc:docMk/>
            <pc:sldMk cId="0" sldId="276"/>
            <ac:spMk id="76802" creationId="{DFE046D3-4C46-1F5D-2BAF-421DB9211E1E}"/>
          </ac:spMkLst>
        </pc:spChg>
      </pc:sldChg>
      <pc:sldChg chg="del">
        <pc:chgData name="pinales" userId="65d003d1-348e-461b-85fc-57bf8f216434" providerId="ADAL" clId="{1B09B712-2DC4-47C0-B2EA-9FD0DE1876BE}" dt="2022-06-02T18:45:43.721" v="9384" actId="47"/>
        <pc:sldMkLst>
          <pc:docMk/>
          <pc:sldMk cId="0" sldId="278"/>
        </pc:sldMkLst>
      </pc:sldChg>
      <pc:sldChg chg="modSp mod">
        <pc:chgData name="pinales" userId="65d003d1-348e-461b-85fc-57bf8f216434" providerId="ADAL" clId="{1B09B712-2DC4-47C0-B2EA-9FD0DE1876BE}" dt="2022-06-02T18:57:09.516" v="10204" actId="207"/>
        <pc:sldMkLst>
          <pc:docMk/>
          <pc:sldMk cId="0" sldId="279"/>
        </pc:sldMkLst>
        <pc:spChg chg="mod">
          <ac:chgData name="pinales" userId="65d003d1-348e-461b-85fc-57bf8f216434" providerId="ADAL" clId="{1B09B712-2DC4-47C0-B2EA-9FD0DE1876BE}" dt="2022-06-02T18:57:09.516" v="10204" actId="207"/>
          <ac:spMkLst>
            <pc:docMk/>
            <pc:sldMk cId="0" sldId="279"/>
            <ac:spMk id="26637" creationId="{06237F74-2292-633A-FF3B-24A0B906DF12}"/>
          </ac:spMkLst>
        </pc:spChg>
      </pc:sldChg>
      <pc:sldChg chg="del">
        <pc:chgData name="pinales" userId="65d003d1-348e-461b-85fc-57bf8f216434" providerId="ADAL" clId="{1B09B712-2DC4-47C0-B2EA-9FD0DE1876BE}" dt="2022-06-02T18:36:35.280" v="8975" actId="47"/>
        <pc:sldMkLst>
          <pc:docMk/>
          <pc:sldMk cId="0" sldId="280"/>
        </pc:sldMkLst>
      </pc:sldChg>
      <pc:sldChg chg="modSp mod">
        <pc:chgData name="pinales" userId="65d003d1-348e-461b-85fc-57bf8f216434" providerId="ADAL" clId="{1B09B712-2DC4-47C0-B2EA-9FD0DE1876BE}" dt="2022-06-02T18:45:29.557" v="9383" actId="1076"/>
        <pc:sldMkLst>
          <pc:docMk/>
          <pc:sldMk cId="0" sldId="283"/>
        </pc:sldMkLst>
        <pc:spChg chg="mod">
          <ac:chgData name="pinales" userId="65d003d1-348e-461b-85fc-57bf8f216434" providerId="ADAL" clId="{1B09B712-2DC4-47C0-B2EA-9FD0DE1876BE}" dt="2022-06-02T18:45:03.708" v="9378" actId="404"/>
          <ac:spMkLst>
            <pc:docMk/>
            <pc:sldMk cId="0" sldId="283"/>
            <ac:spMk id="29699" creationId="{EE2BF233-3418-FAD2-B8A9-E6FB34E8E964}"/>
          </ac:spMkLst>
        </pc:spChg>
        <pc:picChg chg="mod">
          <ac:chgData name="pinales" userId="65d003d1-348e-461b-85fc-57bf8f216434" providerId="ADAL" clId="{1B09B712-2DC4-47C0-B2EA-9FD0DE1876BE}" dt="2022-06-02T18:45:29.557" v="9383" actId="1076"/>
          <ac:picMkLst>
            <pc:docMk/>
            <pc:sldMk cId="0" sldId="283"/>
            <ac:picMk id="29701" creationId="{67EFFA8E-1E6E-7C68-9B3C-DB8BEA63B0F4}"/>
          </ac:picMkLst>
        </pc:picChg>
        <pc:picChg chg="mod">
          <ac:chgData name="pinales" userId="65d003d1-348e-461b-85fc-57bf8f216434" providerId="ADAL" clId="{1B09B712-2DC4-47C0-B2EA-9FD0DE1876BE}" dt="2022-06-02T18:45:19.261" v="9382" actId="14100"/>
          <ac:picMkLst>
            <pc:docMk/>
            <pc:sldMk cId="0" sldId="283"/>
            <ac:picMk id="29702" creationId="{9D88510C-F060-4177-0784-194FB730DC6F}"/>
          </ac:picMkLst>
        </pc:picChg>
      </pc:sldChg>
      <pc:sldChg chg="addSp delSp modSp mod ord modClrScheme chgLayout">
        <pc:chgData name="pinales" userId="65d003d1-348e-461b-85fc-57bf8f216434" providerId="ADAL" clId="{1B09B712-2DC4-47C0-B2EA-9FD0DE1876BE}" dt="2022-06-02T15:40:03.939" v="6413" actId="207"/>
        <pc:sldMkLst>
          <pc:docMk/>
          <pc:sldMk cId="0" sldId="284"/>
        </pc:sldMkLst>
        <pc:spChg chg="add del mod ord">
          <ac:chgData name="pinales" userId="65d003d1-348e-461b-85fc-57bf8f216434" providerId="ADAL" clId="{1B09B712-2DC4-47C0-B2EA-9FD0DE1876BE}" dt="2022-06-01T16:54:45.040" v="4900" actId="700"/>
          <ac:spMkLst>
            <pc:docMk/>
            <pc:sldMk cId="0" sldId="284"/>
            <ac:spMk id="2" creationId="{4B579042-5137-DE37-E7C6-D45ED9A21C23}"/>
          </ac:spMkLst>
        </pc:spChg>
        <pc:spChg chg="add del mod ord">
          <ac:chgData name="pinales" userId="65d003d1-348e-461b-85fc-57bf8f216434" providerId="ADAL" clId="{1B09B712-2DC4-47C0-B2EA-9FD0DE1876BE}" dt="2022-06-01T17:08:37.150" v="4981" actId="21"/>
          <ac:spMkLst>
            <pc:docMk/>
            <pc:sldMk cId="0" sldId="284"/>
            <ac:spMk id="3" creationId="{D1B248BC-B87D-277D-21F4-06D11F48B2C8}"/>
          </ac:spMkLst>
        </pc:spChg>
        <pc:spChg chg="add del mod ord">
          <ac:chgData name="pinales" userId="65d003d1-348e-461b-85fc-57bf8f216434" providerId="ADAL" clId="{1B09B712-2DC4-47C0-B2EA-9FD0DE1876BE}" dt="2022-06-01T16:55:34.211" v="4905" actId="700"/>
          <ac:spMkLst>
            <pc:docMk/>
            <pc:sldMk cId="0" sldId="284"/>
            <ac:spMk id="4" creationId="{A9A37A48-97C8-ECFB-0603-F428D0D5A6FD}"/>
          </ac:spMkLst>
        </pc:spChg>
        <pc:spChg chg="add del mod ord">
          <ac:chgData name="pinales" userId="65d003d1-348e-461b-85fc-57bf8f216434" providerId="ADAL" clId="{1B09B712-2DC4-47C0-B2EA-9FD0DE1876BE}" dt="2022-06-01T17:06:33.328" v="4935" actId="700"/>
          <ac:spMkLst>
            <pc:docMk/>
            <pc:sldMk cId="0" sldId="284"/>
            <ac:spMk id="5" creationId="{ACB5B8A5-CEE3-2870-6AD4-139BDA4C6E95}"/>
          </ac:spMkLst>
        </pc:spChg>
        <pc:spChg chg="add mod ord">
          <ac:chgData name="pinales" userId="65d003d1-348e-461b-85fc-57bf8f216434" providerId="ADAL" clId="{1B09B712-2DC4-47C0-B2EA-9FD0DE1876BE}" dt="2022-06-01T17:07:27.854" v="4943" actId="20577"/>
          <ac:spMkLst>
            <pc:docMk/>
            <pc:sldMk cId="0" sldId="284"/>
            <ac:spMk id="6" creationId="{F84C28F8-C1D9-0AC3-4F1D-C0F102F8763C}"/>
          </ac:spMkLst>
        </pc:spChg>
        <pc:spChg chg="add del mod">
          <ac:chgData name="pinales" userId="65d003d1-348e-461b-85fc-57bf8f216434" providerId="ADAL" clId="{1B09B712-2DC4-47C0-B2EA-9FD0DE1876BE}" dt="2022-06-01T17:07:04.629" v="4939" actId="478"/>
          <ac:spMkLst>
            <pc:docMk/>
            <pc:sldMk cId="0" sldId="284"/>
            <ac:spMk id="7" creationId="{B4EDD246-8532-FD04-8DB3-AE0137B3E0E6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7" creationId="{F8DAA3CA-A4C4-9C02-D29B-244143372E68}"/>
          </ac:spMkLst>
        </pc:spChg>
        <pc:spChg chg="add mod">
          <ac:chgData name="pinales" userId="65d003d1-348e-461b-85fc-57bf8f216434" providerId="ADAL" clId="{1B09B712-2DC4-47C0-B2EA-9FD0DE1876BE}" dt="2022-06-02T15:40:03.939" v="6413" actId="207"/>
          <ac:spMkLst>
            <pc:docMk/>
            <pc:sldMk cId="0" sldId="284"/>
            <ac:spMk id="8" creationId="{C2BC13C5-35C0-9B67-6E2B-F142208E6641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9" creationId="{7B49B732-2E91-666C-71C1-BAF0177AD565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10" creationId="{5B06377A-5E9E-969B-90C3-3A834A231DA7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11" creationId="{F3045740-6179-8E88-F307-987F447DEEFC}"/>
          </ac:spMkLst>
        </pc:spChg>
        <pc:spChg chg="add del mod">
          <ac:chgData name="pinales" userId="65d003d1-348e-461b-85fc-57bf8f216434" providerId="ADAL" clId="{1B09B712-2DC4-47C0-B2EA-9FD0DE1876BE}" dt="2022-06-01T18:08:08.401" v="5526" actId="478"/>
          <ac:spMkLst>
            <pc:docMk/>
            <pc:sldMk cId="0" sldId="284"/>
            <ac:spMk id="11" creationId="{FFBE110D-A9BA-6A7B-F4D6-FB4EE9427E27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12" creationId="{D80D6047-AEDD-60C3-0107-E8D2C091BDFE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13" creationId="{69CF5DE1-0DF3-F161-4BE3-D6EA1C35C885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14" creationId="{DB19F93A-E597-EA81-00DC-26E8D5EA52D0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15" creationId="{F9DDA29E-27D9-6D7F-2559-F28248B58104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19" creationId="{745E8A71-74AE-7282-BFFD-B4C7649CE399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20" creationId="{A024ADAF-E324-1D30-D9EC-AD39BC6EE3D3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21" creationId="{11D86FEB-3CE0-5200-4D54-11E8651B4F54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22" creationId="{9F129FCD-9A0D-A6EF-FB64-7365FEE9FF0A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23" creationId="{633109C0-AFCB-D706-CB08-004E2B54F52E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27" creationId="{C8A39E43-C4DF-B44C-8E65-7712F8A8C807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28" creationId="{8FD5C501-ABB7-B145-641D-A409FCC2D911}"/>
          </ac:spMkLst>
        </pc:spChg>
        <pc:spChg chg="add del mod">
          <ac:chgData name="pinales" userId="65d003d1-348e-461b-85fc-57bf8f216434" providerId="ADAL" clId="{1B09B712-2DC4-47C0-B2EA-9FD0DE1876BE}" dt="2022-06-02T14:24:39.924" v="6046"/>
          <ac:spMkLst>
            <pc:docMk/>
            <pc:sldMk cId="0" sldId="284"/>
            <ac:spMk id="29" creationId="{EFD75597-83F2-5B9B-59C4-FA9C9A61615C}"/>
          </ac:spMkLst>
        </pc:spChg>
        <pc:spChg chg="add mod">
          <ac:chgData name="pinales" userId="65d003d1-348e-461b-85fc-57bf8f216434" providerId="ADAL" clId="{1B09B712-2DC4-47C0-B2EA-9FD0DE1876BE}" dt="2022-06-02T14:43:39.464" v="6155" actId="1076"/>
          <ac:spMkLst>
            <pc:docMk/>
            <pc:sldMk cId="0" sldId="284"/>
            <ac:spMk id="6145" creationId="{F922B402-3A8A-64ED-4EFA-7DB0CC3C2A00}"/>
          </ac:spMkLst>
        </pc:spChg>
        <pc:spChg chg="mod ord">
          <ac:chgData name="pinales" userId="65d003d1-348e-461b-85fc-57bf8f216434" providerId="ADAL" clId="{1B09B712-2DC4-47C0-B2EA-9FD0DE1876BE}" dt="2022-06-02T14:40:06.706" v="6118" actId="20577"/>
          <ac:spMkLst>
            <pc:docMk/>
            <pc:sldMk cId="0" sldId="284"/>
            <ac:spMk id="6146" creationId="{CF6B44F7-0DB2-A907-7536-E78814FB4345}"/>
          </ac:spMkLst>
        </pc:spChg>
        <pc:spChg chg="mod ord">
          <ac:chgData name="pinales" userId="65d003d1-348e-461b-85fc-57bf8f216434" providerId="ADAL" clId="{1B09B712-2DC4-47C0-B2EA-9FD0DE1876BE}" dt="2022-06-02T14:34:20.728" v="6096" actId="12788"/>
          <ac:spMkLst>
            <pc:docMk/>
            <pc:sldMk cId="0" sldId="284"/>
            <ac:spMk id="6148" creationId="{4581B0CB-146E-1B80-86ED-418B4A806B63}"/>
          </ac:spMkLst>
        </pc:spChg>
        <pc:grpChg chg="add del mod">
          <ac:chgData name="pinales" userId="65d003d1-348e-461b-85fc-57bf8f216434" providerId="ADAL" clId="{1B09B712-2DC4-47C0-B2EA-9FD0DE1876BE}" dt="2022-06-02T14:24:39.924" v="6046"/>
          <ac:grpSpMkLst>
            <pc:docMk/>
            <pc:sldMk cId="0" sldId="284"/>
            <ac:grpSpMk id="30" creationId="{18E3CA3B-53E3-D3C5-7591-9B2773C5A914}"/>
          </ac:grpSpMkLst>
        </pc:grpChg>
        <pc:grpChg chg="add del mod">
          <ac:chgData name="pinales" userId="65d003d1-348e-461b-85fc-57bf8f216434" providerId="ADAL" clId="{1B09B712-2DC4-47C0-B2EA-9FD0DE1876BE}" dt="2022-06-02T14:24:39.924" v="6046"/>
          <ac:grpSpMkLst>
            <pc:docMk/>
            <pc:sldMk cId="0" sldId="284"/>
            <ac:grpSpMk id="37" creationId="{4AA64BF2-3E16-11C8-FA80-AA47E110B48B}"/>
          </ac:grpSpMkLst>
        </pc:grpChg>
        <pc:picChg chg="add del mod">
          <ac:chgData name="pinales" userId="65d003d1-348e-461b-85fc-57bf8f216434" providerId="ADAL" clId="{1B09B712-2DC4-47C0-B2EA-9FD0DE1876BE}" dt="2022-06-02T14:26:48.844" v="6068" actId="931"/>
          <ac:picMkLst>
            <pc:docMk/>
            <pc:sldMk cId="0" sldId="284"/>
            <ac:picMk id="3" creationId="{14CE93AC-3F0D-01A5-44A8-9C9650F9E8AF}"/>
          </ac:picMkLst>
        </pc:picChg>
        <pc:picChg chg="add del mod">
          <ac:chgData name="pinales" userId="65d003d1-348e-461b-85fc-57bf8f216434" providerId="ADAL" clId="{1B09B712-2DC4-47C0-B2EA-9FD0DE1876BE}" dt="2022-06-02T14:28:38.897" v="6082" actId="931"/>
          <ac:picMkLst>
            <pc:docMk/>
            <pc:sldMk cId="0" sldId="284"/>
            <ac:picMk id="5" creationId="{7DAB3DA7-194C-0DBC-A483-79F6D0971DD1}"/>
          </ac:picMkLst>
        </pc:picChg>
        <pc:picChg chg="add mod">
          <ac:chgData name="pinales" userId="65d003d1-348e-461b-85fc-57bf8f216434" providerId="ADAL" clId="{1B09B712-2DC4-47C0-B2EA-9FD0DE1876BE}" dt="2022-06-02T14:42:16.280" v="6147" actId="1076"/>
          <ac:picMkLst>
            <pc:docMk/>
            <pc:sldMk cId="0" sldId="284"/>
            <ac:picMk id="62" creationId="{0BB0778A-5856-4E9E-D764-2CE63130407A}"/>
          </ac:picMkLst>
        </pc:picChg>
        <pc:picChg chg="add mod">
          <ac:chgData name="pinales" userId="65d003d1-348e-461b-85fc-57bf8f216434" providerId="ADAL" clId="{1B09B712-2DC4-47C0-B2EA-9FD0DE1876BE}" dt="2022-06-02T14:42:19.456" v="6148" actId="1076"/>
          <ac:picMkLst>
            <pc:docMk/>
            <pc:sldMk cId="0" sldId="284"/>
            <ac:picMk id="6144" creationId="{61C4BF1C-8792-73C1-BFC5-0DAAA0078D3B}"/>
          </ac:picMkLst>
        </pc:pic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16" creationId="{89C08FA4-8CD3-2753-8E91-380CBC9375B9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17" creationId="{0C1E508E-8108-513A-3817-6D7640558154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18" creationId="{FDBE015D-B6EA-32EC-7A5A-639FBF565911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24" creationId="{2BFFF405-E8B2-0B66-F8BF-029A99DA0CE0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25" creationId="{25A497B3-501E-7CBD-8E7B-BE4CCB1A444A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26" creationId="{6FA61015-E756-3DA3-E89F-D8D98506B3B7}"/>
          </ac:cxnSpMkLst>
        </pc:cxnChg>
        <pc:cxnChg chg="mod">
          <ac:chgData name="pinales" userId="65d003d1-348e-461b-85fc-57bf8f216434" providerId="ADAL" clId="{1B09B712-2DC4-47C0-B2EA-9FD0DE1876BE}" dt="2022-06-02T14:24:35.875" v="6045"/>
          <ac:cxnSpMkLst>
            <pc:docMk/>
            <pc:sldMk cId="0" sldId="284"/>
            <ac:cxnSpMk id="31" creationId="{41ADB798-04F7-D5A9-645A-0D2A887D1F85}"/>
          </ac:cxnSpMkLst>
        </pc:cxnChg>
        <pc:cxnChg chg="mod">
          <ac:chgData name="pinales" userId="65d003d1-348e-461b-85fc-57bf8f216434" providerId="ADAL" clId="{1B09B712-2DC4-47C0-B2EA-9FD0DE1876BE}" dt="2022-06-02T14:24:35.875" v="6045"/>
          <ac:cxnSpMkLst>
            <pc:docMk/>
            <pc:sldMk cId="0" sldId="284"/>
            <ac:cxnSpMk id="32" creationId="{55606F0A-539F-13CD-1084-4299CE65BB73}"/>
          </ac:cxnSpMkLst>
        </pc:cxnChg>
        <pc:cxnChg chg="mod">
          <ac:chgData name="pinales" userId="65d003d1-348e-461b-85fc-57bf8f216434" providerId="ADAL" clId="{1B09B712-2DC4-47C0-B2EA-9FD0DE1876BE}" dt="2022-06-02T14:24:35.875" v="6045"/>
          <ac:cxnSpMkLst>
            <pc:docMk/>
            <pc:sldMk cId="0" sldId="284"/>
            <ac:cxnSpMk id="33" creationId="{0726DA39-03C4-F7B7-C73C-0327E551E5C2}"/>
          </ac:cxnSpMkLst>
        </pc:cxnChg>
        <pc:cxnChg chg="mod">
          <ac:chgData name="pinales" userId="65d003d1-348e-461b-85fc-57bf8f216434" providerId="ADAL" clId="{1B09B712-2DC4-47C0-B2EA-9FD0DE1876BE}" dt="2022-06-02T14:24:35.875" v="6045"/>
          <ac:cxnSpMkLst>
            <pc:docMk/>
            <pc:sldMk cId="0" sldId="284"/>
            <ac:cxnSpMk id="34" creationId="{A4C8388E-3C23-5881-1DDF-7D1DF83F562C}"/>
          </ac:cxnSpMkLst>
        </pc:cxnChg>
        <pc:cxnChg chg="mod">
          <ac:chgData name="pinales" userId="65d003d1-348e-461b-85fc-57bf8f216434" providerId="ADAL" clId="{1B09B712-2DC4-47C0-B2EA-9FD0DE1876BE}" dt="2022-06-02T14:24:35.875" v="6045"/>
          <ac:cxnSpMkLst>
            <pc:docMk/>
            <pc:sldMk cId="0" sldId="284"/>
            <ac:cxnSpMk id="35" creationId="{FAD2DF33-9012-1C24-CE6D-3FF0D362DEE0}"/>
          </ac:cxnSpMkLst>
        </pc:cxnChg>
        <pc:cxnChg chg="mod">
          <ac:chgData name="pinales" userId="65d003d1-348e-461b-85fc-57bf8f216434" providerId="ADAL" clId="{1B09B712-2DC4-47C0-B2EA-9FD0DE1876BE}" dt="2022-06-02T14:24:35.875" v="6045"/>
          <ac:cxnSpMkLst>
            <pc:docMk/>
            <pc:sldMk cId="0" sldId="284"/>
            <ac:cxnSpMk id="36" creationId="{A757B3D9-F2F6-2FAF-276E-5F90B3F5CEA3}"/>
          </ac:cxnSpMkLst>
        </pc:cxnChg>
        <pc:cxnChg chg="mod">
          <ac:chgData name="pinales" userId="65d003d1-348e-461b-85fc-57bf8f216434" providerId="ADAL" clId="{1B09B712-2DC4-47C0-B2EA-9FD0DE1876BE}" dt="2022-06-02T14:24:35.875" v="6045"/>
          <ac:cxnSpMkLst>
            <pc:docMk/>
            <pc:sldMk cId="0" sldId="284"/>
            <ac:cxnSpMk id="38" creationId="{BAAE142C-D4C3-A900-0E8A-B6AC73903F46}"/>
          </ac:cxnSpMkLst>
        </pc:cxnChg>
        <pc:cxnChg chg="mod">
          <ac:chgData name="pinales" userId="65d003d1-348e-461b-85fc-57bf8f216434" providerId="ADAL" clId="{1B09B712-2DC4-47C0-B2EA-9FD0DE1876BE}" dt="2022-06-02T14:24:35.875" v="6045"/>
          <ac:cxnSpMkLst>
            <pc:docMk/>
            <pc:sldMk cId="0" sldId="284"/>
            <ac:cxnSpMk id="39" creationId="{C3F4FD3A-6AFA-67D6-7E1A-A5571DE5D588}"/>
          </ac:cxnSpMkLst>
        </pc:cxnChg>
        <pc:cxnChg chg="mod">
          <ac:chgData name="pinales" userId="65d003d1-348e-461b-85fc-57bf8f216434" providerId="ADAL" clId="{1B09B712-2DC4-47C0-B2EA-9FD0DE1876BE}" dt="2022-06-02T14:24:35.875" v="6045"/>
          <ac:cxnSpMkLst>
            <pc:docMk/>
            <pc:sldMk cId="0" sldId="284"/>
            <ac:cxnSpMk id="40" creationId="{3E4CC62B-480C-0C6C-30F3-160B3C7102AB}"/>
          </ac:cxnSpMkLst>
        </pc:cxnChg>
        <pc:cxnChg chg="mod">
          <ac:chgData name="pinales" userId="65d003d1-348e-461b-85fc-57bf8f216434" providerId="ADAL" clId="{1B09B712-2DC4-47C0-B2EA-9FD0DE1876BE}" dt="2022-06-02T14:24:35.875" v="6045"/>
          <ac:cxnSpMkLst>
            <pc:docMk/>
            <pc:sldMk cId="0" sldId="284"/>
            <ac:cxnSpMk id="41" creationId="{E2423159-0961-BBAD-35B5-0B219AA0E77B}"/>
          </ac:cxnSpMkLst>
        </pc:cxnChg>
        <pc:cxnChg chg="mod">
          <ac:chgData name="pinales" userId="65d003d1-348e-461b-85fc-57bf8f216434" providerId="ADAL" clId="{1B09B712-2DC4-47C0-B2EA-9FD0DE1876BE}" dt="2022-06-02T14:24:35.875" v="6045"/>
          <ac:cxnSpMkLst>
            <pc:docMk/>
            <pc:sldMk cId="0" sldId="284"/>
            <ac:cxnSpMk id="42" creationId="{EE3136E8-530A-D4F7-08E6-37C08B95EEEB}"/>
          </ac:cxnSpMkLst>
        </pc:cxnChg>
        <pc:cxnChg chg="mod">
          <ac:chgData name="pinales" userId="65d003d1-348e-461b-85fc-57bf8f216434" providerId="ADAL" clId="{1B09B712-2DC4-47C0-B2EA-9FD0DE1876BE}" dt="2022-06-02T14:24:35.875" v="6045"/>
          <ac:cxnSpMkLst>
            <pc:docMk/>
            <pc:sldMk cId="0" sldId="284"/>
            <ac:cxnSpMk id="43" creationId="{B256E482-DD54-74A0-FAE3-867FF98400A4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44" creationId="{6A32DE5A-361D-2434-CC49-54637B7893DF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45" creationId="{3817836E-75D5-21F7-333D-83317CDFCFCB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46" creationId="{FC6367AE-25E5-BE16-418E-7EECB7E721E2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47" creationId="{A5F9AAA9-FC32-22B5-C84A-3009EDC1ECBD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48" creationId="{70679750-E005-831F-CA20-96BA4371E427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49" creationId="{A5F95CC6-1950-B766-1A35-3216476A7F63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50" creationId="{B36056E0-F665-AA4B-C6C5-FD33F4C8E39D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51" creationId="{543ECA30-2662-DD08-B031-C39B128B8949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52" creationId="{66DF509F-B5CB-9823-4A0C-AAB686B9FD04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53" creationId="{73A56769-82A7-E733-A6D6-2A57123E8C55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54" creationId="{BAABE822-60B2-ED58-7676-E6277A15F7B5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55" creationId="{0F23079E-B116-565B-F6B0-71ED328E642C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56" creationId="{88B5D025-FF2B-753E-BD83-ABE8F21F2EDE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57" creationId="{E02E6F3F-1E60-B3F6-80E5-CAFB7B147B05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58" creationId="{29C407B5-24C6-3AA1-EF4C-4CB4B07BC8D8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59" creationId="{4414EFEB-8F82-44E1-2790-FD112CDAE48A}"/>
          </ac:cxnSpMkLst>
        </pc:cxnChg>
        <pc:cxnChg chg="add del mod">
          <ac:chgData name="pinales" userId="65d003d1-348e-461b-85fc-57bf8f216434" providerId="ADAL" clId="{1B09B712-2DC4-47C0-B2EA-9FD0DE1876BE}" dt="2022-06-02T14:24:39.924" v="6046"/>
          <ac:cxnSpMkLst>
            <pc:docMk/>
            <pc:sldMk cId="0" sldId="284"/>
            <ac:cxnSpMk id="60" creationId="{CBFA913F-88CE-DF01-C904-B378AA34F8CC}"/>
          </ac:cxnSpMkLst>
        </pc:cxnChg>
        <pc:cxnChg chg="add mod">
          <ac:chgData name="pinales" userId="65d003d1-348e-461b-85fc-57bf8f216434" providerId="ADAL" clId="{1B09B712-2DC4-47C0-B2EA-9FD0DE1876BE}" dt="2022-06-02T14:43:30.704" v="6154" actId="1582"/>
          <ac:cxnSpMkLst>
            <pc:docMk/>
            <pc:sldMk cId="0" sldId="284"/>
            <ac:cxnSpMk id="6149" creationId="{18684056-EC3C-5F84-4C6F-FCECB70BC79D}"/>
          </ac:cxnSpMkLst>
        </pc:cxnChg>
      </pc:sldChg>
      <pc:sldChg chg="addSp delSp modSp new mod">
        <pc:chgData name="pinales" userId="65d003d1-348e-461b-85fc-57bf8f216434" providerId="ADAL" clId="{1B09B712-2DC4-47C0-B2EA-9FD0DE1876BE}" dt="2022-06-02T15:36:55.526" v="6401" actId="207"/>
        <pc:sldMkLst>
          <pc:docMk/>
          <pc:sldMk cId="1144492344" sldId="285"/>
        </pc:sldMkLst>
        <pc:spChg chg="mod">
          <ac:chgData name="pinales" userId="65d003d1-348e-461b-85fc-57bf8f216434" providerId="ADAL" clId="{1B09B712-2DC4-47C0-B2EA-9FD0DE1876BE}" dt="2022-06-02T15:08:27.440" v="6250" actId="1076"/>
          <ac:spMkLst>
            <pc:docMk/>
            <pc:sldMk cId="1144492344" sldId="285"/>
            <ac:spMk id="2" creationId="{8CFD771C-65EF-D8FF-226A-09E5433219DB}"/>
          </ac:spMkLst>
        </pc:spChg>
        <pc:spChg chg="mod">
          <ac:chgData name="pinales" userId="65d003d1-348e-461b-85fc-57bf8f216434" providerId="ADAL" clId="{1B09B712-2DC4-47C0-B2EA-9FD0DE1876BE}" dt="2022-06-02T15:36:55.526" v="6401" actId="207"/>
          <ac:spMkLst>
            <pc:docMk/>
            <pc:sldMk cId="1144492344" sldId="285"/>
            <ac:spMk id="3" creationId="{ADE8A846-25FE-F89B-E561-D2EEB4271122}"/>
          </ac:spMkLst>
        </pc:spChg>
        <pc:spChg chg="mod">
          <ac:chgData name="pinales" userId="65d003d1-348e-461b-85fc-57bf8f216434" providerId="ADAL" clId="{1B09B712-2DC4-47C0-B2EA-9FD0DE1876BE}" dt="2022-05-30T18:39:44.092" v="1922" actId="20577"/>
          <ac:spMkLst>
            <pc:docMk/>
            <pc:sldMk cId="1144492344" sldId="285"/>
            <ac:spMk id="4" creationId="{879A787B-7169-144C-12FC-80023484245D}"/>
          </ac:spMkLst>
        </pc:spChg>
        <pc:spChg chg="add mod">
          <ac:chgData name="pinales" userId="65d003d1-348e-461b-85fc-57bf8f216434" providerId="ADAL" clId="{1B09B712-2DC4-47C0-B2EA-9FD0DE1876BE}" dt="2022-05-30T21:36:34.480" v="2742" actId="1076"/>
          <ac:spMkLst>
            <pc:docMk/>
            <pc:sldMk cId="1144492344" sldId="285"/>
            <ac:spMk id="7" creationId="{BCCD614C-D91E-C886-F4E6-2A31230ED6C1}"/>
          </ac:spMkLst>
        </pc:spChg>
        <pc:spChg chg="add mod">
          <ac:chgData name="pinales" userId="65d003d1-348e-461b-85fc-57bf8f216434" providerId="ADAL" clId="{1B09B712-2DC4-47C0-B2EA-9FD0DE1876BE}" dt="2022-06-02T15:35:05.593" v="6396" actId="1076"/>
          <ac:spMkLst>
            <pc:docMk/>
            <pc:sldMk cId="1144492344" sldId="285"/>
            <ac:spMk id="9" creationId="{5B5E8E74-5F70-F4C6-2BCF-975587797EA8}"/>
          </ac:spMkLst>
        </pc:spChg>
        <pc:spChg chg="add del mod">
          <ac:chgData name="pinales" userId="65d003d1-348e-461b-85fc-57bf8f216434" providerId="ADAL" clId="{1B09B712-2DC4-47C0-B2EA-9FD0DE1876BE}" dt="2022-05-30T21:25:04.472" v="2617" actId="478"/>
          <ac:spMkLst>
            <pc:docMk/>
            <pc:sldMk cId="1144492344" sldId="285"/>
            <ac:spMk id="10" creationId="{08DB1400-96A9-781F-F7CA-695A05651AC7}"/>
          </ac:spMkLst>
        </pc:spChg>
        <pc:spChg chg="add mod">
          <ac:chgData name="pinales" userId="65d003d1-348e-461b-85fc-57bf8f216434" providerId="ADAL" clId="{1B09B712-2DC4-47C0-B2EA-9FD0DE1876BE}" dt="2022-06-02T15:21:07.526" v="6375" actId="20577"/>
          <ac:spMkLst>
            <pc:docMk/>
            <pc:sldMk cId="1144492344" sldId="285"/>
            <ac:spMk id="11" creationId="{2103E7A5-C94A-1392-9424-E6092A646CF5}"/>
          </ac:spMkLst>
        </pc:spChg>
        <pc:spChg chg="add mod">
          <ac:chgData name="pinales" userId="65d003d1-348e-461b-85fc-57bf8f216434" providerId="ADAL" clId="{1B09B712-2DC4-47C0-B2EA-9FD0DE1876BE}" dt="2022-06-02T15:07:03.824" v="6235" actId="1076"/>
          <ac:spMkLst>
            <pc:docMk/>
            <pc:sldMk cId="1144492344" sldId="285"/>
            <ac:spMk id="12" creationId="{2BD09BF7-DC73-0FD4-51C8-779E9D2F7F6C}"/>
          </ac:spMkLst>
        </pc:spChg>
        <pc:spChg chg="add mod">
          <ac:chgData name="pinales" userId="65d003d1-348e-461b-85fc-57bf8f216434" providerId="ADAL" clId="{1B09B712-2DC4-47C0-B2EA-9FD0DE1876BE}" dt="2022-06-02T15:35:42.889" v="6399" actId="1076"/>
          <ac:spMkLst>
            <pc:docMk/>
            <pc:sldMk cId="1144492344" sldId="285"/>
            <ac:spMk id="13" creationId="{A04E341C-3EDF-1F63-C08A-57F5E2CCC341}"/>
          </ac:spMkLst>
        </pc:spChg>
        <pc:spChg chg="add mod">
          <ac:chgData name="pinales" userId="65d003d1-348e-461b-85fc-57bf8f216434" providerId="ADAL" clId="{1B09B712-2DC4-47C0-B2EA-9FD0DE1876BE}" dt="2022-06-02T15:07:42.625" v="6249" actId="1076"/>
          <ac:spMkLst>
            <pc:docMk/>
            <pc:sldMk cId="1144492344" sldId="285"/>
            <ac:spMk id="14" creationId="{F86F9569-8C1C-3FD8-E1D7-0EB02FADD098}"/>
          </ac:spMkLst>
        </pc:spChg>
        <pc:picChg chg="add mod">
          <ac:chgData name="pinales" userId="65d003d1-348e-461b-85fc-57bf8f216434" providerId="ADAL" clId="{1B09B712-2DC4-47C0-B2EA-9FD0DE1876BE}" dt="2022-05-30T21:36:34.480" v="2742" actId="1076"/>
          <ac:picMkLst>
            <pc:docMk/>
            <pc:sldMk cId="1144492344" sldId="285"/>
            <ac:picMk id="6" creationId="{D0F55052-E153-7A25-6A05-759E3276C83D}"/>
          </ac:picMkLst>
        </pc:picChg>
      </pc:sldChg>
      <pc:sldChg chg="addSp delSp modSp add mod">
        <pc:chgData name="pinales" userId="65d003d1-348e-461b-85fc-57bf8f216434" providerId="ADAL" clId="{1B09B712-2DC4-47C0-B2EA-9FD0DE1876BE}" dt="2022-06-06T15:52:21.467" v="10555" actId="20577"/>
        <pc:sldMkLst>
          <pc:docMk/>
          <pc:sldMk cId="193037238" sldId="302"/>
        </pc:sldMkLst>
        <pc:spChg chg="mod">
          <ac:chgData name="pinales" userId="65d003d1-348e-461b-85fc-57bf8f216434" providerId="ADAL" clId="{1B09B712-2DC4-47C0-B2EA-9FD0DE1876BE}" dt="2022-06-06T15:41:42.363" v="10544" actId="403"/>
          <ac:spMkLst>
            <pc:docMk/>
            <pc:sldMk cId="193037238" sldId="302"/>
            <ac:spMk id="2" creationId="{00000000-0000-0000-0000-000000000000}"/>
          </ac:spMkLst>
        </pc:spChg>
        <pc:spChg chg="mod">
          <ac:chgData name="pinales" userId="65d003d1-348e-461b-85fc-57bf8f216434" providerId="ADAL" clId="{1B09B712-2DC4-47C0-B2EA-9FD0DE1876BE}" dt="2022-06-06T15:52:21.467" v="10555" actId="20577"/>
          <ac:spMkLst>
            <pc:docMk/>
            <pc:sldMk cId="193037238" sldId="302"/>
            <ac:spMk id="3" creationId="{00000000-0000-0000-0000-000000000000}"/>
          </ac:spMkLst>
        </pc:spChg>
        <pc:spChg chg="add del mod">
          <ac:chgData name="pinales" userId="65d003d1-348e-461b-85fc-57bf8f216434" providerId="ADAL" clId="{1B09B712-2DC4-47C0-B2EA-9FD0DE1876BE}" dt="2022-06-06T15:41:35.272" v="10542"/>
          <ac:spMkLst>
            <pc:docMk/>
            <pc:sldMk cId="193037238" sldId="302"/>
            <ac:spMk id="5" creationId="{E82638B2-D723-D8FA-2B2F-EE0A7136F87D}"/>
          </ac:spMkLst>
        </pc:spChg>
        <pc:picChg chg="add mod">
          <ac:chgData name="pinales" userId="65d003d1-348e-461b-85fc-57bf8f216434" providerId="ADAL" clId="{1B09B712-2DC4-47C0-B2EA-9FD0DE1876BE}" dt="2022-06-06T15:51:59.718" v="10552" actId="1076"/>
          <ac:picMkLst>
            <pc:docMk/>
            <pc:sldMk cId="193037238" sldId="302"/>
            <ac:picMk id="7" creationId="{83872059-C403-18AE-9364-2AEF270C9CD8}"/>
          </ac:picMkLst>
        </pc:picChg>
      </pc:sldChg>
      <pc:sldChg chg="modSp add mod">
        <pc:chgData name="pinales" userId="65d003d1-348e-461b-85fc-57bf8f216434" providerId="ADAL" clId="{1B09B712-2DC4-47C0-B2EA-9FD0DE1876BE}" dt="2022-06-06T15:53:25.457" v="10580" actId="207"/>
        <pc:sldMkLst>
          <pc:docMk/>
          <pc:sldMk cId="1813761702" sldId="303"/>
        </pc:sldMkLst>
        <pc:spChg chg="mod">
          <ac:chgData name="pinales" userId="65d003d1-348e-461b-85fc-57bf8f216434" providerId="ADAL" clId="{1B09B712-2DC4-47C0-B2EA-9FD0DE1876BE}" dt="2022-06-02T19:03:48.661" v="10242" actId="1076"/>
          <ac:spMkLst>
            <pc:docMk/>
            <pc:sldMk cId="1813761702" sldId="303"/>
            <ac:spMk id="2" creationId="{00000000-0000-0000-0000-000000000000}"/>
          </ac:spMkLst>
        </pc:spChg>
        <pc:spChg chg="mod">
          <ac:chgData name="pinales" userId="65d003d1-348e-461b-85fc-57bf8f216434" providerId="ADAL" clId="{1B09B712-2DC4-47C0-B2EA-9FD0DE1876BE}" dt="2022-06-06T15:53:25.457" v="10580" actId="207"/>
          <ac:spMkLst>
            <pc:docMk/>
            <pc:sldMk cId="1813761702" sldId="303"/>
            <ac:spMk id="3" creationId="{00000000-0000-0000-0000-000000000000}"/>
          </ac:spMkLst>
        </pc:spChg>
        <pc:spChg chg="mod">
          <ac:chgData name="pinales" userId="65d003d1-348e-461b-85fc-57bf8f216434" providerId="ADAL" clId="{1B09B712-2DC4-47C0-B2EA-9FD0DE1876BE}" dt="2022-06-02T19:04:07.348" v="10247" actId="1076"/>
          <ac:spMkLst>
            <pc:docMk/>
            <pc:sldMk cId="1813761702" sldId="303"/>
            <ac:spMk id="8" creationId="{00000000-0000-0000-0000-000000000000}"/>
          </ac:spMkLst>
        </pc:spChg>
        <pc:spChg chg="mod">
          <ac:chgData name="pinales" userId="65d003d1-348e-461b-85fc-57bf8f216434" providerId="ADAL" clId="{1B09B712-2DC4-47C0-B2EA-9FD0DE1876BE}" dt="2022-06-02T19:04:07.348" v="10247" actId="1076"/>
          <ac:spMkLst>
            <pc:docMk/>
            <pc:sldMk cId="1813761702" sldId="303"/>
            <ac:spMk id="9" creationId="{00000000-0000-0000-0000-000000000000}"/>
          </ac:spMkLst>
        </pc:spChg>
        <pc:spChg chg="mod">
          <ac:chgData name="pinales" userId="65d003d1-348e-461b-85fc-57bf8f216434" providerId="ADAL" clId="{1B09B712-2DC4-47C0-B2EA-9FD0DE1876BE}" dt="2022-06-02T19:04:07.348" v="10247" actId="1076"/>
          <ac:spMkLst>
            <pc:docMk/>
            <pc:sldMk cId="1813761702" sldId="303"/>
            <ac:spMk id="10" creationId="{00000000-0000-0000-0000-000000000000}"/>
          </ac:spMkLst>
        </pc:spChg>
        <pc:picChg chg="mod">
          <ac:chgData name="pinales" userId="65d003d1-348e-461b-85fc-57bf8f216434" providerId="ADAL" clId="{1B09B712-2DC4-47C0-B2EA-9FD0DE1876BE}" dt="2022-06-02T19:04:07.348" v="10247" actId="1076"/>
          <ac:picMkLst>
            <pc:docMk/>
            <pc:sldMk cId="1813761702" sldId="303"/>
            <ac:picMk id="7" creationId="{00000000-0000-0000-0000-000000000000}"/>
          </ac:picMkLst>
        </pc:picChg>
      </pc:sldChg>
      <pc:sldChg chg="modSp add mod">
        <pc:chgData name="pinales" userId="65d003d1-348e-461b-85fc-57bf8f216434" providerId="ADAL" clId="{1B09B712-2DC4-47C0-B2EA-9FD0DE1876BE}" dt="2022-06-06T15:53:57.064" v="10582" actId="20577"/>
        <pc:sldMkLst>
          <pc:docMk/>
          <pc:sldMk cId="1331468757" sldId="304"/>
        </pc:sldMkLst>
        <pc:spChg chg="mod">
          <ac:chgData name="pinales" userId="65d003d1-348e-461b-85fc-57bf8f216434" providerId="ADAL" clId="{1B09B712-2DC4-47C0-B2EA-9FD0DE1876BE}" dt="2022-06-02T19:05:10.964" v="10252" actId="14100"/>
          <ac:spMkLst>
            <pc:docMk/>
            <pc:sldMk cId="1331468757" sldId="304"/>
            <ac:spMk id="2" creationId="{00000000-0000-0000-0000-000000000000}"/>
          </ac:spMkLst>
        </pc:spChg>
        <pc:spChg chg="mod">
          <ac:chgData name="pinales" userId="65d003d1-348e-461b-85fc-57bf8f216434" providerId="ADAL" clId="{1B09B712-2DC4-47C0-B2EA-9FD0DE1876BE}" dt="2022-06-02T19:05:03.950" v="10251" actId="14100"/>
          <ac:spMkLst>
            <pc:docMk/>
            <pc:sldMk cId="1331468757" sldId="304"/>
            <ac:spMk id="3" creationId="{402F7C77-1AEF-48B0-B503-5EA02187A792}"/>
          </ac:spMkLst>
        </pc:spChg>
        <pc:spChg chg="mod">
          <ac:chgData name="pinales" userId="65d003d1-348e-461b-85fc-57bf8f216434" providerId="ADAL" clId="{1B09B712-2DC4-47C0-B2EA-9FD0DE1876BE}" dt="2022-06-02T19:05:18.387" v="10253" actId="14100"/>
          <ac:spMkLst>
            <pc:docMk/>
            <pc:sldMk cId="1331468757" sldId="304"/>
            <ac:spMk id="5" creationId="{D7B15730-0A04-44AD-A251-20E7623AF417}"/>
          </ac:spMkLst>
        </pc:spChg>
        <pc:spChg chg="mod">
          <ac:chgData name="pinales" userId="65d003d1-348e-461b-85fc-57bf8f216434" providerId="ADAL" clId="{1B09B712-2DC4-47C0-B2EA-9FD0DE1876BE}" dt="2022-06-02T19:05:27.925" v="10255" actId="14100"/>
          <ac:spMkLst>
            <pc:docMk/>
            <pc:sldMk cId="1331468757" sldId="304"/>
            <ac:spMk id="6" creationId="{06B4980B-6027-4C59-A9A0-7499899B7558}"/>
          </ac:spMkLst>
        </pc:spChg>
        <pc:spChg chg="mod">
          <ac:chgData name="pinales" userId="65d003d1-348e-461b-85fc-57bf8f216434" providerId="ADAL" clId="{1B09B712-2DC4-47C0-B2EA-9FD0DE1876BE}" dt="2022-06-02T19:05:01.711" v="10250" actId="1076"/>
          <ac:spMkLst>
            <pc:docMk/>
            <pc:sldMk cId="1331468757" sldId="304"/>
            <ac:spMk id="7" creationId="{4BAAA6F3-B80D-4974-B647-8B4F2B7A9180}"/>
          </ac:spMkLst>
        </pc:spChg>
        <pc:spChg chg="mod">
          <ac:chgData name="pinales" userId="65d003d1-348e-461b-85fc-57bf8f216434" providerId="ADAL" clId="{1B09B712-2DC4-47C0-B2EA-9FD0DE1876BE}" dt="2022-06-02T19:05:01.711" v="10250" actId="1076"/>
          <ac:spMkLst>
            <pc:docMk/>
            <pc:sldMk cId="1331468757" sldId="304"/>
            <ac:spMk id="8" creationId="{427E1023-4F66-457F-81BD-36DD2CBF41DB}"/>
          </ac:spMkLst>
        </pc:spChg>
        <pc:spChg chg="mod">
          <ac:chgData name="pinales" userId="65d003d1-348e-461b-85fc-57bf8f216434" providerId="ADAL" clId="{1B09B712-2DC4-47C0-B2EA-9FD0DE1876BE}" dt="2022-06-02T19:05:01.711" v="10250" actId="1076"/>
          <ac:spMkLst>
            <pc:docMk/>
            <pc:sldMk cId="1331468757" sldId="304"/>
            <ac:spMk id="9" creationId="{29DA1E14-6FF2-4256-A404-2D4C772FA096}"/>
          </ac:spMkLst>
        </pc:spChg>
        <pc:spChg chg="mod">
          <ac:chgData name="pinales" userId="65d003d1-348e-461b-85fc-57bf8f216434" providerId="ADAL" clId="{1B09B712-2DC4-47C0-B2EA-9FD0DE1876BE}" dt="2022-06-02T19:05:01.711" v="10250" actId="1076"/>
          <ac:spMkLst>
            <pc:docMk/>
            <pc:sldMk cId="1331468757" sldId="304"/>
            <ac:spMk id="10" creationId="{050233EE-E58A-442A-B1DF-4F81897A7559}"/>
          </ac:spMkLst>
        </pc:spChg>
        <pc:spChg chg="mod">
          <ac:chgData name="pinales" userId="65d003d1-348e-461b-85fc-57bf8f216434" providerId="ADAL" clId="{1B09B712-2DC4-47C0-B2EA-9FD0DE1876BE}" dt="2022-06-06T15:53:57.064" v="10582" actId="20577"/>
          <ac:spMkLst>
            <pc:docMk/>
            <pc:sldMk cId="1331468757" sldId="304"/>
            <ac:spMk id="14" creationId="{D556DDEA-2499-DAB6-0BE9-65DBBD8202E5}"/>
          </ac:spMkLst>
        </pc:spChg>
        <pc:picChg chg="mod">
          <ac:chgData name="pinales" userId="65d003d1-348e-461b-85fc-57bf8f216434" providerId="ADAL" clId="{1B09B712-2DC4-47C0-B2EA-9FD0DE1876BE}" dt="2022-06-02T19:05:01.711" v="10250" actId="1076"/>
          <ac:picMkLst>
            <pc:docMk/>
            <pc:sldMk cId="1331468757" sldId="304"/>
            <ac:picMk id="4" creationId="{00000000-0000-0000-0000-000000000000}"/>
          </ac:picMkLst>
        </pc:picChg>
        <pc:cxnChg chg="mod">
          <ac:chgData name="pinales" userId="65d003d1-348e-461b-85fc-57bf8f216434" providerId="ADAL" clId="{1B09B712-2DC4-47C0-B2EA-9FD0DE1876BE}" dt="2022-06-02T19:05:01.711" v="10250" actId="1076"/>
          <ac:cxnSpMkLst>
            <pc:docMk/>
            <pc:sldMk cId="1331468757" sldId="304"/>
            <ac:cxnSpMk id="12" creationId="{691C0AC6-7B90-45D3-AE4D-BEF7EB4BAB16}"/>
          </ac:cxnSpMkLst>
        </pc:cxnChg>
        <pc:cxnChg chg="mod">
          <ac:chgData name="pinales" userId="65d003d1-348e-461b-85fc-57bf8f216434" providerId="ADAL" clId="{1B09B712-2DC4-47C0-B2EA-9FD0DE1876BE}" dt="2022-06-02T19:05:01.711" v="10250" actId="1076"/>
          <ac:cxnSpMkLst>
            <pc:docMk/>
            <pc:sldMk cId="1331468757" sldId="304"/>
            <ac:cxnSpMk id="16" creationId="{E6CAE071-3778-4AAA-A6B7-4906FF93759F}"/>
          </ac:cxnSpMkLst>
        </pc:cxnChg>
      </pc:sldChg>
      <pc:sldChg chg="modSp add mod">
        <pc:chgData name="pinales" userId="65d003d1-348e-461b-85fc-57bf8f216434" providerId="ADAL" clId="{1B09B712-2DC4-47C0-B2EA-9FD0DE1876BE}" dt="2022-06-02T19:05:51.692" v="10259" actId="1076"/>
        <pc:sldMkLst>
          <pc:docMk/>
          <pc:sldMk cId="3003497421" sldId="305"/>
        </pc:sldMkLst>
        <pc:spChg chg="mod">
          <ac:chgData name="pinales" userId="65d003d1-348e-461b-85fc-57bf8f216434" providerId="ADAL" clId="{1B09B712-2DC4-47C0-B2EA-9FD0DE1876BE}" dt="2022-06-02T19:05:51.692" v="10259" actId="1076"/>
          <ac:spMkLst>
            <pc:docMk/>
            <pc:sldMk cId="3003497421" sldId="305"/>
            <ac:spMk id="2" creationId="{00000000-0000-0000-0000-000000000000}"/>
          </ac:spMkLst>
        </pc:spChg>
        <pc:spChg chg="mod">
          <ac:chgData name="pinales" userId="65d003d1-348e-461b-85fc-57bf8f216434" providerId="ADAL" clId="{1B09B712-2DC4-47C0-B2EA-9FD0DE1876BE}" dt="2022-06-02T19:05:43.295" v="10257" actId="14100"/>
          <ac:spMkLst>
            <pc:docMk/>
            <pc:sldMk cId="3003497421" sldId="305"/>
            <ac:spMk id="4" creationId="{7C571656-F5C4-4F95-89DA-8C762CBC8C72}"/>
          </ac:spMkLst>
        </pc:spChg>
        <pc:spChg chg="mod">
          <ac:chgData name="pinales" userId="65d003d1-348e-461b-85fc-57bf8f216434" providerId="ADAL" clId="{1B09B712-2DC4-47C0-B2EA-9FD0DE1876BE}" dt="2022-06-02T19:05:39.253" v="10256" actId="14100"/>
          <ac:spMkLst>
            <pc:docMk/>
            <pc:sldMk cId="3003497421" sldId="305"/>
            <ac:spMk id="6" creationId="{4746601A-810B-4D8C-B022-BE3B218FBA7E}"/>
          </ac:spMkLst>
        </pc:spChg>
        <pc:cxnChg chg="mod">
          <ac:chgData name="pinales" userId="65d003d1-348e-461b-85fc-57bf8f216434" providerId="ADAL" clId="{1B09B712-2DC4-47C0-B2EA-9FD0DE1876BE}" dt="2022-06-02T19:05:43.295" v="10257" actId="14100"/>
          <ac:cxnSpMkLst>
            <pc:docMk/>
            <pc:sldMk cId="3003497421" sldId="305"/>
            <ac:cxnSpMk id="8" creationId="{3CB40FF4-E7DE-4EE1-901D-83F8498F6F77}"/>
          </ac:cxnSpMkLst>
        </pc:cxnChg>
      </pc:sldChg>
      <pc:sldChg chg="modSp new mod">
        <pc:chgData name="pinales" userId="65d003d1-348e-461b-85fc-57bf8f216434" providerId="ADAL" clId="{1B09B712-2DC4-47C0-B2EA-9FD0DE1876BE}" dt="2022-06-06T21:50:08.928" v="12065" actId="20577"/>
        <pc:sldMkLst>
          <pc:docMk/>
          <pc:sldMk cId="2543970577" sldId="306"/>
        </pc:sldMkLst>
        <pc:spChg chg="mod">
          <ac:chgData name="pinales" userId="65d003d1-348e-461b-85fc-57bf8f216434" providerId="ADAL" clId="{1B09B712-2DC4-47C0-B2EA-9FD0DE1876BE}" dt="2022-06-02T21:11:54.346" v="10281" actId="20577"/>
          <ac:spMkLst>
            <pc:docMk/>
            <pc:sldMk cId="2543970577" sldId="306"/>
            <ac:spMk id="2" creationId="{223D7FA2-356C-AD77-D8CF-8137114362D6}"/>
          </ac:spMkLst>
        </pc:spChg>
        <pc:spChg chg="mod">
          <ac:chgData name="pinales" userId="65d003d1-348e-461b-85fc-57bf8f216434" providerId="ADAL" clId="{1B09B712-2DC4-47C0-B2EA-9FD0DE1876BE}" dt="2022-06-06T21:50:08.928" v="12065" actId="20577"/>
          <ac:spMkLst>
            <pc:docMk/>
            <pc:sldMk cId="2543970577" sldId="306"/>
            <ac:spMk id="3" creationId="{58FC5E1C-35A7-10EF-F795-376EDEC64D67}"/>
          </ac:spMkLst>
        </pc:spChg>
      </pc:sldChg>
      <pc:sldChg chg="addSp delSp modSp mod">
        <pc:chgData name="pinales" userId="65d003d1-348e-461b-85fc-57bf8f216434" providerId="ADAL" clId="{1B09B712-2DC4-47C0-B2EA-9FD0DE1876BE}" dt="2022-06-06T18:34:21.927" v="11420" actId="20577"/>
        <pc:sldMkLst>
          <pc:docMk/>
          <pc:sldMk cId="3310389879" sldId="307"/>
        </pc:sldMkLst>
        <pc:spChg chg="mod">
          <ac:chgData name="pinales" userId="65d003d1-348e-461b-85fc-57bf8f216434" providerId="ADAL" clId="{1B09B712-2DC4-47C0-B2EA-9FD0DE1876BE}" dt="2022-06-06T17:28:54.737" v="10807" actId="790"/>
          <ac:spMkLst>
            <pc:docMk/>
            <pc:sldMk cId="3310389879" sldId="307"/>
            <ac:spMk id="2" creationId="{00000000-0000-0000-0000-000000000000}"/>
          </ac:spMkLst>
        </pc:spChg>
        <pc:spChg chg="mod">
          <ac:chgData name="pinales" userId="65d003d1-348e-461b-85fc-57bf8f216434" providerId="ADAL" clId="{1B09B712-2DC4-47C0-B2EA-9FD0DE1876BE}" dt="2022-06-06T18:34:21.927" v="11420" actId="20577"/>
          <ac:spMkLst>
            <pc:docMk/>
            <pc:sldMk cId="3310389879" sldId="307"/>
            <ac:spMk id="3" creationId="{00000000-0000-0000-0000-000000000000}"/>
          </ac:spMkLst>
        </pc:spChg>
        <pc:spChg chg="add del mod">
          <ac:chgData name="pinales" userId="65d003d1-348e-461b-85fc-57bf8f216434" providerId="ADAL" clId="{1B09B712-2DC4-47C0-B2EA-9FD0DE1876BE}" dt="2022-06-06T17:28:46.566" v="10806"/>
          <ac:spMkLst>
            <pc:docMk/>
            <pc:sldMk cId="3310389879" sldId="307"/>
            <ac:spMk id="5" creationId="{7EECA379-E670-81E9-1CF9-6CD88AF94443}"/>
          </ac:spMkLst>
        </pc:spChg>
        <pc:spChg chg="add mod">
          <ac:chgData name="pinales" userId="65d003d1-348e-461b-85fc-57bf8f216434" providerId="ADAL" clId="{1B09B712-2DC4-47C0-B2EA-9FD0DE1876BE}" dt="2022-06-06T18:24:02.738" v="11286" actId="1076"/>
          <ac:spMkLst>
            <pc:docMk/>
            <pc:sldMk cId="3310389879" sldId="307"/>
            <ac:spMk id="8" creationId="{4309D978-F46A-74EA-F1B5-A0198E9E3F56}"/>
          </ac:spMkLst>
        </pc:spChg>
        <pc:spChg chg="add del mod">
          <ac:chgData name="pinales" userId="65d003d1-348e-461b-85fc-57bf8f216434" providerId="ADAL" clId="{1B09B712-2DC4-47C0-B2EA-9FD0DE1876BE}" dt="2022-06-06T18:23:58.915" v="11285" actId="1076"/>
          <ac:spMkLst>
            <pc:docMk/>
            <pc:sldMk cId="3310389879" sldId="307"/>
            <ac:spMk id="9" creationId="{C21BD00B-7929-E908-C71B-50E816EB765F}"/>
          </ac:spMkLst>
        </pc:spChg>
        <pc:spChg chg="add mod">
          <ac:chgData name="pinales" userId="65d003d1-348e-461b-85fc-57bf8f216434" providerId="ADAL" clId="{1B09B712-2DC4-47C0-B2EA-9FD0DE1876BE}" dt="2022-06-06T18:26:58.499" v="11301" actId="1076"/>
          <ac:spMkLst>
            <pc:docMk/>
            <pc:sldMk cId="3310389879" sldId="307"/>
            <ac:spMk id="10" creationId="{188B90FC-55DC-823E-6D43-777074283C59}"/>
          </ac:spMkLst>
        </pc:spChg>
        <pc:spChg chg="add mod">
          <ac:chgData name="pinales" userId="65d003d1-348e-461b-85fc-57bf8f216434" providerId="ADAL" clId="{1B09B712-2DC4-47C0-B2EA-9FD0DE1876BE}" dt="2022-06-06T18:26:47.601" v="11300" actId="20577"/>
          <ac:spMkLst>
            <pc:docMk/>
            <pc:sldMk cId="3310389879" sldId="307"/>
            <ac:spMk id="12" creationId="{58FCBBF3-E2EA-29D7-15EF-AD48FEB496CA}"/>
          </ac:spMkLst>
        </pc:spChg>
        <pc:picChg chg="add mod">
          <ac:chgData name="pinales" userId="65d003d1-348e-461b-85fc-57bf8f216434" providerId="ADAL" clId="{1B09B712-2DC4-47C0-B2EA-9FD0DE1876BE}" dt="2022-06-06T18:23:55.219" v="11284" actId="1076"/>
          <ac:picMkLst>
            <pc:docMk/>
            <pc:sldMk cId="3310389879" sldId="307"/>
            <ac:picMk id="7" creationId="{AFA4D4DD-D78A-C152-8857-26875C27D4DB}"/>
          </ac:picMkLst>
        </pc:picChg>
      </pc:sldChg>
      <pc:sldChg chg="addSp delSp modSp add mod modClrScheme chgLayout">
        <pc:chgData name="pinales" userId="65d003d1-348e-461b-85fc-57bf8f216434" providerId="ADAL" clId="{1B09B712-2DC4-47C0-B2EA-9FD0DE1876BE}" dt="2022-06-06T17:13:00.116" v="10804" actId="20577"/>
        <pc:sldMkLst>
          <pc:docMk/>
          <pc:sldMk cId="602290394" sldId="311"/>
        </pc:sldMkLst>
        <pc:spChg chg="mod ord">
          <ac:chgData name="pinales" userId="65d003d1-348e-461b-85fc-57bf8f216434" providerId="ADAL" clId="{1B09B712-2DC4-47C0-B2EA-9FD0DE1876BE}" dt="2022-06-06T17:08:17.030" v="10786" actId="1076"/>
          <ac:spMkLst>
            <pc:docMk/>
            <pc:sldMk cId="602290394" sldId="311"/>
            <ac:spMk id="2" creationId="{00000000-0000-0000-0000-000000000000}"/>
          </ac:spMkLst>
        </pc:spChg>
        <pc:spChg chg="mod ord">
          <ac:chgData name="pinales" userId="65d003d1-348e-461b-85fc-57bf8f216434" providerId="ADAL" clId="{1B09B712-2DC4-47C0-B2EA-9FD0DE1876BE}" dt="2022-06-06T17:13:00.116" v="10804" actId="20577"/>
          <ac:spMkLst>
            <pc:docMk/>
            <pc:sldMk cId="602290394" sldId="311"/>
            <ac:spMk id="3" creationId="{00000000-0000-0000-0000-000000000000}"/>
          </ac:spMkLst>
        </pc:spChg>
        <pc:spChg chg="add mod ord">
          <ac:chgData name="pinales" userId="65d003d1-348e-461b-85fc-57bf8f216434" providerId="ADAL" clId="{1B09B712-2DC4-47C0-B2EA-9FD0DE1876BE}" dt="2022-06-06T16:40:30.207" v="10593" actId="20577"/>
          <ac:spMkLst>
            <pc:docMk/>
            <pc:sldMk cId="602290394" sldId="311"/>
            <ac:spMk id="5" creationId="{D497DA4F-C365-7AA3-2904-42A71217B50C}"/>
          </ac:spMkLst>
        </pc:spChg>
        <pc:picChg chg="del mod">
          <ac:chgData name="pinales" userId="65d003d1-348e-461b-85fc-57bf8f216434" providerId="ADAL" clId="{1B09B712-2DC4-47C0-B2EA-9FD0DE1876BE}" dt="2022-06-06T17:04:23.767" v="10670" actId="478"/>
          <ac:picMkLst>
            <pc:docMk/>
            <pc:sldMk cId="602290394" sldId="311"/>
            <ac:picMk id="4" creationId="{00000000-0000-0000-0000-000000000000}"/>
          </ac:picMkLst>
        </pc:picChg>
        <pc:picChg chg="add mod">
          <ac:chgData name="pinales" userId="65d003d1-348e-461b-85fc-57bf8f216434" providerId="ADAL" clId="{1B09B712-2DC4-47C0-B2EA-9FD0DE1876BE}" dt="2022-06-06T17:12:25.371" v="10803" actId="14826"/>
          <ac:picMkLst>
            <pc:docMk/>
            <pc:sldMk cId="602290394" sldId="311"/>
            <ac:picMk id="7" creationId="{6A0DAA15-E0D4-6E7D-2CBF-62F60AA6A119}"/>
          </ac:picMkLst>
        </pc:picChg>
      </pc:sldChg>
      <pc:sldChg chg="addSp modSp new mod">
        <pc:chgData name="pinales" userId="65d003d1-348e-461b-85fc-57bf8f216434" providerId="ADAL" clId="{1B09B712-2DC4-47C0-B2EA-9FD0DE1876BE}" dt="2022-06-06T18:59:26.880" v="11924" actId="732"/>
        <pc:sldMkLst>
          <pc:docMk/>
          <pc:sldMk cId="4148189345" sldId="312"/>
        </pc:sldMkLst>
        <pc:spChg chg="mod">
          <ac:chgData name="pinales" userId="65d003d1-348e-461b-85fc-57bf8f216434" providerId="ADAL" clId="{1B09B712-2DC4-47C0-B2EA-9FD0DE1876BE}" dt="2022-06-06T18:35:16.606" v="11440" actId="1076"/>
          <ac:spMkLst>
            <pc:docMk/>
            <pc:sldMk cId="4148189345" sldId="312"/>
            <ac:spMk id="2" creationId="{6C8C8FA5-F100-E808-F540-69123ADC4B51}"/>
          </ac:spMkLst>
        </pc:spChg>
        <pc:spChg chg="mod">
          <ac:chgData name="pinales" userId="65d003d1-348e-461b-85fc-57bf8f216434" providerId="ADAL" clId="{1B09B712-2DC4-47C0-B2EA-9FD0DE1876BE}" dt="2022-06-06T18:54:19.688" v="11917" actId="14100"/>
          <ac:spMkLst>
            <pc:docMk/>
            <pc:sldMk cId="4148189345" sldId="312"/>
            <ac:spMk id="3" creationId="{4C24B731-E42A-1DA2-22A2-B47766168F98}"/>
          </ac:spMkLst>
        </pc:spChg>
        <pc:spChg chg="mod">
          <ac:chgData name="pinales" userId="65d003d1-348e-461b-85fc-57bf8f216434" providerId="ADAL" clId="{1B09B712-2DC4-47C0-B2EA-9FD0DE1876BE}" dt="2022-06-06T18:35:23.046" v="11442" actId="20577"/>
          <ac:spMkLst>
            <pc:docMk/>
            <pc:sldMk cId="4148189345" sldId="312"/>
            <ac:spMk id="4" creationId="{BF632604-9756-CF05-8FBC-87758009BB3D}"/>
          </ac:spMkLst>
        </pc:spChg>
        <pc:picChg chg="add mod">
          <ac:chgData name="pinales" userId="65d003d1-348e-461b-85fc-57bf8f216434" providerId="ADAL" clId="{1B09B712-2DC4-47C0-B2EA-9FD0DE1876BE}" dt="2022-06-06T18:59:26.880" v="11924" actId="732"/>
          <ac:picMkLst>
            <pc:docMk/>
            <pc:sldMk cId="4148189345" sldId="312"/>
            <ac:picMk id="1026" creationId="{EC8EC20D-9120-7B09-10C6-1E515687919E}"/>
          </ac:picMkLst>
        </pc:picChg>
      </pc:sldChg>
    </pc:docChg>
  </pc:docChgLst>
  <pc:docChgLst>
    <pc:chgData name="pinales" userId="65d003d1-348e-461b-85fc-57bf8f216434" providerId="ADAL" clId="{4F6A83A4-18DF-4BB5-9299-B252123C6816}"/>
    <pc:docChg chg="undo custSel modSld">
      <pc:chgData name="pinales" userId="65d003d1-348e-461b-85fc-57bf8f216434" providerId="ADAL" clId="{4F6A83A4-18DF-4BB5-9299-B252123C6816}" dt="2024-10-03T13:56:54.864" v="30" actId="20577"/>
      <pc:docMkLst>
        <pc:docMk/>
      </pc:docMkLst>
      <pc:sldChg chg="modSp mod">
        <pc:chgData name="pinales" userId="65d003d1-348e-461b-85fc-57bf8f216434" providerId="ADAL" clId="{4F6A83A4-18DF-4BB5-9299-B252123C6816}" dt="2024-10-03T13:56:54.864" v="30" actId="20577"/>
        <pc:sldMkLst>
          <pc:docMk/>
          <pc:sldMk cId="0" sldId="256"/>
        </pc:sldMkLst>
        <pc:spChg chg="mod">
          <ac:chgData name="pinales" userId="65d003d1-348e-461b-85fc-57bf8f216434" providerId="ADAL" clId="{4F6A83A4-18DF-4BB5-9299-B252123C6816}" dt="2024-10-03T13:56:54.864" v="30" actId="20577"/>
          <ac:spMkLst>
            <pc:docMk/>
            <pc:sldMk cId="0" sldId="256"/>
            <ac:spMk id="4100" creationId="{3B9F2A96-E35E-18FF-B6D3-4843996930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CD7C7898-14B1-389F-7372-0BCAE8B54B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DBEBC435-EED6-C6C4-8582-2F56642AD0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62E42B7-9561-665F-33AC-263B51B9B6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25989" name="Rectangle 5">
            <a:extLst>
              <a:ext uri="{FF2B5EF4-FFF2-40B4-BE49-F238E27FC236}">
                <a16:creationId xmlns:a16="http://schemas.microsoft.com/office/drawing/2014/main" id="{E7C94CE4-6ED0-5234-E0B8-89C6DE10B5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25990" name="Rectangle 6">
            <a:extLst>
              <a:ext uri="{FF2B5EF4-FFF2-40B4-BE49-F238E27FC236}">
                <a16:creationId xmlns:a16="http://schemas.microsoft.com/office/drawing/2014/main" id="{100DB142-A840-D027-FD6F-B4C174CEDBD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5991" name="Rectangle 7">
            <a:extLst>
              <a:ext uri="{FF2B5EF4-FFF2-40B4-BE49-F238E27FC236}">
                <a16:creationId xmlns:a16="http://schemas.microsoft.com/office/drawing/2014/main" id="{49E342C5-9368-C7C1-B3E7-ABE3062E0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B190AB-0472-4A04-A3C5-C10681AEEAAD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895600"/>
            <a:ext cx="7772400" cy="8382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4038600"/>
            <a:ext cx="6019800" cy="9032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B4973E-5EF8-1944-AE36-97A0C49178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382AA7-62CD-A284-D48B-064CEE3B84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2A08D3-2F2A-AC89-1C25-FCDA9469F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E3031B-B3E0-44D8-9A44-4F38056BDBF4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60813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DFEE6D-F967-A9B1-6E93-70607C2D7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4FC4D3-B59F-A491-F081-D2F03ACB2B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A845AF-35DC-7B70-5AC5-31796DAE87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9CBD7-3D3A-4BFB-A157-D62B611476A1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19946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86550" y="609600"/>
            <a:ext cx="177165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1600" y="609600"/>
            <a:ext cx="516255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5B33D5-3F71-7C07-8EFB-59149C155A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6CA538-8FCE-1226-929B-DA631ADB0C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BACC37-F253-B81B-3B1C-703B455F4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B1A6B4-E1C5-406B-BC1F-3C290F7B8DC2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48056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762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1600" y="1524000"/>
            <a:ext cx="34671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34671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711C-807F-3A06-B759-542E9D122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59B2E-5EA9-80B9-CBAF-80B31D1503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15E51-BEE0-E97E-D2FD-0B1E6578F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B8D7C-5483-4286-B1B5-2E6E3C06B2ED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2824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762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371600" y="1524000"/>
            <a:ext cx="7086600" cy="45720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600604-9B7D-FA02-1DCF-4B97878F81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516CB1-1B17-180C-5EE0-EE8FF926CA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7D4442-CEF5-1385-5BA1-D773A06432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8967A-BEE2-44E9-A6E0-15B807FDD5B9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41056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2DD271-B2FC-97DD-30C0-FE40A4AE67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D11955-6B5D-0540-409B-51A830B992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72EE79-EFA0-00B4-02D6-4D13A12480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708A-3105-491F-A6F7-A55729320787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9593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38602D-A4B4-E4C5-57AF-E92501536C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B35A63-E1CE-62BD-37C4-4995CCE160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7C4A9-99A7-053B-1B70-6B9588AF71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DAA06-B7F3-4807-9193-423ED54CE1BF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69553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1600" y="1524000"/>
            <a:ext cx="3467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34671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6E58D-C26E-9EAC-8297-B01AB3E6E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D774-8397-D382-D617-E6326900BD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C8F039-FC3C-C4A6-D4A6-A38658A0E8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60DF7-87F0-483B-8784-156C7EE46E9B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43239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522344-3EC5-2C94-1A10-9F112AA199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D14BF3-E07B-FE76-75A1-3FB99F333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0DA66A5-90AB-D760-05CF-8C8B7788B5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8F873-E693-48C6-91C4-7D15074405D9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376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1B0DDD2-A572-40D3-2516-B6DD75D6AC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7DB7D0-EE8A-49D1-93A3-D7AB7CBFF5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319D8E-4BAB-CF67-0B15-510EE84B0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F3AA2-DD61-45E0-88F7-D23A1FFDAD9B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31502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02E4BCF-A750-3F4B-B4AC-FEF61BB5CD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6CB399A-D724-FC62-3460-078F28A7DD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115503-0A2F-C1B5-2DDC-1C19DDDF25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2AE32-B092-4763-AEF5-89213F51889A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27895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75D4F-62CC-B2FD-87F2-62C8469738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8BEFEB-8B86-633F-D691-F3FFEA07C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2C99DF-8356-1AAB-7856-1D9B54554C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3DADC-175A-4CB6-AFA5-974401946C61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67454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E903E0-56E1-25B9-E954-D8EE66536D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BB69B-8C75-EF6D-6161-2AE000C308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F97485-9AF5-577E-A7A3-2B84F4C5E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DB119-EFC5-44A7-8800-F6E32B26941A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93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A1AD63-A0CD-FC4F-3EF0-DB9BAEE0D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086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4D348A0-C2F4-5DAF-4170-BC666B51F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524000"/>
            <a:ext cx="7086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422916" name="Rectangle 4">
            <a:extLst>
              <a:ext uri="{FF2B5EF4-FFF2-40B4-BE49-F238E27FC236}">
                <a16:creationId xmlns:a16="http://schemas.microsoft.com/office/drawing/2014/main" id="{F5B1D942-9CAB-EE0E-796F-688116B5E0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2917" name="Rectangle 5">
            <a:extLst>
              <a:ext uri="{FF2B5EF4-FFF2-40B4-BE49-F238E27FC236}">
                <a16:creationId xmlns:a16="http://schemas.microsoft.com/office/drawing/2014/main" id="{2374E55C-FAB7-43EB-D07E-664AE2CCB8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2918" name="Rectangle 6">
            <a:extLst>
              <a:ext uri="{FF2B5EF4-FFF2-40B4-BE49-F238E27FC236}">
                <a16:creationId xmlns:a16="http://schemas.microsoft.com/office/drawing/2014/main" id="{C20A6518-702F-2067-042B-0271C0E51F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F95D73D-2214-4D69-A6EB-9C278C62FBD1}" type="slidenum">
              <a:rPr lang="en-US" altLang="es-MX"/>
              <a:pPr>
                <a:defRPr/>
              </a:pPr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2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  <p:sldLayoutId id="2147484750" r:id="rId12"/>
    <p:sldLayoutId id="214748475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forum?id=BJYwwY9l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i.org/10.1109/WACV.2017.58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HRXFw5c__Y" TargetMode="External"/><Relationship Id="rId3" Type="http://schemas.openxmlformats.org/officeDocument/2006/relationships/hyperlink" Target="https://towardsdatascience.com/super-convergence-with-cyclical-learning-rates-in-tensorflow-c1932b858252" TargetMode="External"/><Relationship Id="rId7" Type="http://schemas.openxmlformats.org/officeDocument/2006/relationships/hyperlink" Target="https://www.youtube.com/watch?v=BrRgnP4p9l8" TargetMode="External"/><Relationship Id="rId2" Type="http://schemas.openxmlformats.org/officeDocument/2006/relationships/hyperlink" Target="https://www.researchgate.net/publication/339073808_A_Comparison_of_Optimization_Algorithms_for_Deep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08.03983" TargetMode="External"/><Relationship Id="rId5" Type="http://schemas.openxmlformats.org/officeDocument/2006/relationships/hyperlink" Target="https://towardsdatascience.com/https-medium-com-reina-wang-tw-stochastic-gradient-descent-with-restarts-5f511975163" TargetMode="External"/><Relationship Id="rId4" Type="http://schemas.openxmlformats.org/officeDocument/2006/relationships/hyperlink" Target="https://arxiv.org/abs/1506.01186?context=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stimating-optimal-learning-rate-for-a-deep-neural-network-ce32f2556ce0#---0-5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mlr.org/papers/v12/duchi11a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defQQqkXEf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212.5701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48550/arXiv.1412.698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forum?id=OM0jvwB8jIp57ZJjtNEZ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39073808_A_Comparison_of_Optimization_Algorithms_for_Deep_Learning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478518B-4304-9BBA-8A95-89C8EF9823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 altLang="es-MX" dirty="0"/>
              <a:t>Redes Neuronales</a:t>
            </a:r>
            <a:endParaRPr lang="en-US" altLang="es-MX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5B4C6B-F068-90E7-E5FD-D106814737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84438" y="5589588"/>
            <a:ext cx="6019800" cy="903287"/>
          </a:xfrm>
        </p:spPr>
        <p:txBody>
          <a:bodyPr/>
          <a:lstStyle/>
          <a:p>
            <a:r>
              <a:rPr lang="es-MX" altLang="es-MX" sz="2400" dirty="0">
                <a:solidFill>
                  <a:srgbClr val="66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Profesor:</a:t>
            </a:r>
            <a:r>
              <a:rPr lang="es-MX" altLang="es-MX" sz="2400" dirty="0">
                <a:latin typeface="Calibri" panose="020F0502020204030204" pitchFamily="34" charset="0"/>
                <a:cs typeface="Calibri" panose="020F0502020204030204" pitchFamily="34" charset="0"/>
              </a:rPr>
              <a:t> Dr. José Ruiz Pinales</a:t>
            </a:r>
            <a:endParaRPr lang="en-US" altLang="es-MX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3B9F2A96-E35E-18FF-B6D3-48439969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365625"/>
            <a:ext cx="6019800" cy="105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MX" altLang="es-MX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Algoritmos de entrenamiento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0CFA-E116-4F12-A7B5-8F4C592C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SGDR (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SGD with warm Restarts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1594B-04B6-4AC0-B085-EA1A72F4B3C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691" y="1306286"/>
                <a:ext cx="4208417" cy="478971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Método de variación cíclica de la tasa de aprendizaje que usa SGD (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Stochastic Gradient Descent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Hace que la tasa de aprendizaje vaya decreciendo.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Hace un reinicio (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warm restart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de la tasa de aprendizaje al valor máximo cada cierto número de épocas retomando la última mejor red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𝑎𝑥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𝑐𝑢𝑟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donde:</a:t>
                </a:r>
              </a:p>
              <a:p>
                <a:pPr marL="0" lvl="1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𝑚𝑢𝑙𝑡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6350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el número de época para el siguiente reinicio</a:t>
                </a:r>
              </a:p>
              <a:p>
                <a:pPr marL="0" lvl="1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6350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el número de épocas transcurridas desde el anterior reinicio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alto valor de la tasa de aprendizaje en cada reinicio hace que SGD escape de mínimos locales</a:t>
                </a:r>
                <a:endParaRPr lang="en-US" sz="1400" b="0" dirty="0">
                  <a:solidFill>
                    <a:srgbClr val="00206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1594B-04B6-4AC0-B085-EA1A72F4B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691" y="1306286"/>
                <a:ext cx="4208417" cy="4789714"/>
              </a:xfrm>
              <a:blipFill>
                <a:blip r:embed="rId2"/>
                <a:stretch>
                  <a:fillRect l="-435" t="-127" r="-43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BB512F-8F53-427F-80E0-93E6DA24C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788" y="4258285"/>
            <a:ext cx="2849320" cy="215142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99CA803-B63C-4380-BC2D-F43B3A796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788" y="1524000"/>
            <a:ext cx="2849320" cy="217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F3D656F-D596-B411-EF07-09794D3E4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95108" y="1524000"/>
            <a:ext cx="2963092" cy="4572000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75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6998-D8C6-4312-ADC9-4E268C1E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452846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Tasa de aprendizaje con SGDR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BDD70E3D-F265-EDFF-9666-A8BCF45CD384}"/>
              </a:ext>
            </a:extLst>
          </p:cNvPr>
          <p:cNvGrpSpPr/>
          <p:nvPr/>
        </p:nvGrpSpPr>
        <p:grpSpPr>
          <a:xfrm>
            <a:off x="1371600" y="1531148"/>
            <a:ext cx="7524206" cy="4051045"/>
            <a:chOff x="873456" y="1487605"/>
            <a:chExt cx="8270543" cy="41628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DD29DB-8B01-47DD-BDBC-FBE2A4CF68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58" t="3868"/>
            <a:stretch/>
          </p:blipFill>
          <p:spPr>
            <a:xfrm>
              <a:off x="873456" y="1965278"/>
              <a:ext cx="8270543" cy="368514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D1454D-F917-46ED-8E43-7AF268BCA28B}"/>
                </a:ext>
              </a:extLst>
            </p:cNvPr>
            <p:cNvSpPr txBox="1"/>
            <p:nvPr/>
          </p:nvSpPr>
          <p:spPr>
            <a:xfrm>
              <a:off x="6250675" y="1487605"/>
              <a:ext cx="2893324" cy="31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Reinicios en caliente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923E39-4FB5-4618-A6EA-D99F99D618B1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4367286" y="1803874"/>
              <a:ext cx="3330052" cy="11849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7D348C1-5A11-403E-B6BF-AE11C4471F3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868538" y="1803874"/>
              <a:ext cx="1828800" cy="1171338"/>
            </a:xfrm>
            <a:prstGeom prst="straightConnector1">
              <a:avLst/>
            </a:prstGeom>
            <a:ln w="3175">
              <a:solidFill>
                <a:schemeClr val="bg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BBE01C-CD77-4E0E-AA9F-2CE213888E4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240742" y="1803874"/>
              <a:ext cx="2456596" cy="1157691"/>
            </a:xfrm>
            <a:prstGeom prst="line">
              <a:avLst/>
            </a:prstGeom>
            <a:ln>
              <a:solidFill>
                <a:srgbClr val="0066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0EA108-553F-440D-8766-3F908F85C1B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2947918" y="1803874"/>
              <a:ext cx="4749419" cy="1212282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384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7738-D9FD-48B3-AFD7-826BFF5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277505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Comportamiento de SGDR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788C31-DD9D-46EE-B598-0E4136531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" t="5017" r="3354" b="3243"/>
          <a:stretch/>
        </p:blipFill>
        <p:spPr bwMode="auto">
          <a:xfrm>
            <a:off x="1576251" y="1306445"/>
            <a:ext cx="6008915" cy="484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B4A003-DF95-4061-9A94-724343A8E369}"/>
              </a:ext>
            </a:extLst>
          </p:cNvPr>
          <p:cNvSpPr txBox="1"/>
          <p:nvPr/>
        </p:nvSpPr>
        <p:spPr>
          <a:xfrm>
            <a:off x="3384645" y="19516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Reinicios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59E508-5626-4F77-BADB-BD82267651FA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945055" y="2320963"/>
            <a:ext cx="2098694" cy="25732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838926-8DF8-43C3-B488-379AE7FC003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945055" y="2320963"/>
            <a:ext cx="217512" cy="28651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4826E7-39DF-4970-A6DB-0614F02F7AA9}"/>
              </a:ext>
            </a:extLst>
          </p:cNvPr>
          <p:cNvSpPr txBox="1"/>
          <p:nvPr/>
        </p:nvSpPr>
        <p:spPr>
          <a:xfrm>
            <a:off x="1576251" y="6253748"/>
            <a:ext cx="600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Incremento brusco de la tasa de aprendizaje hace que dé pasos grandes. </a:t>
            </a:r>
          </a:p>
          <a:p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Esto hace también que el algoritmo escape de un mínimo local.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D7BFED-2F88-482A-B4EB-B31CD034F1DC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580709" y="4894217"/>
            <a:ext cx="1114697" cy="1359531"/>
          </a:xfrm>
          <a:prstGeom prst="straightConnector1">
            <a:avLst/>
          </a:prstGeom>
          <a:ln w="28575">
            <a:solidFill>
              <a:srgbClr val="0058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70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72F4-787E-4DA9-B2A9-D7C7DBDBD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330926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Entrenamiento en Base CIFAR-10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43320-A3C7-485A-827C-30C334B5B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98"/>
          <a:stretch/>
        </p:blipFill>
        <p:spPr>
          <a:xfrm>
            <a:off x="1574271" y="1319457"/>
            <a:ext cx="6681257" cy="50768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804764-8F6A-472D-BAD1-9B047AC96C4C}"/>
              </a:ext>
            </a:extLst>
          </p:cNvPr>
          <p:cNvSpPr txBox="1"/>
          <p:nvPr/>
        </p:nvSpPr>
        <p:spPr>
          <a:xfrm>
            <a:off x="1254034" y="6396335"/>
            <a:ext cx="743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Loshchilov</a:t>
            </a: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I., &amp; </a:t>
            </a:r>
            <a:r>
              <a:rPr lang="en-US" sz="1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Hutter</a:t>
            </a: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F. (2019). SGDR: Stochastic gradient descent with warm restarts. In </a:t>
            </a:r>
            <a:r>
              <a:rPr lang="en-US" sz="12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5th International Conference on Learning Representations, ICLR 2017.</a:t>
            </a:r>
            <a:endParaRPr lang="en-US" sz="1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9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2190-993A-46FE-A12D-EC5974E9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554417"/>
          </a:xfrm>
        </p:spPr>
        <p:txBody>
          <a:bodyPr/>
          <a:lstStyle/>
          <a:p>
            <a:r>
              <a:rPr lang="es-MX" sz="3600" noProof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Snapshot Ensembles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30F43-E793-44D7-A455-9201C08A81F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2742" y="1267564"/>
                <a:ext cx="3944984" cy="4828436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 una técnica que construye un ensemble de redes neuronales usando reinicios en caliente</a:t>
                </a:r>
              </a:p>
              <a:p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Inicia entrenando un modelo usando la programación de la técnica SGDR</a:t>
                </a:r>
              </a:p>
              <a:p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Guarda los parámetros de ese modelo</a:t>
                </a:r>
              </a:p>
              <a:p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Luego hace un reinicio en caliente y repite los pasos hasta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veces</a:t>
                </a:r>
              </a:p>
              <a:p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 final los </a:t>
                </a:r>
                <a14:m>
                  <m:oMath xmlns:m="http://schemas.openxmlformats.org/officeDocument/2006/math">
                    <m:r>
                      <a:rPr lang="es-MX" sz="1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modelos resultantes forman un ensemble de redes neuronales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 ensemble es un conjunto de clasificadores que combina las opiniones de varios expertos.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Los 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ensembles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 pueden usar para clasificar patrones por consenso de votos u otro método de combinación de scores.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Los 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ensembles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pueden llegar a ser más poderosos que un solo clasificador. Muchas de las arquitecturas que han ganado en competiciones usualmente están basadas en 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ensembles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30F43-E793-44D7-A455-9201C08A8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2742" y="1267564"/>
                <a:ext cx="3944984" cy="4828436"/>
              </a:xfrm>
              <a:blipFill>
                <a:blip r:embed="rId2"/>
                <a:stretch>
                  <a:fillRect l="-464" t="-253" r="-4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44F1228A-63A8-57AA-F1DC-D82753BC5B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A0EA3-A58E-4723-8796-8D8669EAF732}"/>
              </a:ext>
            </a:extLst>
          </p:cNvPr>
          <p:cNvSpPr txBox="1"/>
          <p:nvPr/>
        </p:nvSpPr>
        <p:spPr>
          <a:xfrm>
            <a:off x="1262742" y="6396335"/>
            <a:ext cx="7226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000" noProof="1">
                <a:latin typeface="Calibri" panose="020F0502020204030204" pitchFamily="34" charset="0"/>
                <a:cs typeface="Calibri" panose="020F0502020204030204" pitchFamily="34" charset="0"/>
              </a:rPr>
              <a:t>Huang, G., et al. (2017). </a:t>
            </a:r>
            <a:r>
              <a:rPr lang="es-MX" sz="10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Snapshot Ensembles: Train 1, get M for free</a:t>
            </a:r>
            <a:r>
              <a:rPr lang="es-MX" sz="1000" noProof="1">
                <a:latin typeface="Calibri" panose="020F0502020204030204" pitchFamily="34" charset="0"/>
                <a:cs typeface="Calibri" panose="020F0502020204030204" pitchFamily="34" charset="0"/>
              </a:rPr>
              <a:t>. In Proc. of the 5th International Conference on Learning Representations.</a:t>
            </a:r>
            <a:endParaRPr lang="es-MX" sz="12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9EC074-4563-C765-F574-4D809F09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220" y="1267564"/>
            <a:ext cx="3087687" cy="25319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13224C7-A7A3-59A3-C8AB-9DD6385D2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573" y="3853076"/>
            <a:ext cx="3087687" cy="250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2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9118-0842-4371-A4D0-4E1F4482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487680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Tasas de Aprendizaje Cíclicas (CLR)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C2E0E-4694-4916-9056-7B306E15CF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62743" y="1321654"/>
                <a:ext cx="3575957" cy="477434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CLR (</a:t>
                </a:r>
                <a:r>
                  <a:rPr lang="es-MX" sz="1400" noProof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Cyclical Learning Rates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 Tasas de aprendizaje cíclicas)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Es una técnica de variación cíclica de la tasa de aprendizaje.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diferencia del método SGDR, no reinicia bruscamente la tasa de aprendizaje.</a:t>
                </a:r>
              </a:p>
              <a:p>
                <a:pPr marL="0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 vez de eso, la varía suavemente siguiendo un esquema triangular o exponencial.</a:t>
                </a:r>
              </a:p>
              <a:p>
                <a:pPr marL="0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 máxima tasa de aprendizaje debe ser suficientemente grande para que el algoritmo de entrenamiento escape de mínimos locales o puntos de silla.</a:t>
                </a:r>
              </a:p>
              <a:p>
                <a:pPr marL="0" indent="0">
                  <a:buNone/>
                </a:pPr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 tamaño de una época en iteraciones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𝑒𝑝𝑜𝑐h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ejemplos</m:t>
                          </m:r>
                          <m:r>
                            <m:rPr>
                              <m:nor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aprendizaje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𝑏𝑎𝑡𝑐h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den>
                      </m:f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Tamaño de paso (2 a 10 veces tamaño de época):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𝑠𝑡𝑒𝑝𝑠𝑖𝑧𝑒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𝑒𝑝𝑜𝑐h</m:t>
                      </m:r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C2E0E-4694-4916-9056-7B306E15C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62743" y="1321654"/>
                <a:ext cx="3575957" cy="4774346"/>
              </a:xfrm>
              <a:blipFill>
                <a:blip r:embed="rId2"/>
                <a:stretch>
                  <a:fillRect l="-511" t="-255" r="-51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A707E6-DF2B-4381-8C59-D134D9F035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13C5C5-041B-4D84-BD22-79019BB7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62" y="1299626"/>
            <a:ext cx="2367392" cy="19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64D00E1-D896-4A17-92AE-2FFD86B15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62" y="3266783"/>
            <a:ext cx="2367392" cy="182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3911D7-B4B3-4E29-B15B-4ED5B1DA551A}"/>
              </a:ext>
            </a:extLst>
          </p:cNvPr>
          <p:cNvSpPr txBox="1"/>
          <p:nvPr/>
        </p:nvSpPr>
        <p:spPr>
          <a:xfrm>
            <a:off x="6351499" y="1259974"/>
            <a:ext cx="831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Triangular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14A9F-95AC-4CB6-A83B-3EAF890E201A}"/>
              </a:ext>
            </a:extLst>
          </p:cNvPr>
          <p:cNvSpPr txBox="1"/>
          <p:nvPr/>
        </p:nvSpPr>
        <p:spPr>
          <a:xfrm>
            <a:off x="5477436" y="3189895"/>
            <a:ext cx="3133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Triangular con decaimiento exponencial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AF657680-84E2-7BDF-3B41-A503881BBB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74" r="3826"/>
          <a:stretch/>
        </p:blipFill>
        <p:spPr>
          <a:xfrm>
            <a:off x="5687450" y="5137138"/>
            <a:ext cx="2106721" cy="1357882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82A6B768-B03F-AAB1-C07E-94394576773F}"/>
              </a:ext>
            </a:extLst>
          </p:cNvPr>
          <p:cNvSpPr txBox="1"/>
          <p:nvPr/>
        </p:nvSpPr>
        <p:spPr>
          <a:xfrm>
            <a:off x="1225617" y="6457890"/>
            <a:ext cx="7226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Smith, L. N. (2017). </a:t>
            </a:r>
            <a:r>
              <a:rPr lang="en-US" sz="10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Cyclical Learning Rates for Training Neural Networks</a:t>
            </a:r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. 2017 IEEE Winter Conference on Applications of Computer Vision (WACV), 464–472. </a:t>
            </a:r>
            <a:endParaRPr lang="es-MX" sz="12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473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98D8-90B2-4AC5-B195-D522253D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483937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Tasa Base y Máxima de CLR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BFC3-2ED5-4036-9BA6-3A5E75DC0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4035" y="1341120"/>
            <a:ext cx="3584666" cy="47548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Para determinar los parámetros del algoritmo CLR, se hace una prueba de rango de la tasa de aprendizaje.</a:t>
            </a:r>
          </a:p>
          <a:p>
            <a:pPr marL="0" indent="0" algn="just">
              <a:buNone/>
            </a:pP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Se entrena la red durante 8 épocas usando diferentes tasas de aprendizaje partiendo del mismo punto inicial.</a:t>
            </a:r>
          </a:p>
          <a:p>
            <a:pPr marL="0" indent="0" algn="just">
              <a:buNone/>
            </a:pP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La tasa máxima se toma como el máximo valor de la tasa de aprendizaje que hace que mejore el desempeño de la red sin llegar a la parte donde el comportamiento es caótico.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8AACAF-2A2D-9BA3-2371-32E180B42E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9C7B3-702E-4FEA-A74A-C7691E5A4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2" t="3196" r="7130" b="3095"/>
          <a:stretch/>
        </p:blipFill>
        <p:spPr>
          <a:xfrm>
            <a:off x="5199017" y="1623734"/>
            <a:ext cx="3701412" cy="290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B81EA-9214-4B3E-9251-29DCECF7B837}"/>
                  </a:ext>
                </a:extLst>
              </p:cNvPr>
              <p:cNvSpPr txBox="1"/>
              <p:nvPr/>
            </p:nvSpPr>
            <p:spPr>
              <a:xfrm>
                <a:off x="6403454" y="4922293"/>
                <a:ext cx="13274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s-MX" sz="1600" dirty="0"/>
                  <a:t> = 0.006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B81EA-9214-4B3E-9251-29DCECF7B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54" y="4922293"/>
                <a:ext cx="1327479" cy="246221"/>
              </a:xfrm>
              <a:prstGeom prst="rect">
                <a:avLst/>
              </a:prstGeom>
              <a:blipFill>
                <a:blip r:embed="rId3"/>
                <a:stretch>
                  <a:fillRect l="-3670" t="-24390" r="-8716" b="-487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530CA8-50C6-4884-8FA5-2B83D46AEC8A}"/>
                  </a:ext>
                </a:extLst>
              </p:cNvPr>
              <p:cNvSpPr txBox="1"/>
              <p:nvPr/>
            </p:nvSpPr>
            <p:spPr>
              <a:xfrm>
                <a:off x="6446672" y="5334000"/>
                <a:ext cx="135633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base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𝑙𝑟</m:t>
                    </m:r>
                  </m:oMath>
                </a14:m>
                <a:r>
                  <a:rPr lang="es-MX" sz="1600" dirty="0"/>
                  <a:t> = 0.001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530CA8-50C6-4884-8FA5-2B83D46AE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672" y="5334000"/>
                <a:ext cx="1356333" cy="246221"/>
              </a:xfrm>
              <a:prstGeom prst="rect">
                <a:avLst/>
              </a:prstGeom>
              <a:blipFill>
                <a:blip r:embed="rId4"/>
                <a:stretch>
                  <a:fillRect l="-5405" t="-25000" r="-8559" b="-5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E8C9897-C59F-3FF6-C0A4-D03960190323}"/>
              </a:ext>
            </a:extLst>
          </p:cNvPr>
          <p:cNvCxnSpPr/>
          <p:nvPr/>
        </p:nvCxnSpPr>
        <p:spPr bwMode="auto">
          <a:xfrm>
            <a:off x="6403454" y="1915886"/>
            <a:ext cx="0" cy="2394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3427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F58F-A25E-4DB1-B6E9-EBBF088A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487680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CLR en Base CIFAR-10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3425B-02D7-424F-98AC-F5CFF00E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04" y="1543912"/>
            <a:ext cx="5887477" cy="332417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7AB9108-D2DC-7C40-0A16-F8A21B1BF67F}"/>
              </a:ext>
            </a:extLst>
          </p:cNvPr>
          <p:cNvSpPr txBox="1"/>
          <p:nvPr/>
        </p:nvSpPr>
        <p:spPr>
          <a:xfrm>
            <a:off x="1371600" y="5399314"/>
            <a:ext cx="5674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El algoritmo CLR alcanza el máximo desempeño antes de 30000 iteraciones</a:t>
            </a:r>
          </a:p>
        </p:txBody>
      </p:sp>
    </p:spTree>
    <p:extLst>
      <p:ext uri="{BB962C8B-B14F-4D97-AF65-F5344CB8AC3E}">
        <p14:creationId xmlns:p14="http://schemas.microsoft.com/office/powerpoint/2010/main" val="46884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CCCF-399F-4BE5-A342-AEB1C0CB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87" y="507479"/>
            <a:ext cx="7877791" cy="660400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Adam y </a:t>
            </a:r>
            <a:r>
              <a:rPr lang="es-MX" sz="3600" noProof="1">
                <a:latin typeface="Calibri" panose="020F0502020204030204" pitchFamily="34" charset="0"/>
                <a:cs typeface="Calibri" panose="020F0502020204030204" pitchFamily="34" charset="0"/>
              </a:rPr>
              <a:t>Nadam</a:t>
            </a:r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 con CLR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F4EDF-35BF-418B-9569-693BEF5B6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6" r="10656" b="1174"/>
          <a:stretch/>
        </p:blipFill>
        <p:spPr>
          <a:xfrm>
            <a:off x="1880106" y="1469099"/>
            <a:ext cx="6645586" cy="40647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4809575-57A0-74D1-E6B4-8D705A1F7E73}"/>
              </a:ext>
            </a:extLst>
          </p:cNvPr>
          <p:cNvSpPr txBox="1"/>
          <p:nvPr/>
        </p:nvSpPr>
        <p:spPr>
          <a:xfrm>
            <a:off x="1880106" y="5822523"/>
            <a:ext cx="3734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CLR combinado con </a:t>
            </a:r>
            <a:r>
              <a:rPr lang="es-MX" sz="1400" noProof="1">
                <a:latin typeface="Calibri" panose="020F0502020204030204" pitchFamily="34" charset="0"/>
                <a:cs typeface="Calibri" panose="020F0502020204030204" pitchFamily="34" charset="0"/>
              </a:rPr>
              <a:t>Nadam</a:t>
            </a: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 converge muy rápido</a:t>
            </a:r>
          </a:p>
        </p:txBody>
      </p:sp>
    </p:spTree>
    <p:extLst>
      <p:ext uri="{BB962C8B-B14F-4D97-AF65-F5344CB8AC3E}">
        <p14:creationId xmlns:p14="http://schemas.microsoft.com/office/powerpoint/2010/main" val="303434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F33F9-49C9-C6FD-2564-A89068FD1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1000"/>
            <a:ext cx="7086600" cy="762000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Para saber más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5EE54E79-CEEB-D578-B5BD-4FF5F3EA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Soydaner, Derya. (2020). </a:t>
            </a:r>
            <a:r>
              <a:rPr lang="en-US" sz="14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Comparison of Optimization Algorithms for Deep Learning</a:t>
            </a:r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. International Journal of Pattern Recognition and Artificial Intelligence. 34. </a:t>
            </a:r>
          </a:p>
          <a:p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Thomas, C. (2021). </a:t>
            </a:r>
            <a:r>
              <a:rPr lang="en-US" sz="14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 Convergence with Cyclical Learning Rates in TensorFlow</a:t>
            </a:r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. Towards data science.</a:t>
            </a:r>
          </a:p>
          <a:p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Smith, L. N. (2017). </a:t>
            </a:r>
            <a:r>
              <a:rPr lang="en-US" sz="14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Cyclical Learning Rates for Training Neural Networks</a:t>
            </a:r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. 2017 IEEE Winter Conference on Applications of Computer Vision (WACV), 464–472.</a:t>
            </a:r>
          </a:p>
          <a:p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Wang, C.F. (2017). </a:t>
            </a:r>
            <a:r>
              <a:rPr lang="en-US" sz="14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Newbie’s Guide to Stochastic Gradient Descent With Restarts</a:t>
            </a:r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. Towards data science.</a:t>
            </a:r>
          </a:p>
          <a:p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Loshchilov, I., &amp; Hutter, F. (2016). </a:t>
            </a:r>
            <a:r>
              <a:rPr lang="en-US" sz="14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SGDR: Stochastic gradient descent with warm restarts</a:t>
            </a:r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. arXiv preprint arXiv:1608.03983.</a:t>
            </a:r>
          </a:p>
          <a:p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Eureka Learnings (2020). </a:t>
            </a:r>
            <a:r>
              <a:rPr lang="en-US" sz="14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CYCLICAL LEARNING RATE | data science | machine learning | deep learning</a:t>
            </a:r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. Youtube.</a:t>
            </a:r>
          </a:p>
          <a:p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Eureka Learnings (2020). </a:t>
            </a:r>
            <a:r>
              <a:rPr lang="en-US" sz="14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CHOOSE PARAMETERS FOR CYCLICAL LEARNING RATES || machine learning || deep learning</a:t>
            </a:r>
            <a:r>
              <a:rPr lang="en-US" sz="1400" noProof="1">
                <a:latin typeface="Calibri" panose="020F0502020204030204" pitchFamily="34" charset="0"/>
                <a:cs typeface="Calibri" panose="020F0502020204030204" pitchFamily="34" charset="0"/>
              </a:rPr>
              <a:t>. Youtube.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2A53EF-E102-634B-492F-3AFD77CB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60DF7-87F0-483B-8784-156C7EE46E9B}" type="slidenum">
              <a:rPr lang="en-US" altLang="es-MX" smtClean="0"/>
              <a:pPr>
                <a:defRPr/>
              </a:pPr>
              <a:t>19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70709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1A96-C120-48D6-83B4-5375CF76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1303"/>
            <a:ext cx="7086600" cy="762000"/>
          </a:xfrm>
        </p:spPr>
        <p:txBody>
          <a:bodyPr>
            <a:normAutofit/>
          </a:bodyPr>
          <a:lstStyle/>
          <a:p>
            <a:r>
              <a:rPr lang="es-MX" dirty="0"/>
              <a:t>Problemas de Entrenamiento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94CD-E1B5-4F45-BF7C-17B2DE2BB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5326" y="1523999"/>
            <a:ext cx="4214948" cy="5068389"/>
          </a:xfrm>
        </p:spPr>
        <p:txBody>
          <a:bodyPr>
            <a:normAutofit/>
          </a:bodyPr>
          <a:lstStyle/>
          <a:p>
            <a:pPr marL="182563" indent="-174625" algn="just"/>
            <a:r>
              <a:rPr lang="es-MX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Mínimos locales</a:t>
            </a: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. La función de error de las redes neuronales siempre presenta mínimos locales. Por lo tanto los algoritmos de entrenamiento convergen siempre a un mínimo local.</a:t>
            </a:r>
          </a:p>
          <a:p>
            <a:pPr marL="182563" indent="-174625" algn="just"/>
            <a:r>
              <a:rPr lang="es-MX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Convergencia</a:t>
            </a: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. La convergencia de los algoritmos de entrenamiento puede ser muy lenta cuando la tasa de aprendizaje es pequeña. Pero puede no haber convergencia para tasas de aprendizaje grandes.</a:t>
            </a:r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6F35AEAF-F34C-9709-DCD3-05E92818B0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345" y="3909221"/>
            <a:ext cx="3322603" cy="2379655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D7B62C-15F4-4132-8A4C-3664876FF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5" t="14587" b="28210"/>
          <a:stretch/>
        </p:blipFill>
        <p:spPr bwMode="auto">
          <a:xfrm>
            <a:off x="5990058" y="4781895"/>
            <a:ext cx="2283331" cy="1506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552C25-6A46-4B84-9982-D9B7F804C71A}"/>
                  </a:ext>
                </a:extLst>
              </p:cNvPr>
              <p:cNvSpPr txBox="1"/>
              <p:nvPr/>
            </p:nvSpPr>
            <p:spPr>
              <a:xfrm>
                <a:off x="7526535" y="5716754"/>
                <a:ext cx="6622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grande</a:t>
                </a:r>
                <a:endParaRPr lang="es-MX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552C25-6A46-4B84-9982-D9B7F804C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535" y="5716754"/>
                <a:ext cx="662233" cy="215444"/>
              </a:xfrm>
              <a:prstGeom prst="rect">
                <a:avLst/>
              </a:prstGeom>
              <a:blipFill>
                <a:blip r:embed="rId5"/>
                <a:stretch>
                  <a:fillRect l="-7407" t="-25714" r="-14815" b="-5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>
            <a:extLst>
              <a:ext uri="{FF2B5EF4-FFF2-40B4-BE49-F238E27FC236}">
                <a16:creationId xmlns:a16="http://schemas.microsoft.com/office/drawing/2014/main" id="{84AC4246-5D1B-DE7B-6B36-A9EDBF33F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7" r="67284" b="28210"/>
          <a:stretch/>
        </p:blipFill>
        <p:spPr bwMode="auto">
          <a:xfrm>
            <a:off x="5990058" y="1395567"/>
            <a:ext cx="2278780" cy="154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DAA59F4-CBBC-3448-2CCD-3928B0F4C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2" t="14587" r="33962" b="28210"/>
          <a:stretch/>
        </p:blipFill>
        <p:spPr bwMode="auto">
          <a:xfrm>
            <a:off x="5990058" y="3123180"/>
            <a:ext cx="2283331" cy="150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9F56A251-80CC-F688-30C4-3DDC498B938C}"/>
                  </a:ext>
                </a:extLst>
              </p:cNvPr>
              <p:cNvSpPr txBox="1"/>
              <p:nvPr/>
            </p:nvSpPr>
            <p:spPr>
              <a:xfrm>
                <a:off x="6676353" y="3213556"/>
                <a:ext cx="6731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óptima</a:t>
                </a:r>
                <a:endParaRPr lang="es-MX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9">
                <a:extLst>
                  <a:ext uri="{FF2B5EF4-FFF2-40B4-BE49-F238E27FC236}">
                    <a16:creationId xmlns:a16="http://schemas.microsoft.com/office/drawing/2014/main" id="{9F56A251-80CC-F688-30C4-3DDC498B9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53" y="3213556"/>
                <a:ext cx="673133" cy="215444"/>
              </a:xfrm>
              <a:prstGeom prst="rect">
                <a:avLst/>
              </a:prstGeom>
              <a:blipFill>
                <a:blip r:embed="rId6"/>
                <a:stretch>
                  <a:fillRect l="-6306" t="-25000" r="-14414" b="-4722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9">
                <a:extLst>
                  <a:ext uri="{FF2B5EF4-FFF2-40B4-BE49-F238E27FC236}">
                    <a16:creationId xmlns:a16="http://schemas.microsoft.com/office/drawing/2014/main" id="{08129CC1-4255-3AF8-2BD4-F5DF123199A0}"/>
                  </a:ext>
                </a:extLst>
              </p:cNvPr>
              <p:cNvSpPr txBox="1"/>
              <p:nvPr/>
            </p:nvSpPr>
            <p:spPr>
              <a:xfrm>
                <a:off x="6614253" y="1524000"/>
                <a:ext cx="797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pequeña</a:t>
                </a:r>
                <a:endParaRPr lang="es-MX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9">
                <a:extLst>
                  <a:ext uri="{FF2B5EF4-FFF2-40B4-BE49-F238E27FC236}">
                    <a16:creationId xmlns:a16="http://schemas.microsoft.com/office/drawing/2014/main" id="{08129CC1-4255-3AF8-2BD4-F5DF12319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253" y="1524000"/>
                <a:ext cx="797334" cy="215444"/>
              </a:xfrm>
              <a:prstGeom prst="rect">
                <a:avLst/>
              </a:prstGeom>
              <a:blipFill>
                <a:blip r:embed="rId7"/>
                <a:stretch>
                  <a:fillRect l="-5344" t="-25714" r="-10687" b="-5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58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A562-80FA-4833-99BE-D04A882E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573057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Tasa de Aprendizaje Constante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E182-6D57-478B-9633-87ECAA5D4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5326" y="1308584"/>
            <a:ext cx="3593374" cy="4787416"/>
          </a:xfrm>
        </p:spPr>
        <p:txBody>
          <a:bodyPr/>
          <a:lstStyle/>
          <a:p>
            <a:pPr marL="0" indent="0" algn="just">
              <a:buNone/>
            </a:pP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Graficar el error de la red contra la tasa de aprendizaje después entrenar durante una o más épocas</a:t>
            </a:r>
          </a:p>
          <a:p>
            <a:pPr marL="0" indent="0" algn="just">
              <a:buNone/>
            </a:pPr>
            <a:endParaRPr lang="es-MX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Escoger la tasa de aprendizaje que dé la máxima disminución del error.</a:t>
            </a:r>
          </a:p>
          <a:p>
            <a:pPr marL="0" indent="0">
              <a:buNone/>
            </a:pPr>
            <a:endParaRPr lang="es-MX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Esto no garantiza una convergencia rápida.</a:t>
            </a:r>
          </a:p>
          <a:p>
            <a:pPr marL="0" indent="0">
              <a:buNone/>
            </a:pPr>
            <a:endParaRPr lang="es-MX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1400" dirty="0">
                <a:latin typeface="Calibri" panose="020F0502020204030204" pitchFamily="34" charset="0"/>
                <a:cs typeface="Calibri" panose="020F0502020204030204" pitchFamily="34" charset="0"/>
              </a:rPr>
              <a:t>El error decrece lentamente cuando la magnitud del gradiente es casi cero.</a:t>
            </a:r>
            <a:endParaRPr lang="es-MX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048EA0-58A5-0468-19B6-B115399225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8D992B-CAF8-4840-BB6E-0DD4CB627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2379334"/>
            <a:ext cx="4015792" cy="278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43EA1-F612-4CBF-95CF-D8BD8BDC34D0}"/>
              </a:ext>
            </a:extLst>
          </p:cNvPr>
          <p:cNvSpPr txBox="1"/>
          <p:nvPr/>
        </p:nvSpPr>
        <p:spPr>
          <a:xfrm>
            <a:off x="1245326" y="6437343"/>
            <a:ext cx="7922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https://towardsdatascience.com/estimating-optimal-learning-rate-for-a-deep-neural-network-ce32f2556ce0#---0-58</a:t>
            </a:r>
            <a:r>
              <a:rPr lang="es-MX" sz="1200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274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9678-DB5F-44E7-B41C-3273AA3D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452656"/>
          </a:xfrm>
        </p:spPr>
        <p:txBody>
          <a:bodyPr>
            <a:normAutofit fontScale="90000"/>
          </a:bodyPr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Tasa de Aprendizaje Variable (Óptima)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59E795-E3C8-40F4-8DB2-622374F36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4034" y="1297578"/>
                <a:ext cx="7432766" cy="48333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f>
                        <m:fPr>
                          <m:ctrlPr>
                            <a:rPr lang="es-MX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s-MX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s-MX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s-MX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s-MX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s-MX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MX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box>
                            <m:box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4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donde</a:t>
                </a:r>
                <a:endParaRPr lang="en-US" sz="1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MX" sz="1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s-MX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a) Caso I: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positiva</a:t>
                </a:r>
                <a:r>
                  <a:rPr lang="en-US" sz="1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4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definida</a:t>
                </a:r>
                <a:r>
                  <a:rPr lang="en-US" sz="1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b) Caso II: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no positiva </a:t>
                </a:r>
                <a:r>
                  <a:rPr lang="en-US" sz="14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definida</a:t>
                </a:r>
                <a:r>
                  <a:rPr lang="en-US" sz="1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s-MX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s-MX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s-MX" sz="1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s-MX" sz="1400" dirty="0"/>
              </a:p>
              <a:p>
                <a:pPr marL="0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c) Caso III: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no positiva </a:t>
                </a:r>
                <a:r>
                  <a:rPr lang="en-US" sz="14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definida</a:t>
                </a:r>
                <a:r>
                  <a:rPr lang="en-US" sz="1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s-MX" sz="1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Usar el método de búsqueda lineal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59E795-E3C8-40F4-8DB2-622374F36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4034" y="1297578"/>
                <a:ext cx="7432766" cy="4833348"/>
              </a:xfrm>
              <a:blipFill>
                <a:blip r:embed="rId2"/>
                <a:stretch>
                  <a:fillRect l="-24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2CAA6F3-0E88-45C1-ABD8-8AD70E34D7FB}"/>
              </a:ext>
            </a:extLst>
          </p:cNvPr>
          <p:cNvSpPr txBox="1"/>
          <p:nvPr/>
        </p:nvSpPr>
        <p:spPr>
          <a:xfrm>
            <a:off x="1254034" y="6211669"/>
            <a:ext cx="74668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Yu, X. H., &amp; Chen, G. A. (1997).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Efficient backpropagation learning using optimal learning rate and momentum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 Neural networks, 10(3), 517-527.</a:t>
            </a:r>
            <a:endParaRPr lang="es-MX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9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EDA6-BEE4-4B2D-8511-40B1E73DD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533400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Otros Métodos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62949-A2D1-4F0D-B0D2-F4317A704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4034" y="1297577"/>
                <a:ext cx="7432766" cy="4833348"/>
              </a:xfrm>
            </p:spPr>
            <p:txBody>
              <a:bodyPr>
                <a:normAutofit/>
              </a:bodyPr>
              <a:lstStyle/>
              <a:p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AdaGrad (Gradiente adaptivo) 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[Duchi et al, 2011]</a:t>
                </a:r>
              </a:p>
              <a:p>
                <a:pPr marL="357188" lvl="2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Incrementa la tasa de aprendizaje de los parámetros que casi no cambian.</a:t>
                </a:r>
              </a:p>
              <a:p>
                <a:pPr marL="357188" lvl="2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Decrementa tasa de aprendizaje de los parámetros que cambian frecuentemente.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sz="1400" dirty="0"/>
              </a:p>
              <a:p>
                <a:pPr marL="400050" lvl="1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</a:t>
                </a:r>
                <a:r>
                  <a:rPr lang="es-MX" sz="1400" dirty="0"/>
                  <a:t> 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sz="1400" dirty="0"/>
              </a:p>
              <a:p>
                <a:pPr marL="400050" lvl="1" indent="0" algn="ctr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 la tasa de aprendizaje global</a:t>
                </a:r>
                <a:endParaRPr lang="es-MX" sz="1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Problema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La tasa de aprendizaje puede llegar rápidamente a cero.</a:t>
                </a:r>
              </a:p>
              <a:p>
                <a:r>
                  <a:rPr lang="es-MX" sz="1400" noProof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RMSprop 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[Hinton, 2012]</a:t>
                </a:r>
              </a:p>
              <a:p>
                <a:pPr marL="400050" lvl="1" indent="0" algn="just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Modifica el algoritmo 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AdaGrad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para no acumular los cuadrados de los gradientes. En vez de eso, usa un promedio móvil decreciente exponencialmente de los cuadrados de los gradientes.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sz="1400" dirty="0">
                  <a:solidFill>
                    <a:srgbClr val="006600"/>
                  </a:solidFill>
                </a:endParaRPr>
              </a:p>
              <a:p>
                <a:pPr marL="400050" lvl="1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sz="1400" dirty="0">
                  <a:solidFill>
                    <a:srgbClr val="0066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=0.001,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s-MX" sz="1400" dirty="0"/>
              </a:p>
              <a:p>
                <a:pPr marL="457200" lvl="1" indent="0">
                  <a:buNone/>
                </a:pPr>
                <a:endParaRPr lang="es-MX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62949-A2D1-4F0D-B0D2-F4317A704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4034" y="1297577"/>
                <a:ext cx="7432766" cy="4833348"/>
              </a:xfrm>
              <a:blipFill>
                <a:blip r:embed="rId2"/>
                <a:stretch>
                  <a:fillRect l="-328" t="-378" r="-24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76F4894B-012C-437E-24BF-FC7944C3AB6A}"/>
              </a:ext>
            </a:extLst>
          </p:cNvPr>
          <p:cNvSpPr txBox="1"/>
          <p:nvPr/>
        </p:nvSpPr>
        <p:spPr>
          <a:xfrm>
            <a:off x="1254034" y="6085447"/>
            <a:ext cx="808590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Duchi, J., Hazan, E., &amp; Singer, Y. (2011). </a:t>
            </a:r>
            <a:r>
              <a:rPr lang="en-US" sz="10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Adaptive Subgradient Methods for Online Learning and Stochastic Optimization</a:t>
            </a:r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000" i="1" noProof="1">
                <a:latin typeface="Calibri" panose="020F0502020204030204" pitchFamily="34" charset="0"/>
                <a:cs typeface="Calibri" panose="020F0502020204030204" pitchFamily="34" charset="0"/>
              </a:rPr>
              <a:t>Journal of Machine Learning Research</a:t>
            </a:r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i="1" noProof="1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(61), 2121–2159. </a:t>
            </a:r>
          </a:p>
          <a:p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Hinton, G. (2016). </a:t>
            </a:r>
            <a:r>
              <a:rPr lang="en-US" sz="10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Lecture 6.5 - Rmsprop: normalize the gradient [Neural Networks for Machine Learning]</a:t>
            </a:r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. Youtube.</a:t>
            </a:r>
          </a:p>
        </p:txBody>
      </p:sp>
    </p:spTree>
    <p:extLst>
      <p:ext uri="{BB962C8B-B14F-4D97-AF65-F5344CB8AC3E}">
        <p14:creationId xmlns:p14="http://schemas.microsoft.com/office/powerpoint/2010/main" val="419107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0AFF-C555-45A7-8B1A-991A5CF7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444137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Otros Métodos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21F91-2C13-4CFB-ABA3-DFCDADD84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1323703"/>
                <a:ext cx="7406640" cy="5240870"/>
              </a:xfrm>
            </p:spPr>
            <p:txBody>
              <a:bodyPr>
                <a:normAutofit/>
              </a:bodyPr>
              <a:lstStyle/>
              <a:p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AdaDelta (Delta adaptivo) 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Zeiler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2012]</a:t>
                </a:r>
              </a:p>
              <a:p>
                <a:pPr marL="400050" lvl="1" indent="0">
                  <a:buNone/>
                </a:pPr>
                <a:r>
                  <a:rPr lang="es-MX" sz="1400" i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Trata de solucionar las desventajas del algoritmo </a:t>
                </a:r>
                <a:r>
                  <a:rPr lang="es-MX" sz="1400" i="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AdaGrad</a:t>
                </a:r>
                <a:r>
                  <a:rPr lang="es-MX" sz="1400" i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las cuales son: el continuo decaimiento de la tasa de aprendizaje y la necesidad de una tasa de aprendizaje global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𝑅𝑀𝑆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𝑅𝑀𝑆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𝑅𝑀𝑆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ra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𝑅𝑀𝑆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rad>
                    </m:oMath>
                  </m:oMathPara>
                </a14:m>
                <a:endParaRPr lang="en-US" sz="1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140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l-G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sz="1400" dirty="0">
                  <a:solidFill>
                    <a:srgbClr val="0066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MX" sz="1400" dirty="0">
                  <a:solidFill>
                    <a:srgbClr val="0066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Adam (Momento adaptivo) 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Kingma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&amp; Ba, 2014]</a:t>
                </a:r>
              </a:p>
              <a:p>
                <a:pPr marL="400050" lvl="1" indent="0" algn="just">
                  <a:buNone/>
                </a:pPr>
                <a:r>
                  <a:rPr lang="es-MX" sz="1400" i="0" dirty="0">
                    <a:latin typeface="Cambria Math" panose="02040503050406030204" pitchFamily="18" charset="0"/>
                  </a:rPr>
                  <a:t>Incorpora la noción de momento en el algoritmo </a:t>
                </a:r>
                <a:r>
                  <a:rPr lang="es-MX" sz="1400" i="0" noProof="1">
                    <a:latin typeface="Cambria Math" panose="02040503050406030204" pitchFamily="18" charset="0"/>
                  </a:rPr>
                  <a:t>RMSprop</a:t>
                </a:r>
                <a:r>
                  <a:rPr lang="es-MX" sz="1400" i="0" dirty="0">
                    <a:latin typeface="Cambria Math" panose="02040503050406030204" pitchFamily="18" charset="0"/>
                  </a:rPr>
                  <a:t>. Estima los momentos de primer y segundo orden del gradiente usando un promedio móvil. Además hace una corrección de sesgo de las estimaciones.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MX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/(1−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=0.001,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=0.999</m:t>
                      </m:r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21F91-2C13-4CFB-ABA3-DFCDADD84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1323703"/>
                <a:ext cx="7406640" cy="5240870"/>
              </a:xfrm>
              <a:blipFill>
                <a:blip r:embed="rId2"/>
                <a:stretch>
                  <a:fillRect l="-247" t="-349" r="-2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931652DB-1F47-5EE1-D4E5-75C1893787AF}"/>
              </a:ext>
            </a:extLst>
          </p:cNvPr>
          <p:cNvSpPr txBox="1"/>
          <p:nvPr/>
        </p:nvSpPr>
        <p:spPr>
          <a:xfrm>
            <a:off x="1280160" y="6434429"/>
            <a:ext cx="8085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Zeiler, M. D. (2012). </a:t>
            </a:r>
            <a:r>
              <a:rPr lang="en-US" sz="10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ADADELTA: An Adaptive Learning Rate Method</a:t>
            </a:r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. ArXiv. </a:t>
            </a:r>
          </a:p>
          <a:p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Kingma, D. P., &amp; Lei Ba, J. (2014). </a:t>
            </a:r>
            <a:r>
              <a:rPr lang="en-US" sz="10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ADAM: A METHOD FOR STOCHASTIC OPTIMIZATION</a:t>
            </a:r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. ArXiv.</a:t>
            </a:r>
          </a:p>
        </p:txBody>
      </p:sp>
    </p:spTree>
    <p:extLst>
      <p:ext uri="{BB962C8B-B14F-4D97-AF65-F5344CB8AC3E}">
        <p14:creationId xmlns:p14="http://schemas.microsoft.com/office/powerpoint/2010/main" val="226303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0AFF-C555-45A7-8B1A-991A5CF7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444137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Otros Métodos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21F91-2C13-4CFB-ABA3-DFCDADD84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1323703"/>
                <a:ext cx="7406640" cy="5240870"/>
              </a:xfrm>
            </p:spPr>
            <p:txBody>
              <a:bodyPr>
                <a:normAutofit/>
              </a:bodyPr>
              <a:lstStyle/>
              <a:p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NAdam (Momento adaptivo con aceleración </a:t>
                </a:r>
                <a:r>
                  <a:rPr lang="es-MX" sz="1400" noProof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Nesterov</a:t>
                </a:r>
                <a:r>
                  <a:rPr lang="es-MX" sz="1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[</a:t>
                </a:r>
                <a:r>
                  <a:rPr lang="es-MX" sz="1400" noProof="1">
                    <a:latin typeface="Calibri" panose="020F0502020204030204" pitchFamily="34" charset="0"/>
                    <a:cs typeface="Calibri" panose="020F0502020204030204" pitchFamily="34" charset="0"/>
                  </a:rPr>
                  <a:t>Dozat</a:t>
                </a: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2016]</a:t>
                </a:r>
              </a:p>
              <a:p>
                <a:pPr marL="400050" lvl="1" indent="0" algn="just">
                  <a:buNone/>
                </a:pPr>
                <a:r>
                  <a:rPr lang="es-MX" sz="1400" i="0" dirty="0">
                    <a:latin typeface="Cambria Math" panose="02040503050406030204" pitchFamily="18" charset="0"/>
                  </a:rPr>
                  <a:t>Incorpora el algoritmo aceleración de </a:t>
                </a:r>
                <a:r>
                  <a:rPr lang="es-MX" sz="1400" i="0" noProof="1">
                    <a:latin typeface="Cambria Math" panose="02040503050406030204" pitchFamily="18" charset="0"/>
                  </a:rPr>
                  <a:t>Nesterov</a:t>
                </a:r>
                <a:r>
                  <a:rPr lang="es-MX" sz="1400" i="0" dirty="0">
                    <a:latin typeface="Cambria Math" panose="02040503050406030204" pitchFamily="18" charset="0"/>
                  </a:rPr>
                  <a:t> en el algoritmo </a:t>
                </a:r>
                <a:r>
                  <a:rPr lang="es-MX" sz="1400" i="0" noProof="1">
                    <a:latin typeface="Cambria Math" panose="02040503050406030204" pitchFamily="18" charset="0"/>
                  </a:rPr>
                  <a:t>Adam</a:t>
                </a:r>
                <a:r>
                  <a:rPr lang="es-MX" sz="1400" i="0" dirty="0">
                    <a:latin typeface="Cambria Math" panose="02040503050406030204" pitchFamily="18" charset="0"/>
                  </a:rPr>
                  <a:t>. También estima los momentos de primer y segundo orden del gradiente usando un promedio móvil. Además hace una corrección de sesgo de las estimaciones.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MX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r>
                  <a:rPr lang="es-MX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donde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14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s-MX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MX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𝑔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=0.001,</m:t>
                      </m:r>
                      <m:r>
                        <a:rPr lang="es-MX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=0.9,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=0.999</m:t>
                      </m:r>
                    </m:oMath>
                  </m:oMathPara>
                </a14:m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endParaRPr lang="es-MX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21F91-2C13-4CFB-ABA3-DFCDADD84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1323703"/>
                <a:ext cx="7406640" cy="5240870"/>
              </a:xfrm>
              <a:blipFill>
                <a:blip r:embed="rId2"/>
                <a:stretch>
                  <a:fillRect l="-247" t="-349" r="-24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931652DB-1F47-5EE1-D4E5-75C1893787AF}"/>
              </a:ext>
            </a:extLst>
          </p:cNvPr>
          <p:cNvSpPr txBox="1"/>
          <p:nvPr/>
        </p:nvSpPr>
        <p:spPr>
          <a:xfrm>
            <a:off x="1280160" y="6434429"/>
            <a:ext cx="80859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Dozat, T. (2016). </a:t>
            </a:r>
            <a:r>
              <a:rPr lang="en-US" sz="1000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Incorporating Nesterov Momentum into Adam</a:t>
            </a:r>
            <a:r>
              <a:rPr lang="en-US" sz="1000" noProof="1">
                <a:latin typeface="Calibri" panose="020F0502020204030204" pitchFamily="34" charset="0"/>
                <a:cs typeface="Calibri" panose="020F0502020204030204" pitchFamily="34" charset="0"/>
              </a:rPr>
              <a:t>. ICLR 2016 Workshop. </a:t>
            </a:r>
          </a:p>
        </p:txBody>
      </p:sp>
    </p:spTree>
    <p:extLst>
      <p:ext uri="{BB962C8B-B14F-4D97-AF65-F5344CB8AC3E}">
        <p14:creationId xmlns:p14="http://schemas.microsoft.com/office/powerpoint/2010/main" val="212477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DB03B-0E9A-8B02-C6D9-587C7F6D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522514"/>
          </a:xfrm>
        </p:spPr>
        <p:txBody>
          <a:bodyPr/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Comparación de Algoritmos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7BAA3A-8FCA-44BC-FD07-0EA37D27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B708A-3105-491F-A6F7-A55729320787}" type="slidenum">
              <a:rPr lang="en-US" altLang="es-MX" smtClean="0"/>
              <a:pPr>
                <a:defRPr/>
              </a:pPr>
              <a:t>8</a:t>
            </a:fld>
            <a:endParaRPr lang="en-US" alt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1E161B-AF4A-3601-C28E-1F0B8339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867" y="1710029"/>
            <a:ext cx="3765551" cy="32283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96116D4-CDC3-DD02-AF7E-F6D047E451B1}"/>
              </a:ext>
            </a:extLst>
          </p:cNvPr>
          <p:cNvSpPr txBox="1"/>
          <p:nvPr/>
        </p:nvSpPr>
        <p:spPr>
          <a:xfrm>
            <a:off x="1445622" y="6326500"/>
            <a:ext cx="68188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Soydaner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Derya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 (2020). </a:t>
            </a:r>
            <a:r>
              <a:rPr lang="en-US" sz="11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Comparison of Optimization Algorithms for Deep Learning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. International Journal of Pattern Recognition and Artificial Intelligence. 34.</a:t>
            </a:r>
            <a:endParaRPr lang="es-MX" sz="11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75B4908-20DE-73A9-9A03-CFA5D09EA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491" y="1710029"/>
            <a:ext cx="3808836" cy="3228346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12A9D855-F5AE-9D1E-4117-551B690A31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30880" y="3117669"/>
            <a:ext cx="2489162" cy="25932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66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6D594B3E-9FDD-1B1D-F140-5017065B3856}"/>
              </a:ext>
            </a:extLst>
          </p:cNvPr>
          <p:cNvSpPr txBox="1"/>
          <p:nvPr/>
        </p:nvSpPr>
        <p:spPr>
          <a:xfrm>
            <a:off x="1776549" y="5590903"/>
            <a:ext cx="6319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rgbClr val="FF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algoritmo </a:t>
            </a:r>
            <a:r>
              <a:rPr lang="es-MX" sz="1400" dirty="0" err="1">
                <a:solidFill>
                  <a:srgbClr val="FF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AdaGrad</a:t>
            </a:r>
            <a:r>
              <a:rPr lang="es-MX" sz="1400" dirty="0">
                <a:solidFill>
                  <a:srgbClr val="FF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converge porque la tasa de aprendizaje decae rápidamente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83C5328-E0CE-0051-00A8-8E71CA38AD6D}"/>
              </a:ext>
            </a:extLst>
          </p:cNvPr>
          <p:cNvCxnSpPr>
            <a:cxnSpLocks/>
          </p:cNvCxnSpPr>
          <p:nvPr/>
        </p:nvCxnSpPr>
        <p:spPr bwMode="auto">
          <a:xfrm flipV="1">
            <a:off x="2002971" y="3209881"/>
            <a:ext cx="923109" cy="2168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416B561-A95F-68D3-94A8-28433309DB13}"/>
              </a:ext>
            </a:extLst>
          </p:cNvPr>
          <p:cNvSpPr txBox="1"/>
          <p:nvPr/>
        </p:nvSpPr>
        <p:spPr>
          <a:xfrm>
            <a:off x="1776549" y="5344086"/>
            <a:ext cx="3372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4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algoritmo SGD converge demasiado lento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9EABF4D-AE65-FA95-454E-33AC0FAF57B7}"/>
              </a:ext>
            </a:extLst>
          </p:cNvPr>
          <p:cNvSpPr txBox="1"/>
          <p:nvPr/>
        </p:nvSpPr>
        <p:spPr>
          <a:xfrm>
            <a:off x="1755189" y="5864834"/>
            <a:ext cx="381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algoritmo </a:t>
            </a:r>
            <a:r>
              <a:rPr lang="es-MX" sz="14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AdaDelta</a:t>
            </a:r>
            <a:r>
              <a:rPr lang="es-MX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converge muy rápidamente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EF1AD13-16AD-8943-67AF-C3B7AC657C8D}"/>
              </a:ext>
            </a:extLst>
          </p:cNvPr>
          <p:cNvCxnSpPr>
            <a:cxnSpLocks/>
          </p:cNvCxnSpPr>
          <p:nvPr/>
        </p:nvCxnSpPr>
        <p:spPr bwMode="auto">
          <a:xfrm flipV="1">
            <a:off x="2573681" y="4384766"/>
            <a:ext cx="465610" cy="1633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0255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FF6B-58BE-46FE-9DEB-DABCF6A3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7086600" cy="444137"/>
          </a:xfrm>
        </p:spPr>
        <p:txBody>
          <a:bodyPr/>
          <a:lstStyle/>
          <a:p>
            <a:r>
              <a:rPr lang="es-MX" sz="3600" dirty="0">
                <a:latin typeface="Calibri" panose="020F0502020204030204" pitchFamily="34" charset="0"/>
                <a:cs typeface="Calibri" panose="020F0502020204030204" pitchFamily="34" charset="0"/>
              </a:rPr>
              <a:t>Evitar Mínimos Locales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A92B-CE92-4CEC-8C0B-5A27953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17" y="1297577"/>
            <a:ext cx="7450183" cy="4833348"/>
          </a:xfrm>
        </p:spPr>
        <p:txBody>
          <a:bodyPr>
            <a:normAutofit fontScale="70000" lnSpcReduction="20000"/>
          </a:bodyPr>
          <a:lstStyle/>
          <a:p>
            <a:r>
              <a:rPr lang="es-MX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Optimización global</a:t>
            </a:r>
          </a:p>
          <a:p>
            <a:pPr marL="400050" lvl="1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Usar métodos de optimización global</a:t>
            </a:r>
          </a:p>
          <a:p>
            <a:pPr marL="400050" lvl="1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Temple simulado, algoritmos genéticos</a:t>
            </a:r>
          </a:p>
          <a:p>
            <a:r>
              <a:rPr lang="es-MX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Reinicio aleatorio (</a:t>
            </a:r>
            <a:r>
              <a:rPr lang="es-MX" noProof="1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Restarts</a:t>
            </a:r>
            <a:r>
              <a:rPr lang="es-MX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00050" lvl="1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Reiniciar el entrenamiento suficientes veces con valores iniciales diferentes</a:t>
            </a:r>
          </a:p>
          <a:p>
            <a:pPr marL="400050" lvl="1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Escoger el mejor de todos los resultados</a:t>
            </a:r>
          </a:p>
          <a:p>
            <a:r>
              <a:rPr lang="es-MX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Inicialización de red</a:t>
            </a:r>
          </a:p>
          <a:p>
            <a:pPr marL="400050" lvl="1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Usar métodos de inicialización que den un punto inicial adecuado</a:t>
            </a:r>
          </a:p>
          <a:p>
            <a:r>
              <a:rPr lang="es-MX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Variación de la tasa de aprendizaje</a:t>
            </a:r>
          </a:p>
          <a:p>
            <a:pPr marL="457200" lvl="1" indent="0">
              <a:buNone/>
            </a:pPr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Variar la tasa de aprendizaje durante el entrenamiento de modo que logre escapar de mínimos locales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SGDR (SGD </a:t>
            </a:r>
            <a:r>
              <a:rPr lang="es-MX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warm Restarts</a:t>
            </a:r>
            <a:r>
              <a:rPr lang="es-MX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MX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CLR (</a:t>
            </a:r>
            <a:r>
              <a:rPr lang="es-MX" noProof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Cyclic Learning Rates, Tasas de aprendizaje cíclicas</a:t>
            </a:r>
            <a:r>
              <a:rPr lang="es-MX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endParaRPr lang="es-MX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MX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11456"/>
      </p:ext>
    </p:extLst>
  </p:cSld>
  <p:clrMapOvr>
    <a:masterClrMapping/>
  </p:clrMapOvr>
</p:sld>
</file>

<file path=ppt/theme/theme1.xml><?xml version="1.0" encoding="utf-8"?>
<a:theme xmlns:a="http://schemas.openxmlformats.org/drawingml/2006/main" name="ZipGrid">
  <a:themeElements>
    <a:clrScheme name="ZipGri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ipGri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ZipGr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pGr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ipGr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pGr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p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p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ip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4C5C8CF411E8142ABA32BD96CA5F49D" ma:contentTypeVersion="0" ma:contentTypeDescription="Crear nuevo documento." ma:contentTypeScope="" ma:versionID="56d8790f4060127a832faeb25af6cc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811a6767019e7426d133b4233021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426E83-A46D-4D4B-BD8A-553BEE67F77D}"/>
</file>

<file path=customXml/itemProps2.xml><?xml version="1.0" encoding="utf-8"?>
<ds:datastoreItem xmlns:ds="http://schemas.openxmlformats.org/officeDocument/2006/customXml" ds:itemID="{0E1F11F9-BFBA-41C6-891F-AEF6FD082B60}"/>
</file>

<file path=customXml/itemProps3.xml><?xml version="1.0" encoding="utf-8"?>
<ds:datastoreItem xmlns:ds="http://schemas.openxmlformats.org/officeDocument/2006/customXml" ds:itemID="{2EC74099-C233-4CB4-96C3-394007836776}"/>
</file>

<file path=docProps/app.xml><?xml version="1.0" encoding="utf-8"?>
<Properties xmlns="http://schemas.openxmlformats.org/officeDocument/2006/extended-properties" xmlns:vt="http://schemas.openxmlformats.org/officeDocument/2006/docPropsVTypes">
  <Template>ZipGrid</Template>
  <TotalTime>8740</TotalTime>
  <Words>1742</Words>
  <Application>Microsoft Office PowerPoint</Application>
  <PresentationFormat>Presentación en pantalla (4:3)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ZipGrid</vt:lpstr>
      <vt:lpstr>Redes Neuronales</vt:lpstr>
      <vt:lpstr>Problemas de Entrenamiento</vt:lpstr>
      <vt:lpstr>Tasa de Aprendizaje Constante</vt:lpstr>
      <vt:lpstr>Tasa de Aprendizaje Variable (Óptima)</vt:lpstr>
      <vt:lpstr>Otros Métodos</vt:lpstr>
      <vt:lpstr>Otros Métodos</vt:lpstr>
      <vt:lpstr>Otros Métodos</vt:lpstr>
      <vt:lpstr>Comparación de Algoritmos</vt:lpstr>
      <vt:lpstr>Evitar Mínimos Locales</vt:lpstr>
      <vt:lpstr>SGDR (SGD with warm Restarts)</vt:lpstr>
      <vt:lpstr>Tasa de aprendizaje con SGDR</vt:lpstr>
      <vt:lpstr>Comportamiento de SGDR</vt:lpstr>
      <vt:lpstr>Entrenamiento en Base CIFAR-10</vt:lpstr>
      <vt:lpstr>Snapshot Ensembles</vt:lpstr>
      <vt:lpstr>Tasas de Aprendizaje Cíclicas (CLR)</vt:lpstr>
      <vt:lpstr>Tasa Base y Máxima de CLR</vt:lpstr>
      <vt:lpstr>CLR en Base CIFAR-10</vt:lpstr>
      <vt:lpstr>Adam y Nadam con CLR</vt:lpstr>
      <vt:lpstr>Para saber más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pinales</cp:lastModifiedBy>
  <cp:revision>1242</cp:revision>
  <dcterms:created xsi:type="dcterms:W3CDTF">2004-01-15T07:09:04Z</dcterms:created>
  <dcterms:modified xsi:type="dcterms:W3CDTF">2024-10-03T13:57:01Z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0x010100D4C5C8CF411E8142ABA32BD96CA5F49D</vt:lpwstr>
  </property>
</Properties>
</file>