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F5101-BCEC-4624-B156-85F54C841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C0B5640-C41D-4491-B81A-372A9FEC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6740AC-D2C4-4D29-BDA9-6553DA66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61DE6B-38FB-4A14-96F3-C4034C38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84750A-77EB-4112-BF07-82CADD5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C4B4EB-983E-4A25-84CF-D72405DA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95176-3AD4-422A-9DC1-E8837C19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0873FB-8AFA-470D-A002-B1F73BC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40CAEDC-AC46-4E81-AA5D-85A72A75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CE0D71-DC77-4571-9132-38D4964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2DB1363-99BD-40DC-A6F3-E51FB0B6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4F7157-5069-4C83-9C60-073C7835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C282AD-5BA1-46A3-8F73-59B97EAF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39786A-5AAA-4568-AC24-857F8DF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8BE70B0-A0D3-49C0-AEDD-75E7929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5DD7E-634B-4020-B9C9-B5AA9366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EA8873-6E3C-4A4F-959F-75386F4F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80AE08-A108-4E4B-8005-4812ED9D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93897B-BB48-473D-B488-C695CDA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E88D02-1F5B-4CED-80C7-68D86CAE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9587CA-F462-4808-8E7B-CF1A71E9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8B760DD-860C-4834-9C6C-F74CD75C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9DD6134-3836-4450-A02B-A2788763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6FA0E0-5665-4666-AAE1-B9E3A0F4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AAA4743-0661-49A4-B84A-E178AFAA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3F535F-0353-4029-82C1-F8BBC487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FB52CE-C466-462C-9080-4D4BDB72D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5C14E4-2E9E-475F-A1A5-5EECF450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54AB49-7E27-4A45-9F05-C37267EA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52A8CB0-04EB-470B-B1FE-49AF1C9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DE2237C-B888-4345-A704-160B607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CD0E14-F6A9-4067-8412-921E6EA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0D8857-9267-435D-87E1-36D3BDB0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C25476-E814-4ED7-8983-E8A80947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CA8A98D-B676-4269-A2F4-7FFD5CFF0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D52D8CF-7F84-487D-8D70-0FA16D77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B4817FF-353F-41AC-AC94-2605F43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3018A9A-A8A1-4567-8D98-81BD32B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CE8E26E-73DA-4C97-8C47-D32FA9D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836E20-2F47-480F-A851-03E0DB0B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48FD66-1FDB-4821-918E-194CA82C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4BEBF89-FD5C-4091-AFF2-59F9CD0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B2C58D4-E590-4D9C-A230-510FA5B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D8FD45-B75D-460A-BEC2-63615722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85ACA77-F449-44AE-A4E7-EA14DC3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591CD0-FB1C-434E-A827-30AF66C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B9F142-8FA9-4E61-AF5A-28787FF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A36730-E056-4BE1-A43B-4860A80A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D09F0C2-0953-4148-99B8-52841CBE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307F614-A013-439B-AE4B-C75D0EA1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F2E4BFA-7F94-42AA-852C-897B729B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0BE6484-F4B6-4AC7-B222-8DFB60EE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63DC86-4750-43CD-A1C7-293439B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0165C71-F029-4957-9935-A8142D41A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D13909D-0233-4429-BEE2-9A5E75F5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FC97BD-2569-4196-9354-70E89FFA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3B3A8D-CA0E-431A-8900-7C2876C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0D1794A-12FD-4051-9CD8-C4B08B0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F4E839F-5E68-4860-8051-03B34D3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B89108-C5B6-4EED-B6E6-94541911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1B79F0-F3F4-4548-AA3E-D7A67743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638033-A491-4D77-ACC6-6998E9B99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CD32F4-A70A-447C-B52E-6A02B08D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15FEEA-0923-41E6-867E-1C99C4D29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C41E59-B85D-4A83-9FC2-3389D0424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928E2FB-5F08-4048-ACC1-B52A81B1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316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Nguyễn</dc:creator>
  <cp:lastModifiedBy>Huy Nguyễn</cp:lastModifiedBy>
  <cp:revision>1</cp:revision>
  <dcterms:created xsi:type="dcterms:W3CDTF">2021-11-16T03:57:27Z</dcterms:created>
  <dcterms:modified xsi:type="dcterms:W3CDTF">2021-11-16T03:58:51Z</dcterms:modified>
</cp:coreProperties>
</file>