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85" d="100"/>
          <a:sy n="85" d="100"/>
        </p:scale>
        <p:origin x="-137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5693-E296-4BD9-907D-01839EBE222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88FE2-A85C-4725-AF5E-79F3721080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457200"/>
            <a:ext cx="2622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SUBJECT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793800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ACTION FOR ENDANGERED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SPECIES CONSERVATION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3429000"/>
            <a:ext cx="567610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SEA TURTLES</a:t>
            </a:r>
            <a:endParaRPr lang="en-US" sz="8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0"/>
            <a:ext cx="661982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BEST FUTURE FOR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SEA TURTLES</a:t>
            </a:r>
          </a:p>
          <a:p>
            <a:pPr algn="ctr"/>
            <a:endParaRPr lang="en-US" sz="5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3962400" cy="2209800"/>
          </a:xfrm>
          <a:prstGeom prst="rect">
            <a:avLst/>
          </a:prstGeom>
        </p:spPr>
      </p:pic>
      <p:pic>
        <p:nvPicPr>
          <p:cNvPr id="6" name="Picture 5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412" y="1752600"/>
            <a:ext cx="3524250" cy="2209800"/>
          </a:xfrm>
          <a:prstGeom prst="rect">
            <a:avLst/>
          </a:prstGeom>
        </p:spPr>
      </p:pic>
      <p:pic>
        <p:nvPicPr>
          <p:cNvPr id="7" name="Picture 6" descr="Turtle-turtles-30710499-400-3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191000"/>
            <a:ext cx="42672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527" y="152400"/>
            <a:ext cx="8844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 FOR YOUR LISTENING</a:t>
            </a:r>
          </a:p>
        </p:txBody>
      </p:sp>
      <p:pic>
        <p:nvPicPr>
          <p:cNvPr id="4098" name="Picture 2" descr="C:\Users\Administrator\Desktop\tieng anh\Turtle-turtles-31450307-1024-76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293763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304800"/>
            <a:ext cx="3215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1752600"/>
            <a:ext cx="42541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Trương</a:t>
            </a:r>
            <a:r>
              <a:rPr lang="en-US" sz="2800" dirty="0" smtClean="0"/>
              <a:t>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Thùy</a:t>
            </a:r>
            <a:r>
              <a:rPr lang="en-US" sz="2800" dirty="0" smtClean="0"/>
              <a:t> </a:t>
            </a:r>
            <a:r>
              <a:rPr lang="en-US" sz="2800" dirty="0" err="1" smtClean="0"/>
              <a:t>Duyên</a:t>
            </a:r>
            <a:endParaRPr lang="en-US" sz="2800" dirty="0" smtClean="0"/>
          </a:p>
          <a:p>
            <a:r>
              <a:rPr lang="en-US" sz="2800" dirty="0" err="1" smtClean="0"/>
              <a:t>Đặng</a:t>
            </a:r>
            <a:r>
              <a:rPr lang="en-US" sz="2800" dirty="0" smtClean="0"/>
              <a:t> </a:t>
            </a:r>
            <a:r>
              <a:rPr lang="en-US" sz="2800" dirty="0" err="1" smtClean="0"/>
              <a:t>Thái</a:t>
            </a:r>
            <a:r>
              <a:rPr lang="en-US" sz="2800" dirty="0" smtClean="0"/>
              <a:t> </a:t>
            </a:r>
            <a:r>
              <a:rPr lang="en-US" sz="2800" dirty="0" err="1" smtClean="0"/>
              <a:t>Duy</a:t>
            </a:r>
            <a:endParaRPr lang="en-US" sz="2800" dirty="0" smtClean="0"/>
          </a:p>
          <a:p>
            <a:r>
              <a:rPr lang="en-US" sz="2800" dirty="0" err="1" smtClean="0"/>
              <a:t>Phan</a:t>
            </a:r>
            <a:r>
              <a:rPr lang="en-US" sz="2800" dirty="0" smtClean="0"/>
              <a:t> </a:t>
            </a:r>
            <a:r>
              <a:rPr lang="en-US" sz="2800" dirty="0" err="1" smtClean="0"/>
              <a:t>Trung</a:t>
            </a:r>
            <a:r>
              <a:rPr lang="en-US" sz="2800" dirty="0" smtClean="0"/>
              <a:t> </a:t>
            </a:r>
            <a:r>
              <a:rPr lang="en-US" sz="2800" dirty="0" err="1" smtClean="0"/>
              <a:t>Hiếu</a:t>
            </a:r>
            <a:endParaRPr lang="en-US" sz="2800" dirty="0" smtClean="0"/>
          </a:p>
          <a:p>
            <a:r>
              <a:rPr lang="en-US" sz="2800" dirty="0" err="1" smtClean="0"/>
              <a:t>Vũ</a:t>
            </a:r>
            <a:r>
              <a:rPr lang="en-US" sz="2800" dirty="0" smtClean="0"/>
              <a:t> </a:t>
            </a:r>
            <a:r>
              <a:rPr lang="en-US" sz="2800" dirty="0" err="1" smtClean="0"/>
              <a:t>Huy</a:t>
            </a:r>
            <a:r>
              <a:rPr lang="en-US" sz="2800" dirty="0" smtClean="0"/>
              <a:t> </a:t>
            </a:r>
            <a:r>
              <a:rPr lang="en-US" sz="2800" dirty="0" err="1" smtClean="0"/>
              <a:t>Quang</a:t>
            </a:r>
            <a:endParaRPr lang="en-US" sz="2800" dirty="0" smtClean="0"/>
          </a:p>
          <a:p>
            <a:r>
              <a:rPr lang="en-US" sz="2800" dirty="0" err="1" smtClean="0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Trần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Trinh</a:t>
            </a:r>
          </a:p>
          <a:p>
            <a:r>
              <a:rPr lang="en-US" sz="2800" dirty="0" err="1" smtClean="0"/>
              <a:t>Trần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Vi</a:t>
            </a:r>
          </a:p>
          <a:p>
            <a:r>
              <a:rPr lang="en-US" sz="2800" dirty="0" err="1" smtClean="0"/>
              <a:t>Trần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Bích</a:t>
            </a:r>
            <a:r>
              <a:rPr lang="en-US" sz="2800" dirty="0" smtClean="0"/>
              <a:t> </a:t>
            </a:r>
            <a:r>
              <a:rPr lang="en-US" sz="2800" dirty="0" err="1" smtClean="0"/>
              <a:t>Nhung</a:t>
            </a:r>
            <a:endParaRPr lang="en-US" sz="2800" dirty="0" smtClean="0"/>
          </a:p>
          <a:p>
            <a:r>
              <a:rPr lang="en-US" sz="2800" dirty="0" err="1" smtClean="0"/>
              <a:t>Dương</a:t>
            </a:r>
            <a:r>
              <a:rPr lang="en-US" sz="2800" dirty="0" smtClean="0"/>
              <a:t> </a:t>
            </a:r>
            <a:r>
              <a:rPr lang="en-US" sz="2800" dirty="0" err="1" smtClean="0"/>
              <a:t>Yến</a:t>
            </a:r>
            <a:r>
              <a:rPr lang="en-US" sz="2800" dirty="0" smtClean="0"/>
              <a:t> </a:t>
            </a:r>
            <a:r>
              <a:rPr lang="en-US" sz="2800" dirty="0" err="1" smtClean="0"/>
              <a:t>Nhi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95400" y="381000"/>
            <a:ext cx="6503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NATURAL SEA WORLD</a:t>
            </a:r>
          </a:p>
        </p:txBody>
      </p:sp>
      <p:pic>
        <p:nvPicPr>
          <p:cNvPr id="17" name="Picture 16" descr="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4191000" cy="2667000"/>
          </a:xfrm>
          <a:prstGeom prst="rect">
            <a:avLst/>
          </a:prstGeom>
        </p:spPr>
      </p:pic>
      <p:pic>
        <p:nvPicPr>
          <p:cNvPr id="18" name="Picture 17" descr="4_28_1286754361_03_images2045900_anh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295401"/>
            <a:ext cx="3848100" cy="2590800"/>
          </a:xfrm>
          <a:prstGeom prst="rect">
            <a:avLst/>
          </a:prstGeom>
        </p:spPr>
      </p:pic>
      <p:pic>
        <p:nvPicPr>
          <p:cNvPr id="20" name="Picture 19" descr="1101_cr_54162cd33dcc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38600"/>
            <a:ext cx="5010150" cy="2819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0"/>
            <a:ext cx="710861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REAL SITUATION ABOUT</a:t>
            </a:r>
          </a:p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SEA TURTLES</a:t>
            </a:r>
          </a:p>
        </p:txBody>
      </p:sp>
      <p:pic>
        <p:nvPicPr>
          <p:cNvPr id="5" name="Picture 4" descr="bi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3962400" cy="2133600"/>
          </a:xfrm>
          <a:prstGeom prst="rect">
            <a:avLst/>
          </a:prstGeom>
        </p:spPr>
      </p:pic>
      <p:pic>
        <p:nvPicPr>
          <p:cNvPr id="6" name="Picture 5" descr="rac-thai-bi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00200"/>
            <a:ext cx="3943350" cy="2133600"/>
          </a:xfrm>
          <a:prstGeom prst="rect">
            <a:avLst/>
          </a:prstGeom>
        </p:spPr>
      </p:pic>
      <p:pic>
        <p:nvPicPr>
          <p:cNvPr id="7" name="Picture 6" descr="A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72000"/>
            <a:ext cx="48006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2200" y="3810000"/>
            <a:ext cx="450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 rubbishes on the beach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5257800"/>
            <a:ext cx="32558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Poaching and trading</a:t>
            </a:r>
          </a:p>
          <a:p>
            <a:pPr algn="ctr"/>
            <a:r>
              <a:rPr lang="en-US" sz="2800" dirty="0" smtClean="0"/>
              <a:t>sea turtles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0"/>
            <a:ext cx="2902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REASONS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762000"/>
            <a:ext cx="33999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OBJECTIVE 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3803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Natural predators: </a:t>
            </a:r>
          </a:p>
          <a:p>
            <a:r>
              <a:rPr lang="en-US" sz="2800" dirty="0" smtClean="0"/>
              <a:t>birds, crabs, lizards, etc…</a:t>
            </a:r>
            <a:endParaRPr lang="en-US" sz="2800" dirty="0"/>
          </a:p>
        </p:txBody>
      </p:sp>
      <p:pic>
        <p:nvPicPr>
          <p:cNvPr id="11" name="Picture 10" descr="dai_bang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00"/>
            <a:ext cx="3886200" cy="1981200"/>
          </a:xfrm>
          <a:prstGeom prst="rect">
            <a:avLst/>
          </a:prstGeom>
        </p:spPr>
      </p:pic>
      <p:pic>
        <p:nvPicPr>
          <p:cNvPr id="12" name="Picture 11" descr="callinectesspucapugnax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0"/>
            <a:ext cx="3886200" cy="204311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rot="5400000">
            <a:off x="2171700" y="4152900"/>
            <a:ext cx="48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1676400"/>
            <a:ext cx="4151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Natural disasters: tsunami, </a:t>
            </a:r>
          </a:p>
          <a:p>
            <a:r>
              <a:rPr lang="en-US" sz="2800" dirty="0" smtClean="0"/>
              <a:t>Earthquake, drought, etc…</a:t>
            </a:r>
            <a:endParaRPr lang="en-US" sz="2800" dirty="0"/>
          </a:p>
        </p:txBody>
      </p:sp>
      <p:pic>
        <p:nvPicPr>
          <p:cNvPr id="16" name="Picture 15" descr="so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971800"/>
            <a:ext cx="3708400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7000" y="152400"/>
            <a:ext cx="37047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JECTIVE 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8130" y="1219200"/>
            <a:ext cx="363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 human activities: hunting and poaching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324100" y="3467100"/>
            <a:ext cx="457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0600" y="1219200"/>
            <a:ext cx="3395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Polluting the ocean:</a:t>
            </a:r>
          </a:p>
          <a:p>
            <a:r>
              <a:rPr lang="en-US" sz="2800" dirty="0" smtClean="0"/>
              <a:t>release oil, </a:t>
            </a:r>
            <a:r>
              <a:rPr lang="en-US" sz="2800" dirty="0" err="1" smtClean="0"/>
              <a:t>litter,etc</a:t>
            </a:r>
            <a:r>
              <a:rPr lang="en-US" sz="2800" dirty="0" smtClean="0"/>
              <a:t>… </a:t>
            </a:r>
            <a:endParaRPr lang="en-US" sz="2800" dirty="0"/>
          </a:p>
        </p:txBody>
      </p:sp>
      <p:pic>
        <p:nvPicPr>
          <p:cNvPr id="10" name="Picture 9" descr="Anh Dũng (bìa trái) cùng người dân đưa rùa ra biển thả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09800"/>
            <a:ext cx="4038600" cy="2209800"/>
          </a:xfrm>
          <a:prstGeom prst="rect">
            <a:avLst/>
          </a:prstGeom>
        </p:spPr>
      </p:pic>
      <p:pic>
        <p:nvPicPr>
          <p:cNvPr id="11" name="Picture 10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86300"/>
            <a:ext cx="3914775" cy="2171700"/>
          </a:xfrm>
          <a:prstGeom prst="rect">
            <a:avLst/>
          </a:prstGeom>
        </p:spPr>
      </p:pic>
      <p:pic>
        <p:nvPicPr>
          <p:cNvPr id="12" name="Picture 11" descr="tải xuống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286000"/>
            <a:ext cx="4191000" cy="2133600"/>
          </a:xfrm>
          <a:prstGeom prst="rect">
            <a:avLst/>
          </a:prstGeom>
        </p:spPr>
      </p:pic>
      <p:pic>
        <p:nvPicPr>
          <p:cNvPr id="13" name="Picture 12" descr="racthai-1462381219497-27-0-363-660-crop-146238124323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648200"/>
            <a:ext cx="41148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4"/>
            <a:ext cx="9188824" cy="68512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12117" y="2967335"/>
            <a:ext cx="5719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GLOBAL WARMING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712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39147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048000"/>
            <a:ext cx="37433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276600"/>
            <a:ext cx="3962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5153025"/>
            <a:ext cx="39433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5162550"/>
            <a:ext cx="37814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1219200"/>
            <a:ext cx="37909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743200" y="304800"/>
            <a:ext cx="316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111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PhienBanMoi.Com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Ghoster: Lucky Star</dc:creator>
  <cp:lastModifiedBy>MDH</cp:lastModifiedBy>
  <cp:revision>12</cp:revision>
  <dcterms:created xsi:type="dcterms:W3CDTF">2019-01-27T07:17:45Z</dcterms:created>
  <dcterms:modified xsi:type="dcterms:W3CDTF">2019-01-28T09:50:16Z</dcterms:modified>
</cp:coreProperties>
</file>