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5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26765" y="1743710"/>
            <a:ext cx="3295650" cy="869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n>
                  <a:noFill/>
                </a:ln>
                <a:solidFill>
                  <a:schemeClr val="tx1"/>
                </a:solidFill>
              </a:rPr>
              <a:t>块地址</a:t>
            </a:r>
            <a:endParaRPr lang="zh-CN" altLang="en-US" sz="20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6622415" y="1743710"/>
            <a:ext cx="3295650" cy="869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n>
                  <a:noFill/>
                </a:ln>
                <a:solidFill>
                  <a:schemeClr val="tx1"/>
                </a:solidFill>
              </a:rPr>
              <a:t>块内位移</a:t>
            </a:r>
            <a:endParaRPr lang="zh-CN" altLang="en-US" sz="20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4090" y="1917065"/>
            <a:ext cx="188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主存地址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COMMONDATA" val="eyJoZGlkIjoiZDMwMTI4ZGVmMDEzNDE4MTNlZDQ4ZjIwYWMwZGYxYm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WPS 演示</Application>
  <PresentationFormat>宽屏</PresentationFormat>
  <Paragraphs>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学校，你个万人烦</cp:lastModifiedBy>
  <cp:revision>155</cp:revision>
  <dcterms:created xsi:type="dcterms:W3CDTF">2019-06-19T02:08:00Z</dcterms:created>
  <dcterms:modified xsi:type="dcterms:W3CDTF">2023-10-31T07:17:31Z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2052-11.1.0.15319</vt:lpwstr>
  </property>
  <property fmtid="{D5CDD505-2E9C-101B-9397-08002B2CF9AE}" pid="3" name="ICV">
    <vt:lpwstr>2714BC2042754196817988410A36725A</vt:lpwstr>
  </property>
</Properties>
</file>