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4" r:id="rId4"/>
    <p:sldId id="265"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3FC6-CAFB-4568-A749-FB797922010F}" v="12" dt="2023-10-05T01:22:12.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elihle Dube" userId="bd0e573c6d166784" providerId="LiveId" clId="{EAE93FC6-CAFB-4568-A749-FB797922010F}"/>
    <pc:docChg chg="undo custSel addSld delSld modSld">
      <pc:chgData name="Langelihle Dube" userId="bd0e573c6d166784" providerId="LiveId" clId="{EAE93FC6-CAFB-4568-A749-FB797922010F}" dt="2023-10-05T01:46:36.592" v="5004" actId="207"/>
      <pc:docMkLst>
        <pc:docMk/>
      </pc:docMkLst>
      <pc:sldChg chg="modSp mod">
        <pc:chgData name="Langelihle Dube" userId="bd0e573c6d166784" providerId="LiveId" clId="{EAE93FC6-CAFB-4568-A749-FB797922010F}" dt="2023-10-05T00:15:14.169" v="1802" actId="1076"/>
        <pc:sldMkLst>
          <pc:docMk/>
          <pc:sldMk cId="3392039729" sldId="256"/>
        </pc:sldMkLst>
        <pc:spChg chg="mod">
          <ac:chgData name="Langelihle Dube" userId="bd0e573c6d166784" providerId="LiveId" clId="{EAE93FC6-CAFB-4568-A749-FB797922010F}" dt="2023-10-05T00:15:11.751" v="1801" actId="20577"/>
          <ac:spMkLst>
            <pc:docMk/>
            <pc:sldMk cId="3392039729" sldId="256"/>
            <ac:spMk id="2" creationId="{8D71FEE3-33C9-E04E-2BB3-CC1A2CDF880F}"/>
          </ac:spMkLst>
        </pc:spChg>
        <pc:spChg chg="mod">
          <ac:chgData name="Langelihle Dube" userId="bd0e573c6d166784" providerId="LiveId" clId="{EAE93FC6-CAFB-4568-A749-FB797922010F}" dt="2023-10-05T00:14:44.515" v="1748" actId="20577"/>
          <ac:spMkLst>
            <pc:docMk/>
            <pc:sldMk cId="3392039729" sldId="256"/>
            <ac:spMk id="3" creationId="{CC254D15-503C-231A-175B-B5CE47E8E3CD}"/>
          </ac:spMkLst>
        </pc:spChg>
        <pc:picChg chg="mod">
          <ac:chgData name="Langelihle Dube" userId="bd0e573c6d166784" providerId="LiveId" clId="{EAE93FC6-CAFB-4568-A749-FB797922010F}" dt="2023-10-05T00:15:14.169" v="1802" actId="1076"/>
          <ac:picMkLst>
            <pc:docMk/>
            <pc:sldMk cId="3392039729" sldId="256"/>
            <ac:picMk id="14" creationId="{7CAA5A69-CFE6-3482-BB28-C01169668B0D}"/>
          </ac:picMkLst>
        </pc:picChg>
      </pc:sldChg>
      <pc:sldChg chg="addSp delSp modSp mod modClrScheme delDesignElem chgLayout">
        <pc:chgData name="Langelihle Dube" userId="bd0e573c6d166784" providerId="LiveId" clId="{EAE93FC6-CAFB-4568-A749-FB797922010F}" dt="2023-10-05T00:57:19.539" v="3219" actId="26606"/>
        <pc:sldMkLst>
          <pc:docMk/>
          <pc:sldMk cId="1395740715" sldId="257"/>
        </pc:sldMkLst>
        <pc:spChg chg="mod ord">
          <ac:chgData name="Langelihle Dube" userId="bd0e573c6d166784" providerId="LiveId" clId="{EAE93FC6-CAFB-4568-A749-FB797922010F}" dt="2023-10-05T00:57:19.539" v="3219" actId="26606"/>
          <ac:spMkLst>
            <pc:docMk/>
            <pc:sldMk cId="1395740715" sldId="257"/>
            <ac:spMk id="2" creationId="{1DF87578-459B-0E14-1F0E-B1ACC5D63A39}"/>
          </ac:spMkLst>
        </pc:spChg>
        <pc:spChg chg="mod ord">
          <ac:chgData name="Langelihle Dube" userId="bd0e573c6d166784" providerId="LiveId" clId="{EAE93FC6-CAFB-4568-A749-FB797922010F}" dt="2023-10-05T00:57:19.539" v="3219" actId="26606"/>
          <ac:spMkLst>
            <pc:docMk/>
            <pc:sldMk cId="1395740715" sldId="257"/>
            <ac:spMk id="3" creationId="{6B36EDBC-11D5-C5F6-EDE0-06422A16CEEB}"/>
          </ac:spMkLst>
        </pc:spChg>
        <pc:spChg chg="add del mod ord">
          <ac:chgData name="Langelihle Dube" userId="bd0e573c6d166784" providerId="LiveId" clId="{EAE93FC6-CAFB-4568-A749-FB797922010F}" dt="2023-10-04T22:03:47.779" v="708" actId="700"/>
          <ac:spMkLst>
            <pc:docMk/>
            <pc:sldMk cId="1395740715" sldId="257"/>
            <ac:spMk id="4" creationId="{A02D1C4B-16D5-194E-318A-83E8223F6303}"/>
          </ac:spMkLst>
        </pc:spChg>
        <pc:spChg chg="add del mod ord">
          <ac:chgData name="Langelihle Dube" userId="bd0e573c6d166784" providerId="LiveId" clId="{EAE93FC6-CAFB-4568-A749-FB797922010F}" dt="2023-10-04T22:19:38.726" v="781" actId="478"/>
          <ac:spMkLst>
            <pc:docMk/>
            <pc:sldMk cId="1395740715" sldId="257"/>
            <ac:spMk id="5" creationId="{6B1BC943-33B5-C080-E566-6FDBCFE9D58F}"/>
          </ac:spMkLst>
        </pc:spChg>
        <pc:spChg chg="add del mod ord">
          <ac:chgData name="Langelihle Dube" userId="bd0e573c6d166784" providerId="LiveId" clId="{EAE93FC6-CAFB-4568-A749-FB797922010F}" dt="2023-10-04T22:16:14.365" v="772" actId="478"/>
          <ac:spMkLst>
            <pc:docMk/>
            <pc:sldMk cId="1395740715" sldId="257"/>
            <ac:spMk id="6" creationId="{C9BC6F02-168E-F18B-8792-4E07868ACE30}"/>
          </ac:spMkLst>
        </pc:spChg>
        <pc:spChg chg="add del mod ord">
          <ac:chgData name="Langelihle Dube" userId="bd0e573c6d166784" providerId="LiveId" clId="{EAE93FC6-CAFB-4568-A749-FB797922010F}" dt="2023-10-04T22:09:56.877" v="741"/>
          <ac:spMkLst>
            <pc:docMk/>
            <pc:sldMk cId="1395740715" sldId="257"/>
            <ac:spMk id="7" creationId="{FB4BE65F-1971-311E-7267-242720491461}"/>
          </ac:spMkLst>
        </pc:spChg>
        <pc:spChg chg="add del">
          <ac:chgData name="Langelihle Dube" userId="bd0e573c6d166784" providerId="LiveId" clId="{EAE93FC6-CAFB-4568-A749-FB797922010F}" dt="2023-10-04T22:59:02.516" v="1093" actId="26606"/>
          <ac:spMkLst>
            <pc:docMk/>
            <pc:sldMk cId="1395740715" sldId="257"/>
            <ac:spMk id="14" creationId="{EBDD1931-9E86-4402-9A68-33A2D9EFB198}"/>
          </ac:spMkLst>
        </pc:spChg>
        <pc:spChg chg="add del">
          <ac:chgData name="Langelihle Dube" userId="bd0e573c6d166784" providerId="LiveId" clId="{EAE93FC6-CAFB-4568-A749-FB797922010F}" dt="2023-10-04T22:59:02.516" v="1093" actId="26606"/>
          <ac:spMkLst>
            <pc:docMk/>
            <pc:sldMk cId="1395740715" sldId="257"/>
            <ac:spMk id="16" creationId="{75824B8B-B231-480A-9E80-6D446D1D9AA3}"/>
          </ac:spMkLst>
        </pc:spChg>
        <pc:spChg chg="add del">
          <ac:chgData name="Langelihle Dube" userId="bd0e573c6d166784" providerId="LiveId" clId="{EAE93FC6-CAFB-4568-A749-FB797922010F}" dt="2023-10-04T22:59:02.516" v="1093" actId="26606"/>
          <ac:spMkLst>
            <pc:docMk/>
            <pc:sldMk cId="1395740715" sldId="257"/>
            <ac:spMk id="18" creationId="{C43AF03E-5FC1-48B3-8CF2-01998C2328AE}"/>
          </ac:spMkLst>
        </pc:spChg>
        <pc:spChg chg="add del">
          <ac:chgData name="Langelihle Dube" userId="bd0e573c6d166784" providerId="LiveId" clId="{EAE93FC6-CAFB-4568-A749-FB797922010F}" dt="2023-10-04T22:59:02.516" v="1093" actId="26606"/>
          <ac:spMkLst>
            <pc:docMk/>
            <pc:sldMk cId="1395740715" sldId="257"/>
            <ac:spMk id="20" creationId="{3FCFB1DE-0B7E-48CC-BA90-B2AB0889F9D6}"/>
          </ac:spMkLst>
        </pc:spChg>
        <pc:spChg chg="add del">
          <ac:chgData name="Langelihle Dube" userId="bd0e573c6d166784" providerId="LiveId" clId="{EAE93FC6-CAFB-4568-A749-FB797922010F}" dt="2023-10-04T22:59:02.500" v="1092" actId="26606"/>
          <ac:spMkLst>
            <pc:docMk/>
            <pc:sldMk cId="1395740715" sldId="257"/>
            <ac:spMk id="22" creationId="{711671EB-9B2E-4E39-94FF-2BA8B0B45E4D}"/>
          </ac:spMkLst>
        </pc:spChg>
        <pc:spChg chg="add del">
          <ac:chgData name="Langelihle Dube" userId="bd0e573c6d166784" providerId="LiveId" clId="{EAE93FC6-CAFB-4568-A749-FB797922010F}" dt="2023-10-04T22:59:02.500" v="1092" actId="26606"/>
          <ac:spMkLst>
            <pc:docMk/>
            <pc:sldMk cId="1395740715" sldId="257"/>
            <ac:spMk id="23" creationId="{535742DD-1B16-4E9D-B715-0D74B4574A68}"/>
          </ac:spMkLst>
        </pc:spChg>
        <pc:spChg chg="add del">
          <ac:chgData name="Langelihle Dube" userId="bd0e573c6d166784" providerId="LiveId" clId="{EAE93FC6-CAFB-4568-A749-FB797922010F}" dt="2023-10-04T22:59:02.500" v="1092" actId="26606"/>
          <ac:spMkLst>
            <pc:docMk/>
            <pc:sldMk cId="1395740715" sldId="257"/>
            <ac:spMk id="25" creationId="{EBDD1931-9E86-4402-9A68-33A2D9EFB198}"/>
          </ac:spMkLst>
        </pc:spChg>
        <pc:spChg chg="add del">
          <ac:chgData name="Langelihle Dube" userId="bd0e573c6d166784" providerId="LiveId" clId="{EAE93FC6-CAFB-4568-A749-FB797922010F}" dt="2023-10-04T22:59:02.500" v="1092" actId="26606"/>
          <ac:spMkLst>
            <pc:docMk/>
            <pc:sldMk cId="1395740715" sldId="257"/>
            <ac:spMk id="29" creationId="{22FC64A3-62BF-47FB-A545-7A43E365356C}"/>
          </ac:spMkLst>
        </pc:spChg>
        <pc:spChg chg="add del">
          <ac:chgData name="Langelihle Dube" userId="bd0e573c6d166784" providerId="LiveId" clId="{EAE93FC6-CAFB-4568-A749-FB797922010F}" dt="2023-10-04T22:08:57.908" v="737" actId="700"/>
          <ac:spMkLst>
            <pc:docMk/>
            <pc:sldMk cId="1395740715" sldId="257"/>
            <ac:spMk id="31" creationId="{2C61293E-6EBE-43EF-A52C-9BEBFD7679D4}"/>
          </ac:spMkLst>
        </pc:spChg>
        <pc:spChg chg="add del">
          <ac:chgData name="Langelihle Dube" userId="bd0e573c6d166784" providerId="LiveId" clId="{EAE93FC6-CAFB-4568-A749-FB797922010F}" dt="2023-10-05T00:54:33.182" v="3209" actId="26606"/>
          <ac:spMkLst>
            <pc:docMk/>
            <pc:sldMk cId="1395740715" sldId="257"/>
            <ac:spMk id="32" creationId="{EBDD1931-9E86-4402-9A68-33A2D9EFB198}"/>
          </ac:spMkLst>
        </pc:spChg>
        <pc:spChg chg="add del">
          <ac:chgData name="Langelihle Dube" userId="bd0e573c6d166784" providerId="LiveId" clId="{EAE93FC6-CAFB-4568-A749-FB797922010F}" dt="2023-10-04T22:08:57.908" v="737" actId="700"/>
          <ac:spMkLst>
            <pc:docMk/>
            <pc:sldMk cId="1395740715" sldId="257"/>
            <ac:spMk id="33" creationId="{3FCFB1DE-0B7E-48CC-BA90-B2AB0889F9D6}"/>
          </ac:spMkLst>
        </pc:spChg>
        <pc:spChg chg="add del">
          <ac:chgData name="Langelihle Dube" userId="bd0e573c6d166784" providerId="LiveId" clId="{EAE93FC6-CAFB-4568-A749-FB797922010F}" dt="2023-10-05T00:54:33.182" v="3209" actId="26606"/>
          <ac:spMkLst>
            <pc:docMk/>
            <pc:sldMk cId="1395740715" sldId="257"/>
            <ac:spMk id="34" creationId="{75824B8B-B231-480A-9E80-6D446D1D9AA3}"/>
          </ac:spMkLst>
        </pc:spChg>
        <pc:spChg chg="add del">
          <ac:chgData name="Langelihle Dube" userId="bd0e573c6d166784" providerId="LiveId" clId="{EAE93FC6-CAFB-4568-A749-FB797922010F}" dt="2023-10-05T00:54:33.182" v="3209" actId="26606"/>
          <ac:spMkLst>
            <pc:docMk/>
            <pc:sldMk cId="1395740715" sldId="257"/>
            <ac:spMk id="35" creationId="{C43AF03E-5FC1-48B3-8CF2-01998C2328AE}"/>
          </ac:spMkLst>
        </pc:spChg>
        <pc:spChg chg="add del">
          <ac:chgData name="Langelihle Dube" userId="bd0e573c6d166784" providerId="LiveId" clId="{EAE93FC6-CAFB-4568-A749-FB797922010F}" dt="2023-10-05T00:54:33.182" v="3209" actId="26606"/>
          <ac:spMkLst>
            <pc:docMk/>
            <pc:sldMk cId="1395740715" sldId="257"/>
            <ac:spMk id="36" creationId="{3FCFB1DE-0B7E-48CC-BA90-B2AB0889F9D6}"/>
          </ac:spMkLst>
        </pc:spChg>
        <pc:spChg chg="add del">
          <ac:chgData name="Langelihle Dube" userId="bd0e573c6d166784" providerId="LiveId" clId="{EAE93FC6-CAFB-4568-A749-FB797922010F}" dt="2023-10-05T00:56:26.331" v="3216" actId="26606"/>
          <ac:spMkLst>
            <pc:docMk/>
            <pc:sldMk cId="1395740715" sldId="257"/>
            <ac:spMk id="41" creationId="{EBDD1931-9E86-4402-9A68-33A2D9EFB198}"/>
          </ac:spMkLst>
        </pc:spChg>
        <pc:spChg chg="add del">
          <ac:chgData name="Langelihle Dube" userId="bd0e573c6d166784" providerId="LiveId" clId="{EAE93FC6-CAFB-4568-A749-FB797922010F}" dt="2023-10-05T00:56:26.331" v="3216" actId="26606"/>
          <ac:spMkLst>
            <pc:docMk/>
            <pc:sldMk cId="1395740715" sldId="257"/>
            <ac:spMk id="43" creationId="{EAE48C4B-3A90-42C3-BA00-6092B477179E}"/>
          </ac:spMkLst>
        </pc:spChg>
        <pc:spChg chg="add del">
          <ac:chgData name="Langelihle Dube" userId="bd0e573c6d166784" providerId="LiveId" clId="{EAE93FC6-CAFB-4568-A749-FB797922010F}" dt="2023-10-05T00:56:26.331" v="3216" actId="26606"/>
          <ac:spMkLst>
            <pc:docMk/>
            <pc:sldMk cId="1395740715" sldId="257"/>
            <ac:spMk id="45" creationId="{3FCFB1DE-0B7E-48CC-BA90-B2AB0889F9D6}"/>
          </ac:spMkLst>
        </pc:spChg>
        <pc:spChg chg="add del">
          <ac:chgData name="Langelihle Dube" userId="bd0e573c6d166784" providerId="LiveId" clId="{EAE93FC6-CAFB-4568-A749-FB797922010F}" dt="2023-10-05T00:57:19.539" v="3219" actId="26606"/>
          <ac:spMkLst>
            <pc:docMk/>
            <pc:sldMk cId="1395740715" sldId="257"/>
            <ac:spMk id="47" creationId="{EBDD1931-9E86-4402-9A68-33A2D9EFB198}"/>
          </ac:spMkLst>
        </pc:spChg>
        <pc:spChg chg="add del">
          <ac:chgData name="Langelihle Dube" userId="bd0e573c6d166784" providerId="LiveId" clId="{EAE93FC6-CAFB-4568-A749-FB797922010F}" dt="2023-10-05T00:57:19.539" v="3219" actId="26606"/>
          <ac:spMkLst>
            <pc:docMk/>
            <pc:sldMk cId="1395740715" sldId="257"/>
            <ac:spMk id="48" creationId="{352BEC0E-22F8-46D0-9632-375DB541B06C}"/>
          </ac:spMkLst>
        </pc:spChg>
        <pc:spChg chg="add del">
          <ac:chgData name="Langelihle Dube" userId="bd0e573c6d166784" providerId="LiveId" clId="{EAE93FC6-CAFB-4568-A749-FB797922010F}" dt="2023-10-05T00:57:19.539" v="3219" actId="26606"/>
          <ac:spMkLst>
            <pc:docMk/>
            <pc:sldMk cId="1395740715" sldId="257"/>
            <ac:spMk id="49" creationId="{3FCFB1DE-0B7E-48CC-BA90-B2AB0889F9D6}"/>
          </ac:spMkLst>
        </pc:spChg>
        <pc:spChg chg="add del">
          <ac:chgData name="Langelihle Dube" userId="bd0e573c6d166784" providerId="LiveId" clId="{EAE93FC6-CAFB-4568-A749-FB797922010F}" dt="2023-10-05T00:56:18.762" v="3215" actId="26606"/>
          <ac:spMkLst>
            <pc:docMk/>
            <pc:sldMk cId="1395740715" sldId="257"/>
            <ac:spMk id="50" creationId="{EBDD1931-9E86-4402-9A68-33A2D9EFB198}"/>
          </ac:spMkLst>
        </pc:spChg>
        <pc:spChg chg="add">
          <ac:chgData name="Langelihle Dube" userId="bd0e573c6d166784" providerId="LiveId" clId="{EAE93FC6-CAFB-4568-A749-FB797922010F}" dt="2023-10-05T00:57:19.539" v="3219" actId="26606"/>
          <ac:spMkLst>
            <pc:docMk/>
            <pc:sldMk cId="1395740715" sldId="257"/>
            <ac:spMk id="51" creationId="{EBDD1931-9E86-4402-9A68-33A2D9EFB198}"/>
          </ac:spMkLst>
        </pc:spChg>
        <pc:spChg chg="add del">
          <ac:chgData name="Langelihle Dube" userId="bd0e573c6d166784" providerId="LiveId" clId="{EAE93FC6-CAFB-4568-A749-FB797922010F}" dt="2023-10-05T00:56:18.762" v="3215" actId="26606"/>
          <ac:spMkLst>
            <pc:docMk/>
            <pc:sldMk cId="1395740715" sldId="257"/>
            <ac:spMk id="52" creationId="{EAE48C4B-3A90-42C3-BA00-6092B477179E}"/>
          </ac:spMkLst>
        </pc:spChg>
        <pc:spChg chg="add del">
          <ac:chgData name="Langelihle Dube" userId="bd0e573c6d166784" providerId="LiveId" clId="{EAE93FC6-CAFB-4568-A749-FB797922010F}" dt="2023-10-05T00:56:18.762" v="3215" actId="26606"/>
          <ac:spMkLst>
            <pc:docMk/>
            <pc:sldMk cId="1395740715" sldId="257"/>
            <ac:spMk id="54" creationId="{3FCFB1DE-0B7E-48CC-BA90-B2AB0889F9D6}"/>
          </ac:spMkLst>
        </pc:spChg>
        <pc:spChg chg="add">
          <ac:chgData name="Langelihle Dube" userId="bd0e573c6d166784" providerId="LiveId" clId="{EAE93FC6-CAFB-4568-A749-FB797922010F}" dt="2023-10-05T00:57:19.539" v="3219" actId="26606"/>
          <ac:spMkLst>
            <pc:docMk/>
            <pc:sldMk cId="1395740715" sldId="257"/>
            <ac:spMk id="56" creationId="{5AC1364A-3E3D-4F0D-8776-78AF3A270DD6}"/>
          </ac:spMkLst>
        </pc:spChg>
        <pc:spChg chg="add">
          <ac:chgData name="Langelihle Dube" userId="bd0e573c6d166784" providerId="LiveId" clId="{EAE93FC6-CAFB-4568-A749-FB797922010F}" dt="2023-10-05T00:57:19.539" v="3219" actId="26606"/>
          <ac:spMkLst>
            <pc:docMk/>
            <pc:sldMk cId="1395740715" sldId="257"/>
            <ac:spMk id="58" creationId="{3FCFB1DE-0B7E-48CC-BA90-B2AB0889F9D6}"/>
          </ac:spMkLst>
        </pc:spChg>
        <pc:picChg chg="add mod ord">
          <ac:chgData name="Langelihle Dube" userId="bd0e573c6d166784" providerId="LiveId" clId="{EAE93FC6-CAFB-4568-A749-FB797922010F}" dt="2023-10-05T00:57:19.539" v="3219" actId="26606"/>
          <ac:picMkLst>
            <pc:docMk/>
            <pc:sldMk cId="1395740715" sldId="257"/>
            <ac:picMk id="8" creationId="{8D92A24E-EA96-07B8-2221-0EC7D53B891D}"/>
          </ac:picMkLst>
        </pc:picChg>
        <pc:picChg chg="add del mod ord">
          <ac:chgData name="Langelihle Dube" userId="bd0e573c6d166784" providerId="LiveId" clId="{EAE93FC6-CAFB-4568-A749-FB797922010F}" dt="2023-10-04T23:07:57.660" v="1094" actId="478"/>
          <ac:picMkLst>
            <pc:docMk/>
            <pc:sldMk cId="1395740715" sldId="257"/>
            <ac:picMk id="9" creationId="{5650D937-1790-F297-57D0-E50AD3E25C1E}"/>
          </ac:picMkLst>
        </pc:picChg>
        <pc:picChg chg="add del mod">
          <ac:chgData name="Langelihle Dube" userId="bd0e573c6d166784" providerId="LiveId" clId="{EAE93FC6-CAFB-4568-A749-FB797922010F}" dt="2023-10-05T00:55:32.079" v="3212" actId="478"/>
          <ac:picMkLst>
            <pc:docMk/>
            <pc:sldMk cId="1395740715" sldId="257"/>
            <ac:picMk id="10" creationId="{00E596CC-7357-A851-9AF5-FF93A2D1691B}"/>
          </ac:picMkLst>
        </pc:picChg>
        <pc:picChg chg="add mod ord">
          <ac:chgData name="Langelihle Dube" userId="bd0e573c6d166784" providerId="LiveId" clId="{EAE93FC6-CAFB-4568-A749-FB797922010F}" dt="2023-10-05T00:57:19.539" v="3219" actId="26606"/>
          <ac:picMkLst>
            <pc:docMk/>
            <pc:sldMk cId="1395740715" sldId="257"/>
            <ac:picMk id="11" creationId="{540383C0-FC97-0B6D-DA92-7221131B48FD}"/>
          </ac:picMkLst>
        </pc:picChg>
        <pc:picChg chg="add del">
          <ac:chgData name="Langelihle Dube" userId="bd0e573c6d166784" providerId="LiveId" clId="{EAE93FC6-CAFB-4568-A749-FB797922010F}" dt="2023-10-04T22:09:12.324" v="740" actId="478"/>
          <ac:picMkLst>
            <pc:docMk/>
            <pc:sldMk cId="1395740715" sldId="257"/>
            <ac:picMk id="27" creationId="{16574598-C600-F884-0C6D-62043302B337}"/>
          </ac:picMkLst>
        </pc:picChg>
      </pc:sldChg>
      <pc:sldChg chg="delSp modSp del mod modClrScheme delDesignElem chgLayout">
        <pc:chgData name="Langelihle Dube" userId="bd0e573c6d166784" providerId="LiveId" clId="{EAE93FC6-CAFB-4568-A749-FB797922010F}" dt="2023-10-05T00:39:50.996" v="2817" actId="2696"/>
        <pc:sldMkLst>
          <pc:docMk/>
          <pc:sldMk cId="1720306868" sldId="258"/>
        </pc:sldMkLst>
        <pc:spChg chg="mod ord">
          <ac:chgData name="Langelihle Dube" userId="bd0e573c6d166784" providerId="LiveId" clId="{EAE93FC6-CAFB-4568-A749-FB797922010F}" dt="2023-10-05T00:36:55.209" v="2803" actId="21"/>
          <ac:spMkLst>
            <pc:docMk/>
            <pc:sldMk cId="1720306868" sldId="258"/>
            <ac:spMk id="14" creationId="{E41E3699-93E0-6C4E-60BB-084395EB0C29}"/>
          </ac:spMkLst>
        </pc:spChg>
        <pc:spChg chg="mod ord">
          <ac:chgData name="Langelihle Dube" userId="bd0e573c6d166784" providerId="LiveId" clId="{EAE93FC6-CAFB-4568-A749-FB797922010F}" dt="2023-10-04T22:04:08.280" v="710" actId="27636"/>
          <ac:spMkLst>
            <pc:docMk/>
            <pc:sldMk cId="1720306868" sldId="258"/>
            <ac:spMk id="15" creationId="{CCB4C5A2-68D4-FF43-F54B-5FE9DADFB966}"/>
          </ac:spMkLst>
        </pc:spChg>
        <pc:spChg chg="del">
          <ac:chgData name="Langelihle Dube" userId="bd0e573c6d166784" providerId="LiveId" clId="{EAE93FC6-CAFB-4568-A749-FB797922010F}" dt="2023-10-04T22:04:08.249" v="709" actId="700"/>
          <ac:spMkLst>
            <pc:docMk/>
            <pc:sldMk cId="1720306868" sldId="258"/>
            <ac:spMk id="39" creationId="{2C61293E-6EBE-43EF-A52C-9BEBFD7679D4}"/>
          </ac:spMkLst>
        </pc:spChg>
        <pc:spChg chg="del">
          <ac:chgData name="Langelihle Dube" userId="bd0e573c6d166784" providerId="LiveId" clId="{EAE93FC6-CAFB-4568-A749-FB797922010F}" dt="2023-10-04T22:04:08.249" v="709" actId="700"/>
          <ac:spMkLst>
            <pc:docMk/>
            <pc:sldMk cId="1720306868" sldId="258"/>
            <ac:spMk id="41" creationId="{3FCFB1DE-0B7E-48CC-BA90-B2AB0889F9D6}"/>
          </ac:spMkLst>
        </pc:spChg>
        <pc:picChg chg="del">
          <ac:chgData name="Langelihle Dube" userId="bd0e573c6d166784" providerId="LiveId" clId="{EAE93FC6-CAFB-4568-A749-FB797922010F}" dt="2023-10-05T00:36:32.731" v="2802" actId="478"/>
          <ac:picMkLst>
            <pc:docMk/>
            <pc:sldMk cId="1720306868" sldId="258"/>
            <ac:picMk id="34" creationId="{C626E18B-9029-5CCB-4FD5-1FC11C6315A4}"/>
          </ac:picMkLst>
        </pc:picChg>
      </pc:sldChg>
      <pc:sldChg chg="modSp del mod">
        <pc:chgData name="Langelihle Dube" userId="bd0e573c6d166784" providerId="LiveId" clId="{EAE93FC6-CAFB-4568-A749-FB797922010F}" dt="2023-10-05T00:40:05.050" v="2819" actId="2696"/>
        <pc:sldMkLst>
          <pc:docMk/>
          <pc:sldMk cId="3985724668" sldId="259"/>
        </pc:sldMkLst>
        <pc:spChg chg="mod">
          <ac:chgData name="Langelihle Dube" userId="bd0e573c6d166784" providerId="LiveId" clId="{EAE93FC6-CAFB-4568-A749-FB797922010F}" dt="2023-10-04T10:42:28.403" v="5"/>
          <ac:spMkLst>
            <pc:docMk/>
            <pc:sldMk cId="3985724668" sldId="259"/>
            <ac:spMk id="6" creationId="{267A61D2-827F-D740-2409-29DDC9C5C7FA}"/>
          </ac:spMkLst>
        </pc:spChg>
      </pc:sldChg>
      <pc:sldChg chg="del">
        <pc:chgData name="Langelihle Dube" userId="bd0e573c6d166784" providerId="LiveId" clId="{EAE93FC6-CAFB-4568-A749-FB797922010F}" dt="2023-10-05T00:40:11.863" v="2820" actId="2696"/>
        <pc:sldMkLst>
          <pc:docMk/>
          <pc:sldMk cId="1468188892" sldId="260"/>
        </pc:sldMkLst>
      </pc:sldChg>
      <pc:sldChg chg="del">
        <pc:chgData name="Langelihle Dube" userId="bd0e573c6d166784" providerId="LiveId" clId="{EAE93FC6-CAFB-4568-A749-FB797922010F}" dt="2023-10-05T00:51:34.658" v="3201" actId="2696"/>
        <pc:sldMkLst>
          <pc:docMk/>
          <pc:sldMk cId="67164999" sldId="261"/>
        </pc:sldMkLst>
      </pc:sldChg>
      <pc:sldChg chg="addSp delSp modSp new mod setBg modClrScheme chgLayout">
        <pc:chgData name="Langelihle Dube" userId="bd0e573c6d166784" providerId="LiveId" clId="{EAE93FC6-CAFB-4568-A749-FB797922010F}" dt="2023-10-05T01:46:36.592" v="5004" actId="207"/>
        <pc:sldMkLst>
          <pc:docMk/>
          <pc:sldMk cId="3432856556" sldId="262"/>
        </pc:sldMkLst>
        <pc:spChg chg="del mod ord">
          <ac:chgData name="Langelihle Dube" userId="bd0e573c6d166784" providerId="LiveId" clId="{EAE93FC6-CAFB-4568-A749-FB797922010F}" dt="2023-10-04T10:44:44.375" v="7" actId="700"/>
          <ac:spMkLst>
            <pc:docMk/>
            <pc:sldMk cId="3432856556" sldId="262"/>
            <ac:spMk id="2" creationId="{8F9BC40E-A8BB-C1F4-60A1-6C9531BDF3EF}"/>
          </ac:spMkLst>
        </pc:spChg>
        <pc:spChg chg="del mod ord">
          <ac:chgData name="Langelihle Dube" userId="bd0e573c6d166784" providerId="LiveId" clId="{EAE93FC6-CAFB-4568-A749-FB797922010F}" dt="2023-10-04T10:44:44.375" v="7" actId="700"/>
          <ac:spMkLst>
            <pc:docMk/>
            <pc:sldMk cId="3432856556" sldId="262"/>
            <ac:spMk id="3" creationId="{A9542185-F748-C2AF-BF3B-A834496DF6B8}"/>
          </ac:spMkLst>
        </pc:spChg>
        <pc:spChg chg="del">
          <ac:chgData name="Langelihle Dube" userId="bd0e573c6d166784" providerId="LiveId" clId="{EAE93FC6-CAFB-4568-A749-FB797922010F}" dt="2023-10-04T10:44:44.375" v="7" actId="700"/>
          <ac:spMkLst>
            <pc:docMk/>
            <pc:sldMk cId="3432856556" sldId="262"/>
            <ac:spMk id="4" creationId="{10BC8148-19C8-D03F-A00C-9A62C190E0F7}"/>
          </ac:spMkLst>
        </pc:spChg>
        <pc:spChg chg="add mod ord">
          <ac:chgData name="Langelihle Dube" userId="bd0e573c6d166784" providerId="LiveId" clId="{EAE93FC6-CAFB-4568-A749-FB797922010F}" dt="2023-10-04T10:46:03.370" v="31" actId="26606"/>
          <ac:spMkLst>
            <pc:docMk/>
            <pc:sldMk cId="3432856556" sldId="262"/>
            <ac:spMk id="5" creationId="{46459674-8E73-FD8B-249F-B26E334A5EEA}"/>
          </ac:spMkLst>
        </pc:spChg>
        <pc:spChg chg="add del mod ord">
          <ac:chgData name="Langelihle Dube" userId="bd0e573c6d166784" providerId="LiveId" clId="{EAE93FC6-CAFB-4568-A749-FB797922010F}" dt="2023-10-05T01:46:36.592" v="5004" actId="207"/>
          <ac:spMkLst>
            <pc:docMk/>
            <pc:sldMk cId="3432856556" sldId="262"/>
            <ac:spMk id="6" creationId="{87D28B62-4AB2-C14D-CA09-CD9B144DEBE6}"/>
          </ac:spMkLst>
        </pc:spChg>
        <pc:spChg chg="add">
          <ac:chgData name="Langelihle Dube" userId="bd0e573c6d166784" providerId="LiveId" clId="{EAE93FC6-CAFB-4568-A749-FB797922010F}" dt="2023-10-04T10:46:03.370" v="31" actId="26606"/>
          <ac:spMkLst>
            <pc:docMk/>
            <pc:sldMk cId="3432856556" sldId="262"/>
            <ac:spMk id="11" creationId="{3946F6A7-0B48-49A7-8E23-3C1F0993999F}"/>
          </ac:spMkLst>
        </pc:spChg>
        <pc:spChg chg="add del">
          <ac:chgData name="Langelihle Dube" userId="bd0e573c6d166784" providerId="LiveId" clId="{EAE93FC6-CAFB-4568-A749-FB797922010F}" dt="2023-10-04T10:45:42.768" v="30" actId="26606"/>
          <ac:spMkLst>
            <pc:docMk/>
            <pc:sldMk cId="3432856556" sldId="262"/>
            <ac:spMk id="12" creationId="{DA381740-063A-41A4-836D-85D14980EEF0}"/>
          </ac:spMkLst>
        </pc:spChg>
        <pc:spChg chg="add">
          <ac:chgData name="Langelihle Dube" userId="bd0e573c6d166784" providerId="LiveId" clId="{EAE93FC6-CAFB-4568-A749-FB797922010F}" dt="2023-10-04T10:46:03.370" v="31" actId="26606"/>
          <ac:spMkLst>
            <pc:docMk/>
            <pc:sldMk cId="3432856556" sldId="262"/>
            <ac:spMk id="13" creationId="{F53AD421-C5C8-4C52-9DD0-6A594F21A5DB}"/>
          </ac:spMkLst>
        </pc:spChg>
        <pc:spChg chg="add del">
          <ac:chgData name="Langelihle Dube" userId="bd0e573c6d166784" providerId="LiveId" clId="{EAE93FC6-CAFB-4568-A749-FB797922010F}" dt="2023-10-04T10:45:42.768" v="30" actId="26606"/>
          <ac:spMkLst>
            <pc:docMk/>
            <pc:sldMk cId="3432856556" sldId="262"/>
            <ac:spMk id="14" creationId="{007891EC-4501-44ED-A8C8-B11B6DB767AB}"/>
          </ac:spMkLst>
        </pc:spChg>
        <pc:spChg chg="add">
          <ac:chgData name="Langelihle Dube" userId="bd0e573c6d166784" providerId="LiveId" clId="{EAE93FC6-CAFB-4568-A749-FB797922010F}" dt="2023-10-04T10:46:03.370" v="31" actId="26606"/>
          <ac:spMkLst>
            <pc:docMk/>
            <pc:sldMk cId="3432856556" sldId="262"/>
            <ac:spMk id="15" creationId="{6D7E5B0F-5185-440A-8222-321C1D118ABE}"/>
          </ac:spMkLst>
        </pc:spChg>
        <pc:picChg chg="add del">
          <ac:chgData name="Langelihle Dube" userId="bd0e573c6d166784" providerId="LiveId" clId="{EAE93FC6-CAFB-4568-A749-FB797922010F}" dt="2023-10-04T10:45:42.768" v="30" actId="26606"/>
          <ac:picMkLst>
            <pc:docMk/>
            <pc:sldMk cId="3432856556" sldId="262"/>
            <ac:picMk id="8" creationId="{6F3471EC-0603-A1C3-C512-10FD453FCE14}"/>
          </ac:picMkLst>
        </pc:picChg>
        <pc:cxnChg chg="add del">
          <ac:chgData name="Langelihle Dube" userId="bd0e573c6d166784" providerId="LiveId" clId="{EAE93FC6-CAFB-4568-A749-FB797922010F}" dt="2023-10-04T10:45:42.768" v="30" actId="26606"/>
          <ac:cxnSpMkLst>
            <pc:docMk/>
            <pc:sldMk cId="3432856556" sldId="262"/>
            <ac:cxnSpMk id="16" creationId="{34E5597F-CE67-4085-9548-E6A8036DA3BB}"/>
          </ac:cxnSpMkLst>
        </pc:cxnChg>
      </pc:sldChg>
      <pc:sldChg chg="addSp delSp modSp new del mod modClrScheme chgLayout">
        <pc:chgData name="Langelihle Dube" userId="bd0e573c6d166784" providerId="LiveId" clId="{EAE93FC6-CAFB-4568-A749-FB797922010F}" dt="2023-10-05T00:39:57.467" v="2818" actId="2696"/>
        <pc:sldMkLst>
          <pc:docMk/>
          <pc:sldMk cId="3140103456" sldId="263"/>
        </pc:sldMkLst>
        <pc:spChg chg="del mod ord">
          <ac:chgData name="Langelihle Dube" userId="bd0e573c6d166784" providerId="LiveId" clId="{EAE93FC6-CAFB-4568-A749-FB797922010F}" dt="2023-10-04T22:04:40.877" v="712" actId="700"/>
          <ac:spMkLst>
            <pc:docMk/>
            <pc:sldMk cId="3140103456" sldId="263"/>
            <ac:spMk id="2" creationId="{C71B4493-5E21-61A3-2AF5-D8307E7B8777}"/>
          </ac:spMkLst>
        </pc:spChg>
        <pc:spChg chg="del mod ord">
          <ac:chgData name="Langelihle Dube" userId="bd0e573c6d166784" providerId="LiveId" clId="{EAE93FC6-CAFB-4568-A749-FB797922010F}" dt="2023-10-04T22:04:40.877" v="712" actId="700"/>
          <ac:spMkLst>
            <pc:docMk/>
            <pc:sldMk cId="3140103456" sldId="263"/>
            <ac:spMk id="3" creationId="{4F1EC23A-A28A-F89C-9F1D-1397A602B945}"/>
          </ac:spMkLst>
        </pc:spChg>
        <pc:spChg chg="add mod ord">
          <ac:chgData name="Langelihle Dube" userId="bd0e573c6d166784" providerId="LiveId" clId="{EAE93FC6-CAFB-4568-A749-FB797922010F}" dt="2023-10-04T22:04:40.877" v="712" actId="700"/>
          <ac:spMkLst>
            <pc:docMk/>
            <pc:sldMk cId="3140103456" sldId="263"/>
            <ac:spMk id="4" creationId="{A84CDB7D-3256-B684-8059-6DFBAC5E313E}"/>
          </ac:spMkLst>
        </pc:spChg>
        <pc:spChg chg="add mod ord">
          <ac:chgData name="Langelihle Dube" userId="bd0e573c6d166784" providerId="LiveId" clId="{EAE93FC6-CAFB-4568-A749-FB797922010F}" dt="2023-10-04T22:04:40.877" v="712" actId="700"/>
          <ac:spMkLst>
            <pc:docMk/>
            <pc:sldMk cId="3140103456" sldId="263"/>
            <ac:spMk id="5" creationId="{DC7D76AB-37D1-C15A-B691-B9D36B0F06BC}"/>
          </ac:spMkLst>
        </pc:spChg>
        <pc:spChg chg="add mod ord">
          <ac:chgData name="Langelihle Dube" userId="bd0e573c6d166784" providerId="LiveId" clId="{EAE93FC6-CAFB-4568-A749-FB797922010F}" dt="2023-10-04T22:04:40.877" v="712" actId="700"/>
          <ac:spMkLst>
            <pc:docMk/>
            <pc:sldMk cId="3140103456" sldId="263"/>
            <ac:spMk id="6" creationId="{7851ABE0-6815-48B3-C0F8-EA70B6259C7C}"/>
          </ac:spMkLst>
        </pc:spChg>
      </pc:sldChg>
      <pc:sldChg chg="addSp delSp modSp new del mod">
        <pc:chgData name="Langelihle Dube" userId="bd0e573c6d166784" providerId="LiveId" clId="{EAE93FC6-CAFB-4568-A749-FB797922010F}" dt="2023-10-04T22:21:34.340" v="787" actId="680"/>
        <pc:sldMkLst>
          <pc:docMk/>
          <pc:sldMk cId="1154076440" sldId="264"/>
        </pc:sldMkLst>
        <pc:spChg chg="add del">
          <ac:chgData name="Langelihle Dube" userId="bd0e573c6d166784" providerId="LiveId" clId="{EAE93FC6-CAFB-4568-A749-FB797922010F}" dt="2023-10-04T22:21:31.986" v="786"/>
          <ac:spMkLst>
            <pc:docMk/>
            <pc:sldMk cId="1154076440" sldId="264"/>
            <ac:spMk id="3" creationId="{B06E2CC5-6A4A-AD9F-9EF5-3DDA61E68D61}"/>
          </ac:spMkLst>
        </pc:spChg>
        <pc:picChg chg="add del mod">
          <ac:chgData name="Langelihle Dube" userId="bd0e573c6d166784" providerId="LiveId" clId="{EAE93FC6-CAFB-4568-A749-FB797922010F}" dt="2023-10-04T22:21:31.986" v="786"/>
          <ac:picMkLst>
            <pc:docMk/>
            <pc:sldMk cId="1154076440" sldId="264"/>
            <ac:picMk id="5" creationId="{FE3951CD-003D-E3A7-0F64-2F361F32C725}"/>
          </ac:picMkLst>
        </pc:picChg>
      </pc:sldChg>
      <pc:sldChg chg="addSp delSp modSp new mod setBg">
        <pc:chgData name="Langelihle Dube" userId="bd0e573c6d166784" providerId="LiveId" clId="{EAE93FC6-CAFB-4568-A749-FB797922010F}" dt="2023-10-05T00:51:10.148" v="3200" actId="20577"/>
        <pc:sldMkLst>
          <pc:docMk/>
          <pc:sldMk cId="2781129639" sldId="264"/>
        </pc:sldMkLst>
        <pc:spChg chg="mod">
          <ac:chgData name="Langelihle Dube" userId="bd0e573c6d166784" providerId="LiveId" clId="{EAE93FC6-CAFB-4568-A749-FB797922010F}" dt="2023-10-05T00:44:10.146" v="2835" actId="26606"/>
          <ac:spMkLst>
            <pc:docMk/>
            <pc:sldMk cId="2781129639" sldId="264"/>
            <ac:spMk id="2" creationId="{BADCC89B-4711-7F92-9560-402CB8519FEB}"/>
          </ac:spMkLst>
        </pc:spChg>
        <pc:spChg chg="del">
          <ac:chgData name="Langelihle Dube" userId="bd0e573c6d166784" providerId="LiveId" clId="{EAE93FC6-CAFB-4568-A749-FB797922010F}" dt="2023-10-04T22:21:55.608" v="789"/>
          <ac:spMkLst>
            <pc:docMk/>
            <pc:sldMk cId="2781129639" sldId="264"/>
            <ac:spMk id="3" creationId="{FDE322A0-E775-369F-0D8B-E160DE3FE193}"/>
          </ac:spMkLst>
        </pc:spChg>
        <pc:spChg chg="mod ord">
          <ac:chgData name="Langelihle Dube" userId="bd0e573c6d166784" providerId="LiveId" clId="{EAE93FC6-CAFB-4568-A749-FB797922010F}" dt="2023-10-05T00:51:10.148" v="3200" actId="20577"/>
          <ac:spMkLst>
            <pc:docMk/>
            <pc:sldMk cId="2781129639" sldId="264"/>
            <ac:spMk id="4" creationId="{56211DE6-A186-23B8-1A4D-85EA24D9C348}"/>
          </ac:spMkLst>
        </pc:spChg>
        <pc:spChg chg="add del">
          <ac:chgData name="Langelihle Dube" userId="bd0e573c6d166784" providerId="LiveId" clId="{EAE93FC6-CAFB-4568-A749-FB797922010F}" dt="2023-10-05T00:22:40.032" v="1876" actId="26606"/>
          <ac:spMkLst>
            <pc:docMk/>
            <pc:sldMk cId="2781129639" sldId="264"/>
            <ac:spMk id="11" creationId="{EBDD1931-9E86-4402-9A68-33A2D9EFB198}"/>
          </ac:spMkLst>
        </pc:spChg>
        <pc:spChg chg="add del">
          <ac:chgData name="Langelihle Dube" userId="bd0e573c6d166784" providerId="LiveId" clId="{EAE93FC6-CAFB-4568-A749-FB797922010F}" dt="2023-10-05T00:22:40.032" v="1876" actId="26606"/>
          <ac:spMkLst>
            <pc:docMk/>
            <pc:sldMk cId="2781129639" sldId="264"/>
            <ac:spMk id="13" creationId="{69D47016-023F-44BD-981C-50E7A10A6609}"/>
          </ac:spMkLst>
        </pc:spChg>
        <pc:spChg chg="add del">
          <ac:chgData name="Langelihle Dube" userId="bd0e573c6d166784" providerId="LiveId" clId="{EAE93FC6-CAFB-4568-A749-FB797922010F}" dt="2023-10-05T00:22:40.032" v="1876" actId="26606"/>
          <ac:spMkLst>
            <pc:docMk/>
            <pc:sldMk cId="2781129639" sldId="264"/>
            <ac:spMk id="17" creationId="{535742DD-1B16-4E9D-B715-0D74B4574A68}"/>
          </ac:spMkLst>
        </pc:spChg>
        <pc:spChg chg="add del">
          <ac:chgData name="Langelihle Dube" userId="bd0e573c6d166784" providerId="LiveId" clId="{EAE93FC6-CAFB-4568-A749-FB797922010F}" dt="2023-10-05T00:42:20.358" v="2828" actId="26606"/>
          <ac:spMkLst>
            <pc:docMk/>
            <pc:sldMk cId="2781129639" sldId="264"/>
            <ac:spMk id="22" creationId="{EBDD1931-9E86-4402-9A68-33A2D9EFB198}"/>
          </ac:spMkLst>
        </pc:spChg>
        <pc:spChg chg="add del">
          <ac:chgData name="Langelihle Dube" userId="bd0e573c6d166784" providerId="LiveId" clId="{EAE93FC6-CAFB-4568-A749-FB797922010F}" dt="2023-10-05T00:42:20.358" v="2828" actId="26606"/>
          <ac:spMkLst>
            <pc:docMk/>
            <pc:sldMk cId="2781129639" sldId="264"/>
            <ac:spMk id="24" creationId="{75824B8B-B231-480A-9E80-6D446D1D9AA3}"/>
          </ac:spMkLst>
        </pc:spChg>
        <pc:spChg chg="add del">
          <ac:chgData name="Langelihle Dube" userId="bd0e573c6d166784" providerId="LiveId" clId="{EAE93FC6-CAFB-4568-A749-FB797922010F}" dt="2023-10-05T00:42:20.358" v="2828" actId="26606"/>
          <ac:spMkLst>
            <pc:docMk/>
            <pc:sldMk cId="2781129639" sldId="264"/>
            <ac:spMk id="26" creationId="{C43AF03E-5FC1-48B3-8CF2-01998C2328AE}"/>
          </ac:spMkLst>
        </pc:spChg>
        <pc:spChg chg="add del">
          <ac:chgData name="Langelihle Dube" userId="bd0e573c6d166784" providerId="LiveId" clId="{EAE93FC6-CAFB-4568-A749-FB797922010F}" dt="2023-10-05T00:42:20.358" v="2828" actId="26606"/>
          <ac:spMkLst>
            <pc:docMk/>
            <pc:sldMk cId="2781129639" sldId="264"/>
            <ac:spMk id="28" creationId="{3FCFB1DE-0B7E-48CC-BA90-B2AB0889F9D6}"/>
          </ac:spMkLst>
        </pc:spChg>
        <pc:spChg chg="add del">
          <ac:chgData name="Langelihle Dube" userId="bd0e573c6d166784" providerId="LiveId" clId="{EAE93FC6-CAFB-4568-A749-FB797922010F}" dt="2023-10-05T00:44:10.146" v="2835" actId="26606"/>
          <ac:spMkLst>
            <pc:docMk/>
            <pc:sldMk cId="2781129639" sldId="264"/>
            <ac:spMk id="33" creationId="{EBDD1931-9E86-4402-9A68-33A2D9EFB198}"/>
          </ac:spMkLst>
        </pc:spChg>
        <pc:spChg chg="add del">
          <ac:chgData name="Langelihle Dube" userId="bd0e573c6d166784" providerId="LiveId" clId="{EAE93FC6-CAFB-4568-A749-FB797922010F}" dt="2023-10-05T00:44:10.146" v="2835" actId="26606"/>
          <ac:spMkLst>
            <pc:docMk/>
            <pc:sldMk cId="2781129639" sldId="264"/>
            <ac:spMk id="35" creationId="{E6CA09F6-3AA4-4DFB-92C2-15B3F165007E}"/>
          </ac:spMkLst>
        </pc:spChg>
        <pc:spChg chg="add del">
          <ac:chgData name="Langelihle Dube" userId="bd0e573c6d166784" providerId="LiveId" clId="{EAE93FC6-CAFB-4568-A749-FB797922010F}" dt="2023-10-05T00:44:10.146" v="2835" actId="26606"/>
          <ac:spMkLst>
            <pc:docMk/>
            <pc:sldMk cId="2781129639" sldId="264"/>
            <ac:spMk id="37" creationId="{E0787460-62AF-47DB-8E74-8598B9833CA5}"/>
          </ac:spMkLst>
        </pc:spChg>
        <pc:spChg chg="add del">
          <ac:chgData name="Langelihle Dube" userId="bd0e573c6d166784" providerId="LiveId" clId="{EAE93FC6-CAFB-4568-A749-FB797922010F}" dt="2023-10-05T00:43:50.603" v="2830" actId="26606"/>
          <ac:spMkLst>
            <pc:docMk/>
            <pc:sldMk cId="2781129639" sldId="264"/>
            <ac:spMk id="42" creationId="{EBDD1931-9E86-4402-9A68-33A2D9EFB198}"/>
          </ac:spMkLst>
        </pc:spChg>
        <pc:spChg chg="add del">
          <ac:chgData name="Langelihle Dube" userId="bd0e573c6d166784" providerId="LiveId" clId="{EAE93FC6-CAFB-4568-A749-FB797922010F}" dt="2023-10-05T00:43:50.603" v="2830" actId="26606"/>
          <ac:spMkLst>
            <pc:docMk/>
            <pc:sldMk cId="2781129639" sldId="264"/>
            <ac:spMk id="44" creationId="{6804CCDD-88C7-4B43-A381-F2D8DAF62BE3}"/>
          </ac:spMkLst>
        </pc:spChg>
        <pc:spChg chg="add del">
          <ac:chgData name="Langelihle Dube" userId="bd0e573c6d166784" providerId="LiveId" clId="{EAE93FC6-CAFB-4568-A749-FB797922010F}" dt="2023-10-05T00:43:50.603" v="2830" actId="26606"/>
          <ac:spMkLst>
            <pc:docMk/>
            <pc:sldMk cId="2781129639" sldId="264"/>
            <ac:spMk id="46" creationId="{BBECEAC1-4BBC-4815-B44E-D9B231A3FC16}"/>
          </ac:spMkLst>
        </pc:spChg>
        <pc:spChg chg="add del">
          <ac:chgData name="Langelihle Dube" userId="bd0e573c6d166784" providerId="LiveId" clId="{EAE93FC6-CAFB-4568-A749-FB797922010F}" dt="2023-10-05T00:43:59.881" v="2832" actId="26606"/>
          <ac:spMkLst>
            <pc:docMk/>
            <pc:sldMk cId="2781129639" sldId="264"/>
            <ac:spMk id="48" creationId="{EBDD1931-9E86-4402-9A68-33A2D9EFB198}"/>
          </ac:spMkLst>
        </pc:spChg>
        <pc:spChg chg="add del">
          <ac:chgData name="Langelihle Dube" userId="bd0e573c6d166784" providerId="LiveId" clId="{EAE93FC6-CAFB-4568-A749-FB797922010F}" dt="2023-10-05T00:43:59.881" v="2832" actId="26606"/>
          <ac:spMkLst>
            <pc:docMk/>
            <pc:sldMk cId="2781129639" sldId="264"/>
            <ac:spMk id="49" creationId="{1001F816-B8B8-438E-A94F-2D896564AF25}"/>
          </ac:spMkLst>
        </pc:spChg>
        <pc:spChg chg="add del">
          <ac:chgData name="Langelihle Dube" userId="bd0e573c6d166784" providerId="LiveId" clId="{EAE93FC6-CAFB-4568-A749-FB797922010F}" dt="2023-10-05T00:43:59.881" v="2832" actId="26606"/>
          <ac:spMkLst>
            <pc:docMk/>
            <pc:sldMk cId="2781129639" sldId="264"/>
            <ac:spMk id="50" creationId="{35AD8443-F80F-481A-A3DE-89A2D0BA7348}"/>
          </ac:spMkLst>
        </pc:spChg>
        <pc:spChg chg="add del">
          <ac:chgData name="Langelihle Dube" userId="bd0e573c6d166784" providerId="LiveId" clId="{EAE93FC6-CAFB-4568-A749-FB797922010F}" dt="2023-10-05T00:44:10.130" v="2834" actId="26606"/>
          <ac:spMkLst>
            <pc:docMk/>
            <pc:sldMk cId="2781129639" sldId="264"/>
            <ac:spMk id="52" creationId="{EBDD1931-9E86-4402-9A68-33A2D9EFB198}"/>
          </ac:spMkLst>
        </pc:spChg>
        <pc:spChg chg="add del">
          <ac:chgData name="Langelihle Dube" userId="bd0e573c6d166784" providerId="LiveId" clId="{EAE93FC6-CAFB-4568-A749-FB797922010F}" dt="2023-10-05T00:44:10.130" v="2834" actId="26606"/>
          <ac:spMkLst>
            <pc:docMk/>
            <pc:sldMk cId="2781129639" sldId="264"/>
            <ac:spMk id="53" creationId="{53B475F8-50AE-46A0-9943-B2B63183D50C}"/>
          </ac:spMkLst>
        </pc:spChg>
        <pc:spChg chg="add del">
          <ac:chgData name="Langelihle Dube" userId="bd0e573c6d166784" providerId="LiveId" clId="{EAE93FC6-CAFB-4568-A749-FB797922010F}" dt="2023-10-05T00:44:10.130" v="2834" actId="26606"/>
          <ac:spMkLst>
            <pc:docMk/>
            <pc:sldMk cId="2781129639" sldId="264"/>
            <ac:spMk id="54" creationId="{E0787460-62AF-47DB-8E74-8598B9833CA5}"/>
          </ac:spMkLst>
        </pc:spChg>
        <pc:spChg chg="add">
          <ac:chgData name="Langelihle Dube" userId="bd0e573c6d166784" providerId="LiveId" clId="{EAE93FC6-CAFB-4568-A749-FB797922010F}" dt="2023-10-05T00:44:10.146" v="2835" actId="26606"/>
          <ac:spMkLst>
            <pc:docMk/>
            <pc:sldMk cId="2781129639" sldId="264"/>
            <ac:spMk id="56" creationId="{EBDD1931-9E86-4402-9A68-33A2D9EFB198}"/>
          </ac:spMkLst>
        </pc:spChg>
        <pc:spChg chg="add">
          <ac:chgData name="Langelihle Dube" userId="bd0e573c6d166784" providerId="LiveId" clId="{EAE93FC6-CAFB-4568-A749-FB797922010F}" dt="2023-10-05T00:44:10.146" v="2835" actId="26606"/>
          <ac:spMkLst>
            <pc:docMk/>
            <pc:sldMk cId="2781129639" sldId="264"/>
            <ac:spMk id="57" creationId="{1001F816-B8B8-438E-A94F-2D896564AF25}"/>
          </ac:spMkLst>
        </pc:spChg>
        <pc:spChg chg="add">
          <ac:chgData name="Langelihle Dube" userId="bd0e573c6d166784" providerId="LiveId" clId="{EAE93FC6-CAFB-4568-A749-FB797922010F}" dt="2023-10-05T00:44:10.146" v="2835" actId="26606"/>
          <ac:spMkLst>
            <pc:docMk/>
            <pc:sldMk cId="2781129639" sldId="264"/>
            <ac:spMk id="58" creationId="{35AD8443-F80F-481A-A3DE-89A2D0BA7348}"/>
          </ac:spMkLst>
        </pc:spChg>
        <pc:picChg chg="add mod ord">
          <ac:chgData name="Langelihle Dube" userId="bd0e573c6d166784" providerId="LiveId" clId="{EAE93FC6-CAFB-4568-A749-FB797922010F}" dt="2023-10-05T00:44:10.146" v="2835" actId="26606"/>
          <ac:picMkLst>
            <pc:docMk/>
            <pc:sldMk cId="2781129639" sldId="264"/>
            <ac:picMk id="5" creationId="{39DD354D-8387-2395-AD5F-087D212005C2}"/>
          </ac:picMkLst>
        </pc:picChg>
        <pc:picChg chg="add mod ord">
          <ac:chgData name="Langelihle Dube" userId="bd0e573c6d166784" providerId="LiveId" clId="{EAE93FC6-CAFB-4568-A749-FB797922010F}" dt="2023-10-05T00:44:10.146" v="2835" actId="26606"/>
          <ac:picMkLst>
            <pc:docMk/>
            <pc:sldMk cId="2781129639" sldId="264"/>
            <ac:picMk id="6" creationId="{0DAF9036-B90E-E79E-95A6-FF8B13161940}"/>
          </ac:picMkLst>
        </pc:picChg>
        <pc:picChg chg="add mod">
          <ac:chgData name="Langelihle Dube" userId="bd0e573c6d166784" providerId="LiveId" clId="{EAE93FC6-CAFB-4568-A749-FB797922010F}" dt="2023-10-05T00:44:10.146" v="2835" actId="26606"/>
          <ac:picMkLst>
            <pc:docMk/>
            <pc:sldMk cId="2781129639" sldId="264"/>
            <ac:picMk id="7" creationId="{F03864C0-6669-174D-0E09-B1A8FBFAFFD7}"/>
          </ac:picMkLst>
        </pc:picChg>
        <pc:inkChg chg="add del">
          <ac:chgData name="Langelihle Dube" userId="bd0e573c6d166784" providerId="LiveId" clId="{EAE93FC6-CAFB-4568-A749-FB797922010F}" dt="2023-10-05T00:22:40.032" v="1876" actId="26606"/>
          <ac:inkMkLst>
            <pc:docMk/>
            <pc:sldMk cId="2781129639" sldId="264"/>
            <ac:inkMk id="15" creationId="{070477C5-0410-4E4F-97A1-F84C2465C187}"/>
          </ac:inkMkLst>
        </pc:inkChg>
      </pc:sldChg>
      <pc:sldChg chg="addSp delSp modSp new mod setBg modClrScheme chgLayout">
        <pc:chgData name="Langelihle Dube" userId="bd0e573c6d166784" providerId="LiveId" clId="{EAE93FC6-CAFB-4568-A749-FB797922010F}" dt="2023-10-05T01:29:56.874" v="3916" actId="20577"/>
        <pc:sldMkLst>
          <pc:docMk/>
          <pc:sldMk cId="1508776153" sldId="265"/>
        </pc:sldMkLst>
        <pc:spChg chg="del mod ord">
          <ac:chgData name="Langelihle Dube" userId="bd0e573c6d166784" providerId="LiveId" clId="{EAE93FC6-CAFB-4568-A749-FB797922010F}" dt="2023-10-05T00:59:14.525" v="3220" actId="700"/>
          <ac:spMkLst>
            <pc:docMk/>
            <pc:sldMk cId="1508776153" sldId="265"/>
            <ac:spMk id="2" creationId="{EF5B78A1-3439-47A4-FD67-DD2B523C2B33}"/>
          </ac:spMkLst>
        </pc:spChg>
        <pc:spChg chg="del mod ord">
          <ac:chgData name="Langelihle Dube" userId="bd0e573c6d166784" providerId="LiveId" clId="{EAE93FC6-CAFB-4568-A749-FB797922010F}" dt="2023-10-05T00:59:14.525" v="3220" actId="700"/>
          <ac:spMkLst>
            <pc:docMk/>
            <pc:sldMk cId="1508776153" sldId="265"/>
            <ac:spMk id="3" creationId="{9B504C26-5EDF-D71E-B1E8-582356CBBC9D}"/>
          </ac:spMkLst>
        </pc:spChg>
        <pc:spChg chg="del">
          <ac:chgData name="Langelihle Dube" userId="bd0e573c6d166784" providerId="LiveId" clId="{EAE93FC6-CAFB-4568-A749-FB797922010F}" dt="2023-10-05T00:59:14.525" v="3220" actId="700"/>
          <ac:spMkLst>
            <pc:docMk/>
            <pc:sldMk cId="1508776153" sldId="265"/>
            <ac:spMk id="4" creationId="{95ABA060-C0A5-C600-A868-37459B7A4C66}"/>
          </ac:spMkLst>
        </pc:spChg>
        <pc:spChg chg="add del mod ord">
          <ac:chgData name="Langelihle Dube" userId="bd0e573c6d166784" providerId="LiveId" clId="{EAE93FC6-CAFB-4568-A749-FB797922010F}" dt="2023-10-05T00:59:43.266" v="3221" actId="700"/>
          <ac:spMkLst>
            <pc:docMk/>
            <pc:sldMk cId="1508776153" sldId="265"/>
            <ac:spMk id="5" creationId="{F0E2B834-B3CC-C1CB-FFEC-F35C40C5AE77}"/>
          </ac:spMkLst>
        </pc:spChg>
        <pc:spChg chg="add del mod ord">
          <ac:chgData name="Langelihle Dube" userId="bd0e573c6d166784" providerId="LiveId" clId="{EAE93FC6-CAFB-4568-A749-FB797922010F}" dt="2023-10-05T00:59:43.266" v="3221" actId="700"/>
          <ac:spMkLst>
            <pc:docMk/>
            <pc:sldMk cId="1508776153" sldId="265"/>
            <ac:spMk id="6" creationId="{1DBD4006-3A70-E8E7-53AE-3B624C24D6A5}"/>
          </ac:spMkLst>
        </pc:spChg>
        <pc:spChg chg="add del mod ord">
          <ac:chgData name="Langelihle Dube" userId="bd0e573c6d166784" providerId="LiveId" clId="{EAE93FC6-CAFB-4568-A749-FB797922010F}" dt="2023-10-05T00:59:50.161" v="3222" actId="700"/>
          <ac:spMkLst>
            <pc:docMk/>
            <pc:sldMk cId="1508776153" sldId="265"/>
            <ac:spMk id="7" creationId="{BD7ABAF2-27E9-6572-C0A7-DA0E7F0E7199}"/>
          </ac:spMkLst>
        </pc:spChg>
        <pc:spChg chg="add del mod ord">
          <ac:chgData name="Langelihle Dube" userId="bd0e573c6d166784" providerId="LiveId" clId="{EAE93FC6-CAFB-4568-A749-FB797922010F}" dt="2023-10-05T00:59:50.161" v="3222" actId="700"/>
          <ac:spMkLst>
            <pc:docMk/>
            <pc:sldMk cId="1508776153" sldId="265"/>
            <ac:spMk id="8" creationId="{1257B61B-A080-D22B-A01F-7EB4BD6FDA28}"/>
          </ac:spMkLst>
        </pc:spChg>
        <pc:spChg chg="add del mod ord">
          <ac:chgData name="Langelihle Dube" userId="bd0e573c6d166784" providerId="LiveId" clId="{EAE93FC6-CAFB-4568-A749-FB797922010F}" dt="2023-10-05T00:59:50.161" v="3222" actId="700"/>
          <ac:spMkLst>
            <pc:docMk/>
            <pc:sldMk cId="1508776153" sldId="265"/>
            <ac:spMk id="9" creationId="{EBBE1024-7E5C-40C3-8BC4-CEEB84A5A625}"/>
          </ac:spMkLst>
        </pc:spChg>
        <pc:spChg chg="add del mod ord">
          <ac:chgData name="Langelihle Dube" userId="bd0e573c6d166784" providerId="LiveId" clId="{EAE93FC6-CAFB-4568-A749-FB797922010F}" dt="2023-10-05T01:00:00.477" v="3223" actId="700"/>
          <ac:spMkLst>
            <pc:docMk/>
            <pc:sldMk cId="1508776153" sldId="265"/>
            <ac:spMk id="10" creationId="{35D97817-A44B-3F5E-DF98-C10FE1891ADE}"/>
          </ac:spMkLst>
        </pc:spChg>
        <pc:spChg chg="add del mod ord">
          <ac:chgData name="Langelihle Dube" userId="bd0e573c6d166784" providerId="LiveId" clId="{EAE93FC6-CAFB-4568-A749-FB797922010F}" dt="2023-10-05T01:00:00.477" v="3223" actId="700"/>
          <ac:spMkLst>
            <pc:docMk/>
            <pc:sldMk cId="1508776153" sldId="265"/>
            <ac:spMk id="11" creationId="{80A8281C-6EF9-F889-3BE1-EAB45D68152E}"/>
          </ac:spMkLst>
        </pc:spChg>
        <pc:spChg chg="add del mod ord">
          <ac:chgData name="Langelihle Dube" userId="bd0e573c6d166784" providerId="LiveId" clId="{EAE93FC6-CAFB-4568-A749-FB797922010F}" dt="2023-10-05T01:00:00.477" v="3223" actId="700"/>
          <ac:spMkLst>
            <pc:docMk/>
            <pc:sldMk cId="1508776153" sldId="265"/>
            <ac:spMk id="12" creationId="{899F037F-BAED-3A50-669F-400A32DA0F58}"/>
          </ac:spMkLst>
        </pc:spChg>
        <pc:spChg chg="add del mod ord">
          <ac:chgData name="Langelihle Dube" userId="bd0e573c6d166784" providerId="LiveId" clId="{EAE93FC6-CAFB-4568-A749-FB797922010F}" dt="2023-10-05T01:00:00.477" v="3223" actId="700"/>
          <ac:spMkLst>
            <pc:docMk/>
            <pc:sldMk cId="1508776153" sldId="265"/>
            <ac:spMk id="13" creationId="{4738A86A-D099-75DF-674E-C514F7DF6B01}"/>
          </ac:spMkLst>
        </pc:spChg>
        <pc:spChg chg="add del mod ord">
          <ac:chgData name="Langelihle Dube" userId="bd0e573c6d166784" providerId="LiveId" clId="{EAE93FC6-CAFB-4568-A749-FB797922010F}" dt="2023-10-05T01:00:00.477" v="3223" actId="700"/>
          <ac:spMkLst>
            <pc:docMk/>
            <pc:sldMk cId="1508776153" sldId="265"/>
            <ac:spMk id="14" creationId="{4B9358F1-9AB8-8813-FDEB-C056E2B7794F}"/>
          </ac:spMkLst>
        </pc:spChg>
        <pc:spChg chg="add mod ord">
          <ac:chgData name="Langelihle Dube" userId="bd0e573c6d166784" providerId="LiveId" clId="{EAE93FC6-CAFB-4568-A749-FB797922010F}" dt="2023-10-05T01:23:15.529" v="3412" actId="20577"/>
          <ac:spMkLst>
            <pc:docMk/>
            <pc:sldMk cId="1508776153" sldId="265"/>
            <ac:spMk id="15" creationId="{BF61C69B-4DCF-4DCA-932E-69426CF64497}"/>
          </ac:spMkLst>
        </pc:spChg>
        <pc:spChg chg="add del mod ord">
          <ac:chgData name="Langelihle Dube" userId="bd0e573c6d166784" providerId="LiveId" clId="{EAE93FC6-CAFB-4568-A749-FB797922010F}" dt="2023-10-05T01:00:08.893" v="3224"/>
          <ac:spMkLst>
            <pc:docMk/>
            <pc:sldMk cId="1508776153" sldId="265"/>
            <ac:spMk id="16" creationId="{2D4CFF27-CEB6-09C2-546B-BE2BDF16BD47}"/>
          </ac:spMkLst>
        </pc:spChg>
        <pc:spChg chg="add mod ord">
          <ac:chgData name="Langelihle Dube" userId="bd0e573c6d166784" providerId="LiveId" clId="{EAE93FC6-CAFB-4568-A749-FB797922010F}" dt="2023-10-05T01:29:56.874" v="3916" actId="20577"/>
          <ac:spMkLst>
            <pc:docMk/>
            <pc:sldMk cId="1508776153" sldId="265"/>
            <ac:spMk id="17" creationId="{7C3CAF16-4E52-7EDB-63D1-E718756AC45F}"/>
          </ac:spMkLst>
        </pc:spChg>
        <pc:spChg chg="add del">
          <ac:chgData name="Langelihle Dube" userId="bd0e573c6d166784" providerId="LiveId" clId="{EAE93FC6-CAFB-4568-A749-FB797922010F}" dt="2023-10-05T01:01:37.770" v="3260" actId="26606"/>
          <ac:spMkLst>
            <pc:docMk/>
            <pc:sldMk cId="1508776153" sldId="265"/>
            <ac:spMk id="23" creationId="{EBDD1931-9E86-4402-9A68-33A2D9EFB198}"/>
          </ac:spMkLst>
        </pc:spChg>
        <pc:spChg chg="add del">
          <ac:chgData name="Langelihle Dube" userId="bd0e573c6d166784" providerId="LiveId" clId="{EAE93FC6-CAFB-4568-A749-FB797922010F}" dt="2023-10-05T01:01:37.770" v="3260" actId="26606"/>
          <ac:spMkLst>
            <pc:docMk/>
            <pc:sldMk cId="1508776153" sldId="265"/>
            <ac:spMk id="25" creationId="{7B831B6F-405A-4B47-B9BB-5CA88F285844}"/>
          </ac:spMkLst>
        </pc:spChg>
        <pc:spChg chg="add del">
          <ac:chgData name="Langelihle Dube" userId="bd0e573c6d166784" providerId="LiveId" clId="{EAE93FC6-CAFB-4568-A749-FB797922010F}" dt="2023-10-05T01:01:37.770" v="3260" actId="26606"/>
          <ac:spMkLst>
            <pc:docMk/>
            <pc:sldMk cId="1508776153" sldId="265"/>
            <ac:spMk id="27" creationId="{3CE8AF5E-D374-4CF1-90CC-35CF73B81C3E}"/>
          </ac:spMkLst>
        </pc:spChg>
        <pc:spChg chg="add del">
          <ac:chgData name="Langelihle Dube" userId="bd0e573c6d166784" providerId="LiveId" clId="{EAE93FC6-CAFB-4568-A749-FB797922010F}" dt="2023-10-05T01:01:32.150" v="3257" actId="26606"/>
          <ac:spMkLst>
            <pc:docMk/>
            <pc:sldMk cId="1508776153" sldId="265"/>
            <ac:spMk id="34" creationId="{EBDD1931-9E86-4402-9A68-33A2D9EFB198}"/>
          </ac:spMkLst>
        </pc:spChg>
        <pc:spChg chg="add del">
          <ac:chgData name="Langelihle Dube" userId="bd0e573c6d166784" providerId="LiveId" clId="{EAE93FC6-CAFB-4568-A749-FB797922010F}" dt="2023-10-05T01:01:32.150" v="3257" actId="26606"/>
          <ac:spMkLst>
            <pc:docMk/>
            <pc:sldMk cId="1508776153" sldId="265"/>
            <ac:spMk id="36" creationId="{AE6A207B-97BE-4DE3-B7BA-6EB713664F78}"/>
          </ac:spMkLst>
        </pc:spChg>
        <pc:spChg chg="add del">
          <ac:chgData name="Langelihle Dube" userId="bd0e573c6d166784" providerId="LiveId" clId="{EAE93FC6-CAFB-4568-A749-FB797922010F}" dt="2023-10-05T01:01:32.150" v="3257" actId="26606"/>
          <ac:spMkLst>
            <pc:docMk/>
            <pc:sldMk cId="1508776153" sldId="265"/>
            <ac:spMk id="38" creationId="{3CE8AF5E-D374-4CF1-90CC-35CF73B81C3E}"/>
          </ac:spMkLst>
        </pc:spChg>
        <pc:spChg chg="add del">
          <ac:chgData name="Langelihle Dube" userId="bd0e573c6d166784" providerId="LiveId" clId="{EAE93FC6-CAFB-4568-A749-FB797922010F}" dt="2023-10-05T01:01:37.755" v="3259" actId="26606"/>
          <ac:spMkLst>
            <pc:docMk/>
            <pc:sldMk cId="1508776153" sldId="265"/>
            <ac:spMk id="42" creationId="{EBDD1931-9E86-4402-9A68-33A2D9EFB198}"/>
          </ac:spMkLst>
        </pc:spChg>
        <pc:spChg chg="add del">
          <ac:chgData name="Langelihle Dube" userId="bd0e573c6d166784" providerId="LiveId" clId="{EAE93FC6-CAFB-4568-A749-FB797922010F}" dt="2023-10-05T01:01:37.755" v="3259" actId="26606"/>
          <ac:spMkLst>
            <pc:docMk/>
            <pc:sldMk cId="1508776153" sldId="265"/>
            <ac:spMk id="43" creationId="{2C61293E-6EBE-43EF-A52C-9BEBFD7679D4}"/>
          </ac:spMkLst>
        </pc:spChg>
        <pc:spChg chg="add del">
          <ac:chgData name="Langelihle Dube" userId="bd0e573c6d166784" providerId="LiveId" clId="{EAE93FC6-CAFB-4568-A749-FB797922010F}" dt="2023-10-05T01:01:37.755" v="3259" actId="26606"/>
          <ac:spMkLst>
            <pc:docMk/>
            <pc:sldMk cId="1508776153" sldId="265"/>
            <ac:spMk id="44" creationId="{3FCFB1DE-0B7E-48CC-BA90-B2AB0889F9D6}"/>
          </ac:spMkLst>
        </pc:spChg>
        <pc:spChg chg="add del">
          <ac:chgData name="Langelihle Dube" userId="bd0e573c6d166784" providerId="LiveId" clId="{EAE93FC6-CAFB-4568-A749-FB797922010F}" dt="2023-10-05T01:16:14.583" v="3269" actId="26606"/>
          <ac:spMkLst>
            <pc:docMk/>
            <pc:sldMk cId="1508776153" sldId="265"/>
            <ac:spMk id="46" creationId="{EBDD1931-9E86-4402-9A68-33A2D9EFB198}"/>
          </ac:spMkLst>
        </pc:spChg>
        <pc:spChg chg="add del">
          <ac:chgData name="Langelihle Dube" userId="bd0e573c6d166784" providerId="LiveId" clId="{EAE93FC6-CAFB-4568-A749-FB797922010F}" dt="2023-10-05T01:16:14.583" v="3269" actId="26606"/>
          <ac:spMkLst>
            <pc:docMk/>
            <pc:sldMk cId="1508776153" sldId="265"/>
            <ac:spMk id="47" creationId="{AE6A207B-97BE-4DE3-B7BA-6EB713664F78}"/>
          </ac:spMkLst>
        </pc:spChg>
        <pc:spChg chg="add del">
          <ac:chgData name="Langelihle Dube" userId="bd0e573c6d166784" providerId="LiveId" clId="{EAE93FC6-CAFB-4568-A749-FB797922010F}" dt="2023-10-05T01:16:14.583" v="3269" actId="26606"/>
          <ac:spMkLst>
            <pc:docMk/>
            <pc:sldMk cId="1508776153" sldId="265"/>
            <ac:spMk id="48" creationId="{3CE8AF5E-D374-4CF1-90CC-35CF73B81C3E}"/>
          </ac:spMkLst>
        </pc:spChg>
        <pc:spChg chg="add del">
          <ac:chgData name="Langelihle Dube" userId="bd0e573c6d166784" providerId="LiveId" clId="{EAE93FC6-CAFB-4568-A749-FB797922010F}" dt="2023-10-05T01:16:14.567" v="3268" actId="26606"/>
          <ac:spMkLst>
            <pc:docMk/>
            <pc:sldMk cId="1508776153" sldId="265"/>
            <ac:spMk id="54" creationId="{EBDD1931-9E86-4402-9A68-33A2D9EFB198}"/>
          </ac:spMkLst>
        </pc:spChg>
        <pc:spChg chg="add del">
          <ac:chgData name="Langelihle Dube" userId="bd0e573c6d166784" providerId="LiveId" clId="{EAE93FC6-CAFB-4568-A749-FB797922010F}" dt="2023-10-05T01:16:14.567" v="3268" actId="26606"/>
          <ac:spMkLst>
            <pc:docMk/>
            <pc:sldMk cId="1508776153" sldId="265"/>
            <ac:spMk id="56" creationId="{69D47016-023F-44BD-981C-50E7A10A6609}"/>
          </ac:spMkLst>
        </pc:spChg>
        <pc:spChg chg="add del">
          <ac:chgData name="Langelihle Dube" userId="bd0e573c6d166784" providerId="LiveId" clId="{EAE93FC6-CAFB-4568-A749-FB797922010F}" dt="2023-10-05T01:16:14.567" v="3268" actId="26606"/>
          <ac:spMkLst>
            <pc:docMk/>
            <pc:sldMk cId="1508776153" sldId="265"/>
            <ac:spMk id="60" creationId="{535742DD-1B16-4E9D-B715-0D74B4574A68}"/>
          </ac:spMkLst>
        </pc:spChg>
        <pc:spChg chg="add del">
          <ac:chgData name="Langelihle Dube" userId="bd0e573c6d166784" providerId="LiveId" clId="{EAE93FC6-CAFB-4568-A749-FB797922010F}" dt="2023-10-05T01:22:52.176" v="3397" actId="26606"/>
          <ac:spMkLst>
            <pc:docMk/>
            <pc:sldMk cId="1508776153" sldId="265"/>
            <ac:spMk id="62" creationId="{EBDD1931-9E86-4402-9A68-33A2D9EFB198}"/>
          </ac:spMkLst>
        </pc:spChg>
        <pc:spChg chg="add del">
          <ac:chgData name="Langelihle Dube" userId="bd0e573c6d166784" providerId="LiveId" clId="{EAE93FC6-CAFB-4568-A749-FB797922010F}" dt="2023-10-05T01:22:52.176" v="3397" actId="26606"/>
          <ac:spMkLst>
            <pc:docMk/>
            <pc:sldMk cId="1508776153" sldId="265"/>
            <ac:spMk id="63" creationId="{5AC1364A-3E3D-4F0D-8776-78AF3A270DD6}"/>
          </ac:spMkLst>
        </pc:spChg>
        <pc:spChg chg="add del">
          <ac:chgData name="Langelihle Dube" userId="bd0e573c6d166784" providerId="LiveId" clId="{EAE93FC6-CAFB-4568-A749-FB797922010F}" dt="2023-10-05T01:22:52.176" v="3397" actId="26606"/>
          <ac:spMkLst>
            <pc:docMk/>
            <pc:sldMk cId="1508776153" sldId="265"/>
            <ac:spMk id="64" creationId="{3FCFB1DE-0B7E-48CC-BA90-B2AB0889F9D6}"/>
          </ac:spMkLst>
        </pc:spChg>
        <pc:spChg chg="add">
          <ac:chgData name="Langelihle Dube" userId="bd0e573c6d166784" providerId="LiveId" clId="{EAE93FC6-CAFB-4568-A749-FB797922010F}" dt="2023-10-05T01:22:52.176" v="3397" actId="26606"/>
          <ac:spMkLst>
            <pc:docMk/>
            <pc:sldMk cId="1508776153" sldId="265"/>
            <ac:spMk id="69" creationId="{EBDD1931-9E86-4402-9A68-33A2D9EFB198}"/>
          </ac:spMkLst>
        </pc:spChg>
        <pc:spChg chg="add">
          <ac:chgData name="Langelihle Dube" userId="bd0e573c6d166784" providerId="LiveId" clId="{EAE93FC6-CAFB-4568-A749-FB797922010F}" dt="2023-10-05T01:22:52.176" v="3397" actId="26606"/>
          <ac:spMkLst>
            <pc:docMk/>
            <pc:sldMk cId="1508776153" sldId="265"/>
            <ac:spMk id="71" creationId="{9157EE4E-8388-4895-A741-2D8502B88D20}"/>
          </ac:spMkLst>
        </pc:spChg>
        <pc:spChg chg="add">
          <ac:chgData name="Langelihle Dube" userId="bd0e573c6d166784" providerId="LiveId" clId="{EAE93FC6-CAFB-4568-A749-FB797922010F}" dt="2023-10-05T01:22:52.176" v="3397" actId="26606"/>
          <ac:spMkLst>
            <pc:docMk/>
            <pc:sldMk cId="1508776153" sldId="265"/>
            <ac:spMk id="73" creationId="{35AD8443-F80F-481A-A3DE-89A2D0BA7348}"/>
          </ac:spMkLst>
        </pc:spChg>
        <pc:picChg chg="add mod ord">
          <ac:chgData name="Langelihle Dube" userId="bd0e573c6d166784" providerId="LiveId" clId="{EAE93FC6-CAFB-4568-A749-FB797922010F}" dt="2023-10-05T01:23:48.499" v="3414" actId="14100"/>
          <ac:picMkLst>
            <pc:docMk/>
            <pc:sldMk cId="1508776153" sldId="265"/>
            <ac:picMk id="18" creationId="{6BE9DB53-66FE-F13D-E4AD-0B0328D0A892}"/>
          </ac:picMkLst>
        </pc:picChg>
        <pc:picChg chg="add mod">
          <ac:chgData name="Langelihle Dube" userId="bd0e573c6d166784" providerId="LiveId" clId="{EAE93FC6-CAFB-4568-A749-FB797922010F}" dt="2023-10-05T01:23:56.472" v="3415" actId="14100"/>
          <ac:picMkLst>
            <pc:docMk/>
            <pc:sldMk cId="1508776153" sldId="265"/>
            <ac:picMk id="19" creationId="{231DF15F-1CBD-8C48-49C6-DCC4AE0CFFE5}"/>
          </ac:picMkLst>
        </pc:picChg>
        <pc:picChg chg="add mod">
          <ac:chgData name="Langelihle Dube" userId="bd0e573c6d166784" providerId="LiveId" clId="{EAE93FC6-CAFB-4568-A749-FB797922010F}" dt="2023-10-05T01:23:42.426" v="3413" actId="14100"/>
          <ac:picMkLst>
            <pc:docMk/>
            <pc:sldMk cId="1508776153" sldId="265"/>
            <ac:picMk id="20" creationId="{CCF66092-DDAE-8268-00AC-F6707AB28007}"/>
          </ac:picMkLst>
        </pc:picChg>
        <pc:inkChg chg="add del">
          <ac:chgData name="Langelihle Dube" userId="bd0e573c6d166784" providerId="LiveId" clId="{EAE93FC6-CAFB-4568-A749-FB797922010F}" dt="2023-10-05T01:01:37.770" v="3260" actId="26606"/>
          <ac:inkMkLst>
            <pc:docMk/>
            <pc:sldMk cId="1508776153" sldId="265"/>
            <ac:inkMk id="29" creationId="{070477C5-0410-4E4F-97A1-F84C2465C187}"/>
          </ac:inkMkLst>
        </pc:inkChg>
        <pc:inkChg chg="add del">
          <ac:chgData name="Langelihle Dube" userId="bd0e573c6d166784" providerId="LiveId" clId="{EAE93FC6-CAFB-4568-A749-FB797922010F}" dt="2023-10-05T01:01:32.150" v="3257" actId="26606"/>
          <ac:inkMkLst>
            <pc:docMk/>
            <pc:sldMk cId="1508776153" sldId="265"/>
            <ac:inkMk id="40" creationId="{070477C5-0410-4E4F-97A1-F84C2465C187}"/>
          </ac:inkMkLst>
        </pc:inkChg>
        <pc:inkChg chg="add del">
          <ac:chgData name="Langelihle Dube" userId="bd0e573c6d166784" providerId="LiveId" clId="{EAE93FC6-CAFB-4568-A749-FB797922010F}" dt="2023-10-05T01:16:14.583" v="3269" actId="26606"/>
          <ac:inkMkLst>
            <pc:docMk/>
            <pc:sldMk cId="1508776153" sldId="265"/>
            <ac:inkMk id="49" creationId="{070477C5-0410-4E4F-97A1-F84C2465C187}"/>
          </ac:inkMkLst>
        </pc:inkChg>
        <pc:inkChg chg="add del">
          <ac:chgData name="Langelihle Dube" userId="bd0e573c6d166784" providerId="LiveId" clId="{EAE93FC6-CAFB-4568-A749-FB797922010F}" dt="2023-10-05T01:16:14.567" v="3268" actId="26606"/>
          <ac:inkMkLst>
            <pc:docMk/>
            <pc:sldMk cId="1508776153" sldId="265"/>
            <ac:inkMk id="58" creationId="{070477C5-0410-4E4F-97A1-F84C2465C187}"/>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10/4/2023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136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0571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749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15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484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842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71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526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328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96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05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5094001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AA5A69-CFE6-3482-BB28-C01169668B0D}"/>
              </a:ext>
            </a:extLst>
          </p:cNvPr>
          <p:cNvPicPr>
            <a:picLocks noChangeAspect="1"/>
          </p:cNvPicPr>
          <p:nvPr/>
        </p:nvPicPr>
        <p:blipFill rotWithShape="1">
          <a:blip r:embed="rId2">
            <a:alphaModFix amt="50000"/>
          </a:blip>
          <a:srcRect t="10000"/>
          <a:stretch/>
        </p:blipFill>
        <p:spPr>
          <a:xfrm>
            <a:off x="21"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9BA84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D71FEE3-33C9-E04E-2BB3-CC1A2CDF880F}"/>
              </a:ext>
            </a:extLst>
          </p:cNvPr>
          <p:cNvSpPr>
            <a:spLocks noGrp="1"/>
          </p:cNvSpPr>
          <p:nvPr>
            <p:ph type="ctrTitle"/>
          </p:nvPr>
        </p:nvSpPr>
        <p:spPr>
          <a:xfrm>
            <a:off x="2066925" y="1731762"/>
            <a:ext cx="8058150" cy="2453841"/>
          </a:xfrm>
        </p:spPr>
        <p:txBody>
          <a:bodyPr>
            <a:normAutofit fontScale="90000"/>
          </a:bodyPr>
          <a:lstStyle/>
          <a:p>
            <a:pPr algn="ctr">
              <a:lnSpc>
                <a:spcPct val="90000"/>
              </a:lnSpc>
            </a:pPr>
            <a:r>
              <a:rPr lang="en-GB" sz="8100" dirty="0">
                <a:solidFill>
                  <a:schemeClr val="bg1"/>
                </a:solidFill>
              </a:rPr>
              <a:t>Unicorn Companies Project</a:t>
            </a:r>
          </a:p>
        </p:txBody>
      </p:sp>
      <p:sp>
        <p:nvSpPr>
          <p:cNvPr id="3" name="Subtitle 2">
            <a:extLst>
              <a:ext uri="{FF2B5EF4-FFF2-40B4-BE49-F238E27FC236}">
                <a16:creationId xmlns:a16="http://schemas.microsoft.com/office/drawing/2014/main" id="{CC254D15-503C-231A-175B-B5CE47E8E3CD}"/>
              </a:ext>
            </a:extLst>
          </p:cNvPr>
          <p:cNvSpPr>
            <a:spLocks noGrp="1"/>
          </p:cNvSpPr>
          <p:nvPr>
            <p:ph type="subTitle" idx="1"/>
          </p:nvPr>
        </p:nvSpPr>
        <p:spPr>
          <a:xfrm>
            <a:off x="3228975" y="4599432"/>
            <a:ext cx="5734051" cy="934593"/>
          </a:xfrm>
        </p:spPr>
        <p:txBody>
          <a:bodyPr>
            <a:normAutofit/>
          </a:bodyPr>
          <a:lstStyle/>
          <a:p>
            <a:pPr algn="ctr"/>
            <a:r>
              <a:rPr lang="en-GB" sz="3200" dirty="0">
                <a:solidFill>
                  <a:schemeClr val="bg1"/>
                </a:solidFill>
              </a:rPr>
              <a:t>Langelihle Dube July DAF </a:t>
            </a:r>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03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6" name="Rectangle 5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87578-459B-0E14-1F0E-B1ACC5D63A39}"/>
              </a:ext>
            </a:extLst>
          </p:cNvPr>
          <p:cNvSpPr>
            <a:spLocks noGrp="1"/>
          </p:cNvSpPr>
          <p:nvPr>
            <p:ph type="title"/>
          </p:nvPr>
        </p:nvSpPr>
        <p:spPr>
          <a:xfrm>
            <a:off x="4797501" y="329184"/>
            <a:ext cx="6755626" cy="1783080"/>
          </a:xfrm>
        </p:spPr>
        <p:txBody>
          <a:bodyPr vert="horz" lIns="91440" tIns="45720" rIns="91440" bIns="45720" rtlCol="0" anchor="b">
            <a:normAutofit/>
          </a:bodyPr>
          <a:lstStyle/>
          <a:p>
            <a:pPr>
              <a:lnSpc>
                <a:spcPct val="90000"/>
              </a:lnSpc>
            </a:pPr>
            <a:r>
              <a:rPr lang="en-US" sz="5000"/>
              <a:t>Overview of the Unicorn Companies</a:t>
            </a:r>
          </a:p>
        </p:txBody>
      </p:sp>
      <p:sp>
        <p:nvSpPr>
          <p:cNvPr id="58"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BA842"/>
          </a:solidFill>
          <a:ln w="38100" cap="rnd">
            <a:solidFill>
              <a:srgbClr val="9BA84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36EDBC-11D5-C5F6-EDE0-06422A16CEEB}"/>
              </a:ext>
            </a:extLst>
          </p:cNvPr>
          <p:cNvSpPr>
            <a:spLocks noGrp="1"/>
          </p:cNvSpPr>
          <p:nvPr>
            <p:ph sz="half" idx="2"/>
          </p:nvPr>
        </p:nvSpPr>
        <p:spPr>
          <a:xfrm>
            <a:off x="4797494" y="2706624"/>
            <a:ext cx="6755626" cy="3483864"/>
          </a:xfrm>
        </p:spPr>
        <p:txBody>
          <a:bodyPr vert="horz" lIns="91440" tIns="45720" rIns="91440" bIns="45720" rtlCol="0">
            <a:normAutofit/>
          </a:bodyPr>
          <a:lstStyle/>
          <a:p>
            <a:pPr>
              <a:lnSpc>
                <a:spcPct val="100000"/>
              </a:lnSpc>
            </a:pPr>
            <a:r>
              <a:rPr lang="en-US" sz="1800" dirty="0"/>
              <a:t>Unicorn companies have shown varied growth over the years with a static move prior to the year 2012 followed by gentle rises and falls till 2016. After these moves,  sharp inclines are observed with the most rapid joining happening between 2020 and 2021 with an increase of over 500 new companies. </a:t>
            </a:r>
          </a:p>
          <a:p>
            <a:pPr>
              <a:lnSpc>
                <a:spcPct val="100000"/>
              </a:lnSpc>
            </a:pPr>
            <a:r>
              <a:rPr lang="en-US" sz="1800" dirty="0"/>
              <a:t>Fintech industries are dominant at unicorn companies with 36.5% market share followed by the internet and software services at 33.4% and lastly E-commerce &amp; direct-to-consumer with 18.1% and 12.1% respectively. </a:t>
            </a:r>
          </a:p>
          <a:p>
            <a:pPr>
              <a:lnSpc>
                <a:spcPct val="100000"/>
              </a:lnSpc>
            </a:pPr>
            <a:r>
              <a:rPr lang="en-US" sz="1800" dirty="0"/>
              <a:t>The mean year of joining the Unicorn companies is 2012,  25 percentile sat at 2011, 2014 on 50 percentile and subsequently 2016 on the 75 percentile. The first unicorn company was founded in 1919 followed by trickling singular industry entrants for a few decades before growth, saturation and decline. </a:t>
            </a:r>
          </a:p>
          <a:p>
            <a:pPr marL="0">
              <a:lnSpc>
                <a:spcPct val="100000"/>
              </a:lnSpc>
            </a:pPr>
            <a:r>
              <a:rPr lang="en-US" sz="1800" dirty="0"/>
              <a:t>North America, Asia and Europe had 589, 310 and 143 respectively regarding investments with the United   States (562) and China (173) leading the pack having industry and investment dominance ..</a:t>
            </a:r>
          </a:p>
        </p:txBody>
      </p:sp>
      <p:pic>
        <p:nvPicPr>
          <p:cNvPr id="8" name="Content Placeholder 7" descr="A pie chart with text on it&#10;&#10;Description automatically generated">
            <a:extLst>
              <a:ext uri="{FF2B5EF4-FFF2-40B4-BE49-F238E27FC236}">
                <a16:creationId xmlns:a16="http://schemas.microsoft.com/office/drawing/2014/main" id="{8D92A24E-EA96-07B8-2221-0EC7D53B891D}"/>
              </a:ext>
            </a:extLst>
          </p:cNvPr>
          <p:cNvPicPr>
            <a:picLocks noGrp="1" noChangeAspect="1"/>
          </p:cNvPicPr>
          <p:nvPr>
            <p:ph sz="quarter" idx="4"/>
          </p:nvPr>
        </p:nvPicPr>
        <p:blipFill rotWithShape="1">
          <a:blip r:embed="rId2"/>
          <a:srcRect t="5408" r="3" b="8421"/>
          <a:stretch/>
        </p:blipFill>
        <p:spPr>
          <a:xfrm>
            <a:off x="320040" y="784162"/>
            <a:ext cx="4014216" cy="2473323"/>
          </a:xfrm>
          <a:prstGeom prst="rect">
            <a:avLst/>
          </a:prstGeom>
        </p:spPr>
      </p:pic>
      <p:pic>
        <p:nvPicPr>
          <p:cNvPr id="11" name="Picture 10" descr="A graph with a line going up&#10;&#10;Description automatically generated">
            <a:extLst>
              <a:ext uri="{FF2B5EF4-FFF2-40B4-BE49-F238E27FC236}">
                <a16:creationId xmlns:a16="http://schemas.microsoft.com/office/drawing/2014/main" id="{540383C0-FC97-0B6D-DA92-7221131B48FD}"/>
              </a:ext>
            </a:extLst>
          </p:cNvPr>
          <p:cNvPicPr>
            <a:picLocks noChangeAspect="1"/>
          </p:cNvPicPr>
          <p:nvPr/>
        </p:nvPicPr>
        <p:blipFill>
          <a:blip r:embed="rId3"/>
          <a:stretch>
            <a:fillRect/>
          </a:stretch>
        </p:blipFill>
        <p:spPr>
          <a:xfrm>
            <a:off x="320040" y="4365929"/>
            <a:ext cx="3995928" cy="2167790"/>
          </a:xfrm>
          <a:prstGeom prst="rect">
            <a:avLst/>
          </a:prstGeom>
        </p:spPr>
      </p:pic>
    </p:spTree>
    <p:extLst>
      <p:ext uri="{BB962C8B-B14F-4D97-AF65-F5344CB8AC3E}">
        <p14:creationId xmlns:p14="http://schemas.microsoft.com/office/powerpoint/2010/main" val="139574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7" name="Rectangle 56">
            <a:extLst>
              <a:ext uri="{FF2B5EF4-FFF2-40B4-BE49-F238E27FC236}">
                <a16:creationId xmlns:a16="http://schemas.microsoft.com/office/drawing/2014/main" id="{1001F816-B8B8-438E-A94F-2D896564A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CC89B-4711-7F92-9560-402CB8519FEB}"/>
              </a:ext>
            </a:extLst>
          </p:cNvPr>
          <p:cNvSpPr>
            <a:spLocks noGrp="1"/>
          </p:cNvSpPr>
          <p:nvPr>
            <p:ph type="title"/>
          </p:nvPr>
        </p:nvSpPr>
        <p:spPr>
          <a:xfrm>
            <a:off x="6342320" y="365125"/>
            <a:ext cx="5295015" cy="2063808"/>
          </a:xfrm>
        </p:spPr>
        <p:txBody>
          <a:bodyPr vert="horz" lIns="91440" tIns="45720" rIns="91440" bIns="45720" rtlCol="0" anchor="b">
            <a:normAutofit/>
          </a:bodyPr>
          <a:lstStyle/>
          <a:p>
            <a:r>
              <a:rPr lang="en-US" sz="5400"/>
              <a:t>Industry Hubs</a:t>
            </a:r>
          </a:p>
        </p:txBody>
      </p:sp>
      <p:pic>
        <p:nvPicPr>
          <p:cNvPr id="6" name="Picture 5" descr="A graph of blue rectangular bars&#10;&#10;Description automatically generated with medium confidence">
            <a:extLst>
              <a:ext uri="{FF2B5EF4-FFF2-40B4-BE49-F238E27FC236}">
                <a16:creationId xmlns:a16="http://schemas.microsoft.com/office/drawing/2014/main" id="{0DAF9036-B90E-E79E-95A6-FF8B13161940}"/>
              </a:ext>
            </a:extLst>
          </p:cNvPr>
          <p:cNvPicPr>
            <a:picLocks noChangeAspect="1"/>
          </p:cNvPicPr>
          <p:nvPr/>
        </p:nvPicPr>
        <p:blipFill>
          <a:blip r:embed="rId2"/>
          <a:stretch>
            <a:fillRect/>
          </a:stretch>
        </p:blipFill>
        <p:spPr>
          <a:xfrm>
            <a:off x="364069" y="455125"/>
            <a:ext cx="2542032" cy="2014559"/>
          </a:xfrm>
          <a:prstGeom prst="rect">
            <a:avLst/>
          </a:prstGeom>
        </p:spPr>
      </p:pic>
      <p:pic>
        <p:nvPicPr>
          <p:cNvPr id="5" name="Content Placeholder 4" descr="A comparison of a graph&#10;&#10;Description automatically generated with medium confidence">
            <a:extLst>
              <a:ext uri="{FF2B5EF4-FFF2-40B4-BE49-F238E27FC236}">
                <a16:creationId xmlns:a16="http://schemas.microsoft.com/office/drawing/2014/main" id="{39DD354D-8387-2395-AD5F-087D212005C2}"/>
              </a:ext>
            </a:extLst>
          </p:cNvPr>
          <p:cNvPicPr>
            <a:picLocks noGrp="1" noChangeAspect="1"/>
          </p:cNvPicPr>
          <p:nvPr>
            <p:ph sz="half" idx="1"/>
          </p:nvPr>
        </p:nvPicPr>
        <p:blipFill>
          <a:blip r:embed="rId3"/>
          <a:stretch>
            <a:fillRect/>
          </a:stretch>
        </p:blipFill>
        <p:spPr>
          <a:xfrm>
            <a:off x="3116412" y="798298"/>
            <a:ext cx="2542032" cy="1328211"/>
          </a:xfrm>
          <a:prstGeom prst="rect">
            <a:avLst/>
          </a:prstGeom>
        </p:spPr>
      </p:pic>
      <p:sp>
        <p:nvSpPr>
          <p:cNvPr id="58"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320"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BA842"/>
          </a:solidFill>
          <a:ln w="38100" cap="rnd">
            <a:solidFill>
              <a:srgbClr val="9BA84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numbers and a number of companies&#10;&#10;Description automatically generated">
            <a:extLst>
              <a:ext uri="{FF2B5EF4-FFF2-40B4-BE49-F238E27FC236}">
                <a16:creationId xmlns:a16="http://schemas.microsoft.com/office/drawing/2014/main" id="{F03864C0-6669-174D-0E09-B1A8FBFAFFD7}"/>
              </a:ext>
            </a:extLst>
          </p:cNvPr>
          <p:cNvPicPr>
            <a:picLocks noChangeAspect="1"/>
          </p:cNvPicPr>
          <p:nvPr/>
        </p:nvPicPr>
        <p:blipFill>
          <a:blip r:embed="rId4"/>
          <a:stretch>
            <a:fillRect/>
          </a:stretch>
        </p:blipFill>
        <p:spPr>
          <a:xfrm>
            <a:off x="364068" y="3200957"/>
            <a:ext cx="5294376" cy="2541299"/>
          </a:xfrm>
          <a:prstGeom prst="rect">
            <a:avLst/>
          </a:prstGeom>
        </p:spPr>
      </p:pic>
      <p:sp>
        <p:nvSpPr>
          <p:cNvPr id="4" name="Content Placeholder 3">
            <a:extLst>
              <a:ext uri="{FF2B5EF4-FFF2-40B4-BE49-F238E27FC236}">
                <a16:creationId xmlns:a16="http://schemas.microsoft.com/office/drawing/2014/main" id="{56211DE6-A186-23B8-1A4D-85EA24D9C348}"/>
              </a:ext>
            </a:extLst>
          </p:cNvPr>
          <p:cNvSpPr>
            <a:spLocks noGrp="1"/>
          </p:cNvSpPr>
          <p:nvPr>
            <p:ph sz="half" idx="2"/>
          </p:nvPr>
        </p:nvSpPr>
        <p:spPr>
          <a:xfrm>
            <a:off x="6342320" y="2908005"/>
            <a:ext cx="5295015" cy="3268957"/>
          </a:xfrm>
        </p:spPr>
        <p:txBody>
          <a:bodyPr vert="horz" lIns="91440" tIns="45720" rIns="91440" bIns="45720" rtlCol="0">
            <a:normAutofit lnSpcReduction="10000"/>
          </a:bodyPr>
          <a:lstStyle/>
          <a:p>
            <a:pPr marL="228600" marR="0" lvl="0" fontAlgn="auto">
              <a:lnSpc>
                <a:spcPct val="100000"/>
              </a:lnSpc>
              <a:spcBef>
                <a:spcPts val="1000"/>
              </a:spcBef>
              <a:spcAft>
                <a:spcPts val="0"/>
              </a:spcAft>
              <a:buClrTx/>
              <a:buSzTx/>
              <a:tabLst/>
              <a:defRPr/>
            </a:pPr>
            <a:r>
              <a:rPr kumimoji="0" lang="en-US" sz="1500" b="0" i="0" u="none" strike="noStrike" cap="none" spc="0" normalizeH="0" baseline="0" noProof="0" dirty="0">
                <a:ln>
                  <a:noFill/>
                </a:ln>
                <a:effectLst/>
                <a:uLnTx/>
                <a:uFillTx/>
                <a:latin typeface="Times New Roman" panose="02020603050405020304" pitchFamily="18" charset="0"/>
                <a:cs typeface="Times New Roman" panose="02020603050405020304" pitchFamily="18" charset="0"/>
              </a:rPr>
              <a:t>The United States of America is the industries hub with the highest concentration of companies in San Francisco and New York </a:t>
            </a:r>
            <a:r>
              <a:rPr lang="en-US" sz="1500" dirty="0">
                <a:latin typeface="Times New Roman" panose="02020603050405020304" pitchFamily="18" charset="0"/>
                <a:cs typeface="Times New Roman" panose="02020603050405020304" pitchFamily="18" charset="0"/>
              </a:rPr>
              <a:t>in the Bolt business. China trails behind USA with two city hubs, (Beijing and Shanghai) and less than half the investments in comparison. </a:t>
            </a:r>
          </a:p>
          <a:p>
            <a:pPr marL="228600" marR="0" lvl="0" fontAlgn="auto">
              <a:lnSpc>
                <a:spcPct val="100000"/>
              </a:lnSpc>
              <a:spcBef>
                <a:spcPts val="1000"/>
              </a:spcBef>
              <a:spcAft>
                <a:spcPts val="0"/>
              </a:spcAft>
              <a:buClrTx/>
              <a:buSzTx/>
              <a:tabLst/>
              <a:defRPr/>
            </a:pPr>
            <a:r>
              <a:rPr kumimoji="0" lang="en-US" sz="1500" b="0" i="0" u="none" strike="noStrike" cap="none" spc="0" normalizeH="0" baseline="0" noProof="0" dirty="0">
                <a:ln>
                  <a:noFill/>
                </a:ln>
                <a:effectLst/>
                <a:uLnTx/>
                <a:uFillTx/>
                <a:latin typeface="Times New Roman" panose="02020603050405020304" pitchFamily="18" charset="0"/>
                <a:cs typeface="Times New Roman" panose="02020603050405020304" pitchFamily="18" charset="0"/>
              </a:rPr>
              <a:t>The European market pales in comparison </a:t>
            </a:r>
            <a:r>
              <a:rPr lang="en-US" sz="1500" dirty="0">
                <a:latin typeface="Times New Roman" panose="02020603050405020304" pitchFamily="18" charset="0"/>
                <a:cs typeface="Times New Roman" panose="02020603050405020304" pitchFamily="18" charset="0"/>
              </a:rPr>
              <a:t>coming right after India. </a:t>
            </a:r>
          </a:p>
          <a:p>
            <a:pPr marL="228600" marR="0" lvl="0" fontAlgn="auto">
              <a:lnSpc>
                <a:spcPct val="100000"/>
              </a:lnSpc>
              <a:spcBef>
                <a:spcPts val="1000"/>
              </a:spcBef>
              <a:spcAft>
                <a:spcPts val="0"/>
              </a:spcAft>
              <a:buClrTx/>
              <a:buSzTx/>
              <a:tabLst/>
              <a:defRPr/>
            </a:pPr>
            <a:r>
              <a:rPr lang="en-US" sz="1500" dirty="0">
                <a:latin typeface="Times New Roman" panose="02020603050405020304" pitchFamily="18" charset="0"/>
                <a:cs typeface="Times New Roman" panose="02020603050405020304" pitchFamily="18" charset="0"/>
              </a:rPr>
              <a:t>Internet software and services Fintech companies have the largest investments in the Northen American continent totaling 283 startups. </a:t>
            </a:r>
          </a:p>
          <a:p>
            <a:pPr marL="228600" marR="0" lvl="0" fontAlgn="auto">
              <a:lnSpc>
                <a:spcPct val="100000"/>
              </a:lnSpc>
              <a:spcBef>
                <a:spcPts val="1000"/>
              </a:spcBef>
              <a:spcAft>
                <a:spcPts val="0"/>
              </a:spcAft>
              <a:buClrTx/>
              <a:buSzTx/>
              <a:tabLst/>
              <a:defRPr/>
            </a:pPr>
            <a:r>
              <a:rPr lang="en-US" sz="1500" dirty="0">
                <a:latin typeface="Times New Roman" panose="02020603050405020304" pitchFamily="18" charset="0"/>
                <a:cs typeface="Times New Roman" panose="02020603050405020304" pitchFamily="18" charset="0"/>
              </a:rPr>
              <a:t>The African market remains untapped by many industries with Fintech and mobile and telecommunications having broken through into the market. </a:t>
            </a:r>
          </a:p>
          <a:p>
            <a:pPr marL="228600" marR="0" lvl="0" fontAlgn="auto">
              <a:lnSpc>
                <a:spcPct val="100000"/>
              </a:lnSpc>
              <a:spcBef>
                <a:spcPts val="1000"/>
              </a:spcBef>
              <a:spcAft>
                <a:spcPts val="0"/>
              </a:spcAft>
              <a:buClrTx/>
              <a:buSzTx/>
              <a:tabLst/>
              <a:defRPr/>
            </a:pPr>
            <a:endParaRPr lang="en-US" sz="1500" dirty="0">
              <a:latin typeface="Times New Roman" panose="02020603050405020304" pitchFamily="18" charset="0"/>
              <a:cs typeface="Times New Roman" panose="02020603050405020304" pitchFamily="18" charset="0"/>
            </a:endParaRPr>
          </a:p>
          <a:p>
            <a:pPr marL="228600" marR="0" lvl="0" fontAlgn="auto">
              <a:lnSpc>
                <a:spcPct val="100000"/>
              </a:lnSpc>
              <a:spcBef>
                <a:spcPts val="1000"/>
              </a:spcBef>
              <a:spcAft>
                <a:spcPts val="0"/>
              </a:spcAft>
              <a:buClrTx/>
              <a:buSzTx/>
              <a:tabLst/>
              <a:defRPr/>
            </a:pPr>
            <a:endParaRPr kumimoji="0" lang="en-US" sz="1500" b="0" i="0" u="none" strike="noStrike" cap="none" spc="0" normalizeH="0" baseline="0" noProof="0" dirty="0">
              <a:ln>
                <a:noFill/>
              </a:ln>
              <a:effectLst/>
              <a:uLnTx/>
              <a:uFillTx/>
              <a:latin typeface="Times New Roman" panose="02020603050405020304" pitchFamily="18" charset="0"/>
              <a:cs typeface="Times New Roman" panose="02020603050405020304" pitchFamily="18" charset="0"/>
            </a:endParaRPr>
          </a:p>
          <a:p>
            <a:pPr>
              <a:lnSpc>
                <a:spcPct val="100000"/>
              </a:lnSpc>
            </a:pPr>
            <a:endParaRPr lang="en-US" sz="1500" dirty="0"/>
          </a:p>
        </p:txBody>
      </p:sp>
    </p:spTree>
    <p:extLst>
      <p:ext uri="{BB962C8B-B14F-4D97-AF65-F5344CB8AC3E}">
        <p14:creationId xmlns:p14="http://schemas.microsoft.com/office/powerpoint/2010/main" val="278112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1" name="Rectangle 70">
            <a:extLst>
              <a:ext uri="{FF2B5EF4-FFF2-40B4-BE49-F238E27FC236}">
                <a16:creationId xmlns:a16="http://schemas.microsoft.com/office/drawing/2014/main" id="{9157EE4E-8388-4895-A741-2D8502B8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F61C69B-4DCF-4DCA-932E-69426CF64497}"/>
              </a:ext>
            </a:extLst>
          </p:cNvPr>
          <p:cNvSpPr>
            <a:spLocks noGrp="1"/>
          </p:cNvSpPr>
          <p:nvPr>
            <p:ph type="title"/>
          </p:nvPr>
        </p:nvSpPr>
        <p:spPr>
          <a:xfrm>
            <a:off x="6342320" y="365125"/>
            <a:ext cx="5295015" cy="2063808"/>
          </a:xfrm>
        </p:spPr>
        <p:txBody>
          <a:bodyPr vert="horz" lIns="91440" tIns="45720" rIns="91440" bIns="45720" rtlCol="0" anchor="b">
            <a:normAutofit/>
          </a:bodyPr>
          <a:lstStyle/>
          <a:p>
            <a:r>
              <a:rPr lang="en-US" sz="5400" dirty="0"/>
              <a:t> Valuation</a:t>
            </a:r>
          </a:p>
        </p:txBody>
      </p:sp>
      <p:pic>
        <p:nvPicPr>
          <p:cNvPr id="18" name="Content Placeholder 17" descr="A graph showing a number of blue dots&#10;&#10;Description automatically generated">
            <a:extLst>
              <a:ext uri="{FF2B5EF4-FFF2-40B4-BE49-F238E27FC236}">
                <a16:creationId xmlns:a16="http://schemas.microsoft.com/office/drawing/2014/main" id="{6BE9DB53-66FE-F13D-E4AD-0B0328D0A892}"/>
              </a:ext>
            </a:extLst>
          </p:cNvPr>
          <p:cNvPicPr>
            <a:picLocks noGrp="1" noChangeAspect="1"/>
          </p:cNvPicPr>
          <p:nvPr>
            <p:ph idx="1"/>
          </p:nvPr>
        </p:nvPicPr>
        <p:blipFill>
          <a:blip r:embed="rId2"/>
          <a:stretch>
            <a:fillRect/>
          </a:stretch>
        </p:blipFill>
        <p:spPr>
          <a:xfrm>
            <a:off x="422950" y="852686"/>
            <a:ext cx="2496896" cy="2296206"/>
          </a:xfrm>
          <a:prstGeom prst="rect">
            <a:avLst/>
          </a:prstGeom>
        </p:spPr>
      </p:pic>
      <p:pic>
        <p:nvPicPr>
          <p:cNvPr id="19" name="Picture 18" descr="A graph of a bar chart&#10;&#10;Description automatically generated with medium confidence">
            <a:extLst>
              <a:ext uri="{FF2B5EF4-FFF2-40B4-BE49-F238E27FC236}">
                <a16:creationId xmlns:a16="http://schemas.microsoft.com/office/drawing/2014/main" id="{231DF15F-1CBD-8C48-49C6-DCC4AE0CFFE5}"/>
              </a:ext>
            </a:extLst>
          </p:cNvPr>
          <p:cNvPicPr>
            <a:picLocks noChangeAspect="1"/>
          </p:cNvPicPr>
          <p:nvPr/>
        </p:nvPicPr>
        <p:blipFill>
          <a:blip r:embed="rId3"/>
          <a:stretch>
            <a:fillRect/>
          </a:stretch>
        </p:blipFill>
        <p:spPr>
          <a:xfrm>
            <a:off x="3134975" y="1130465"/>
            <a:ext cx="2496897" cy="1846560"/>
          </a:xfrm>
          <a:prstGeom prst="rect">
            <a:avLst/>
          </a:prstGeom>
        </p:spPr>
      </p:pic>
      <p:sp>
        <p:nvSpPr>
          <p:cNvPr id="73"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320"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BA842"/>
          </a:solidFill>
          <a:ln w="38100" cap="rnd">
            <a:solidFill>
              <a:srgbClr val="9BA84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CF66092-DDAE-8268-00AC-F6707AB28007}"/>
              </a:ext>
            </a:extLst>
          </p:cNvPr>
          <p:cNvPicPr>
            <a:picLocks noChangeAspect="1"/>
          </p:cNvPicPr>
          <p:nvPr/>
        </p:nvPicPr>
        <p:blipFill>
          <a:blip r:embed="rId4"/>
          <a:stretch>
            <a:fillRect/>
          </a:stretch>
        </p:blipFill>
        <p:spPr>
          <a:xfrm>
            <a:off x="422949" y="3709108"/>
            <a:ext cx="5208923" cy="2296206"/>
          </a:xfrm>
          <a:prstGeom prst="rect">
            <a:avLst/>
          </a:prstGeom>
        </p:spPr>
      </p:pic>
      <p:sp>
        <p:nvSpPr>
          <p:cNvPr id="17" name="Text Placeholder 16">
            <a:extLst>
              <a:ext uri="{FF2B5EF4-FFF2-40B4-BE49-F238E27FC236}">
                <a16:creationId xmlns:a16="http://schemas.microsoft.com/office/drawing/2014/main" id="{7C3CAF16-4E52-7EDB-63D1-E718756AC45F}"/>
              </a:ext>
            </a:extLst>
          </p:cNvPr>
          <p:cNvSpPr>
            <a:spLocks noGrp="1"/>
          </p:cNvSpPr>
          <p:nvPr>
            <p:ph type="body" sz="half" idx="2"/>
          </p:nvPr>
        </p:nvSpPr>
        <p:spPr>
          <a:xfrm>
            <a:off x="6342320" y="2908005"/>
            <a:ext cx="5295015" cy="3268957"/>
          </a:xfrm>
        </p:spPr>
        <p:txBody>
          <a:bodyPr vert="horz" lIns="91440" tIns="45720" rIns="91440" bIns="45720" rtlCol="0">
            <a:norm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valuation of companies is concentrated around the $12B mark and below for startups beyond 1970.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top investors are Indian, American and Chinese which is true based on the dominance of unicorn companies in these countries.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Artificial intelligence has been noted to rank the highest in terms of evaluation yet one of the most recent inceptions. </a:t>
            </a:r>
          </a:p>
        </p:txBody>
      </p:sp>
    </p:spTree>
    <p:extLst>
      <p:ext uri="{BB962C8B-B14F-4D97-AF65-F5344CB8AC3E}">
        <p14:creationId xmlns:p14="http://schemas.microsoft.com/office/powerpoint/2010/main" val="15087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9BA842"/>
          </a:solidFill>
          <a:ln w="25400">
            <a:solidFill>
              <a:srgbClr val="9BA842"/>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6459674-8E73-FD8B-249F-B26E334A5EEA}"/>
              </a:ext>
            </a:extLst>
          </p:cNvPr>
          <p:cNvSpPr>
            <a:spLocks noGrp="1"/>
          </p:cNvSpPr>
          <p:nvPr>
            <p:ph type="title"/>
          </p:nvPr>
        </p:nvSpPr>
        <p:spPr>
          <a:xfrm>
            <a:off x="1151467" y="887973"/>
            <a:ext cx="9889067" cy="1325563"/>
          </a:xfrm>
        </p:spPr>
        <p:txBody>
          <a:bodyPr>
            <a:normAutofit/>
          </a:bodyPr>
          <a:lstStyle/>
          <a:p>
            <a:r>
              <a:rPr lang="en-GB" sz="6600" dirty="0">
                <a:solidFill>
                  <a:schemeClr val="bg1"/>
                </a:solidFill>
                <a:latin typeface="Times New Roman" panose="02020603050405020304" pitchFamily="18" charset="0"/>
                <a:cs typeface="Times New Roman" panose="02020603050405020304" pitchFamily="18" charset="0"/>
              </a:rPr>
              <a:t>Recommendations</a:t>
            </a:r>
          </a:p>
        </p:txBody>
      </p:sp>
      <p:sp>
        <p:nvSpPr>
          <p:cNvPr id="15"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7D28B62-4AB2-C14D-CA09-CD9B144DEBE6}"/>
              </a:ext>
            </a:extLst>
          </p:cNvPr>
          <p:cNvSpPr>
            <a:spLocks noGrp="1"/>
          </p:cNvSpPr>
          <p:nvPr>
            <p:ph idx="1"/>
          </p:nvPr>
        </p:nvSpPr>
        <p:spPr>
          <a:xfrm>
            <a:off x="1151467" y="2607733"/>
            <a:ext cx="9889067" cy="3285067"/>
          </a:xfrm>
        </p:spPr>
        <p:txBody>
          <a:bodyPr>
            <a:normAutofit fontScale="55000" lnSpcReduction="20000"/>
          </a:bodyPr>
          <a:lstStyle/>
          <a:p>
            <a:r>
              <a:rPr lang="en-GB" dirty="0">
                <a:solidFill>
                  <a:schemeClr val="bg2"/>
                </a:solidFill>
                <a:latin typeface="Times New Roman" panose="02020603050405020304" pitchFamily="18" charset="0"/>
                <a:cs typeface="Times New Roman" panose="02020603050405020304" pitchFamily="18" charset="0"/>
              </a:rPr>
              <a:t>Research and development has become the backbone of industry growth and success hence unicorn companies need to expend more into this organisational side to remain relevant while engaging into market leadership positions to drive business direction.</a:t>
            </a:r>
          </a:p>
          <a:p>
            <a:r>
              <a:rPr lang="en-GB" dirty="0">
                <a:solidFill>
                  <a:schemeClr val="bg2"/>
                </a:solidFill>
                <a:latin typeface="Times New Roman" panose="02020603050405020304" pitchFamily="18" charset="0"/>
                <a:cs typeface="Times New Roman" panose="02020603050405020304" pitchFamily="18" charset="0"/>
              </a:rPr>
              <a:t>Creation of adaptive business models as technology brings about small quality gaps and empowered consumers who are difficult to tame. Strategic marketing  especially taking advantage of social media platforms will be a direct approach of entering less dominated markets. </a:t>
            </a:r>
            <a:r>
              <a:rPr lang="en-US" sz="2800" dirty="0">
                <a:solidFill>
                  <a:schemeClr val="bg2"/>
                </a:solidFill>
                <a:latin typeface="Times New Roman" panose="02020603050405020304" pitchFamily="18" charset="0"/>
                <a:cs typeface="Times New Roman" panose="02020603050405020304" pitchFamily="18" charset="0"/>
              </a:rPr>
              <a:t>Unicorn companies should focus on the untapped and emergent markets for growth and expansion while developing strategic teams which are vital to business success. </a:t>
            </a:r>
          </a:p>
          <a:p>
            <a:r>
              <a:rPr lang="en-US" dirty="0">
                <a:solidFill>
                  <a:schemeClr val="bg2"/>
                </a:solidFill>
                <a:latin typeface="Times New Roman" panose="02020603050405020304" pitchFamily="18" charset="0"/>
                <a:cs typeface="Times New Roman" panose="02020603050405020304" pitchFamily="18" charset="0"/>
              </a:rPr>
              <a:t>Strategic partnerships will be a prerequisite for market penetration; hence, unicorn companies need to be emphatic in these value chain selections to ensure they preserve their names and investor confidence.</a:t>
            </a:r>
          </a:p>
          <a:p>
            <a:r>
              <a:rPr lang="en-US" dirty="0">
                <a:solidFill>
                  <a:schemeClr val="bg2"/>
                </a:solidFill>
                <a:latin typeface="Times New Roman" panose="02020603050405020304" pitchFamily="18" charset="0"/>
                <a:cs typeface="Times New Roman" panose="02020603050405020304" pitchFamily="18" charset="0"/>
              </a:rPr>
              <a:t>Brand building is essential part of survival and should be emphasized throughout various stages for customer satisfaction.</a:t>
            </a:r>
            <a:endParaRPr lang="en-GB" dirty="0">
              <a:solidFill>
                <a:schemeClr val="bg2"/>
              </a:solidFill>
              <a:latin typeface="Times New Roman" panose="02020603050405020304" pitchFamily="18" charset="0"/>
              <a:cs typeface="Times New Roman" panose="02020603050405020304" pitchFamily="18" charset="0"/>
            </a:endParaRPr>
          </a:p>
          <a:p>
            <a:endParaRPr lang="en-GB" dirty="0">
              <a:solidFill>
                <a:schemeClr val="bg1"/>
              </a:solidFill>
              <a:latin typeface="Times New Roman" panose="02020603050405020304" pitchFamily="18" charset="0"/>
              <a:cs typeface="Times New Roman" panose="02020603050405020304" pitchFamily="18" charset="0"/>
            </a:endParaRPr>
          </a:p>
          <a:p>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856556"/>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322E1C"/>
      </a:dk2>
      <a:lt2>
        <a:srgbClr val="F1F0F3"/>
      </a:lt2>
      <a:accent1>
        <a:srgbClr val="9BA842"/>
      </a:accent1>
      <a:accent2>
        <a:srgbClr val="71B13B"/>
      </a:accent2>
      <a:accent3>
        <a:srgbClr val="4BB447"/>
      </a:accent3>
      <a:accent4>
        <a:srgbClr val="3BB168"/>
      </a:accent4>
      <a:accent5>
        <a:srgbClr val="45B19B"/>
      </a:accent5>
      <a:accent6>
        <a:srgbClr val="3B98B1"/>
      </a:accent6>
      <a:hlink>
        <a:srgbClr val="7568CC"/>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1292</TotalTime>
  <Words>512</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Modern Love</vt:lpstr>
      <vt:lpstr>The Hand</vt:lpstr>
      <vt:lpstr>Times New Roman</vt:lpstr>
      <vt:lpstr>SketchyVTI</vt:lpstr>
      <vt:lpstr>Unicorn Companies Project</vt:lpstr>
      <vt:lpstr>Overview of the Unicorn Companies</vt:lpstr>
      <vt:lpstr>Industry Hubs</vt:lpstr>
      <vt:lpstr> Valuation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Langelihle Dube July DAF</dc:title>
  <dc:creator>Langelihle Dube</dc:creator>
  <cp:lastModifiedBy>Langelihle Dube</cp:lastModifiedBy>
  <cp:revision>2</cp:revision>
  <dcterms:created xsi:type="dcterms:W3CDTF">2023-10-03T18:08:37Z</dcterms:created>
  <dcterms:modified xsi:type="dcterms:W3CDTF">2023-10-05T01:46:45Z</dcterms:modified>
</cp:coreProperties>
</file>