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B0A78E5-F7F7-19C8-B337-D21C9F46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DF41010-B0BD-874E-9C87-34EE846B2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658653-B08B-2BEA-3C3E-DB41F810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76765A-E584-2CF6-8D41-303F3A39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BA58CEA-5760-B4DB-92E0-B2890A67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057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F5EB243-C7D1-1F39-43F2-4AE33B2C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CB68FDC-1FE7-A997-A9FB-006DD58BA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F66A15-69D4-55DB-F930-D24CE60F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E00886-55CA-4FE4-5D18-11FC5C9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F73A4C7-A55F-090F-5EC1-258CE453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509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293D697-7C7D-9E7E-AC32-AEB89F7BF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6E88BF5-9965-508A-F780-4B76D1E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2764BDF-A327-4826-7793-4557ADDE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ECC841-ACF9-5AAF-CFF9-6FE48843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9382A42-FB7B-F5C3-0F7D-A15A1FE7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93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1491AD-CCB6-335B-F41A-404ED1E4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2524CB-253B-8F06-3C57-19CFEE6C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BF55FEE-C6B8-D107-D60A-771B7207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E11D4B1-9F76-188A-C8CD-8BAAD7A7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0E0BF9F-4662-89A8-238A-707A2B0F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442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9A9611-ADE6-1F31-ACA1-92E2B292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F443B79-ADE0-474F-46CD-4AA2D942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2114998-91EB-51A7-876A-0BBBC0C0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B91484-4545-9E50-9558-4A76936A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BB11F3F-D46A-5C77-05CE-FE1AB883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959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3C8BBB-AFBA-FB6A-1DA9-CBA0E3B4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C23571-643E-0A31-FB08-FD199C33B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AFBD4C1-0204-4569-A085-17278763F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B9F09B9-4688-991D-D89A-E704B9C5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905E589-1DAD-764D-2090-767BEC14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981C60C-C701-6806-6CF1-60B81CDF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327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5BC6EB-0643-3B3B-2F5A-41F0A7C0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279896C-EB05-4323-5D7E-05766755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BF20A3F-55F2-080E-2B27-BDFC268F0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7D953E6-4FF5-6A92-6775-D122A59B6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8875BF1-8FD3-E5C2-0982-6EC4D1453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F4A2B85C-7B87-BF41-B390-F2D7EC53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6EC00E60-3C35-4862-B0DF-2C994EF7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E8B7ADD-DBBF-DBF3-56A9-D5ECD2B3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202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F2E280-AA31-616A-5D4A-C39285D2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29893F1-4BF2-E8C5-9516-6AE66961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83D1998-FEFE-0831-B132-9D57C78D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682B7D0-5CDE-B17D-30A8-0F238454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141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D942167C-7D5B-CA94-2B14-F8FBA1C7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A1309AB-5DAD-671F-515B-0227C3B0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E5333E7-0303-B00B-5F8F-E48E2249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0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A8619C-C92F-6522-57B0-8AE82F6A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920BA1A-0C81-45D2-CFEA-08FA39CFC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F20EEB-F84E-EC6E-4519-903045B9C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D13FA40-4979-7048-1B76-434C1F51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C9C9C59-01F1-B0D5-F315-68780B39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FBCD63-09C1-52F6-6B68-D729A01B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49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29922B-94B8-6DBA-28D2-1F0798EF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D6EEB05-01A1-EE85-52EC-9074B66A1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0E600C0-B87A-F82E-1239-9BDB4521C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3CF2458-06ED-9894-7C39-9D1DF250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7DADB19-A264-2576-4D43-9219972E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5B58A96-B8F4-1BB8-8D37-F2C866FB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63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5372795-4897-CDFF-54E0-EF7E22FB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5F2A88E-D41B-B4D6-A2FA-B7AC242ED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6EAF685-506F-0F03-4592-75492435F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5BBF8-1BAB-E040-BC8D-D58C77DD9704}" type="datetimeFigureOut">
              <a:rPr lang="nb-NO" smtClean="0"/>
              <a:t>28.05.2024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D76BC2A-4594-82BA-E67C-BE263DA5F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8C8A19-823E-1CFF-8B99-2A8B04CBF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48178-4A11-1143-A368-63A737D2CA1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340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ngdalP/rust-webapi-worksho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" TargetMode="External"/><Relationship Id="rId2" Type="http://schemas.openxmlformats.org/officeDocument/2006/relationships/hyperlink" Target="https://github.com/rust-lang/rustlin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1F0190-25A1-F0CA-6247-3AAC455C6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Faggruppemøte mai 2024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0E215F9-205E-0B08-80B6-61DDBD3ED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625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AA8542-B9AD-A600-A5E3-F11E979B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69BBB6-1283-47EB-9390-7AC4023F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Runde rundt bordet: Har du lært </a:t>
            </a:r>
            <a:r>
              <a:rPr lang="nb-NO" dirty="0" err="1"/>
              <a:t>noko</a:t>
            </a:r>
            <a:r>
              <a:rPr lang="nb-NO" dirty="0"/>
              <a:t> nytt </a:t>
            </a:r>
            <a:r>
              <a:rPr lang="nb-NO" dirty="0" err="1"/>
              <a:t>sidan</a:t>
            </a:r>
            <a:r>
              <a:rPr lang="nb-NO"/>
              <a:t> sist?</a:t>
            </a:r>
            <a:endParaRPr lang="nb-NO" dirty="0"/>
          </a:p>
          <a:p>
            <a:r>
              <a:rPr lang="nb-NO" dirty="0"/>
              <a:t>Rust </a:t>
            </a:r>
            <a:r>
              <a:rPr lang="nb-NO" dirty="0" err="1"/>
              <a:t>recap</a:t>
            </a:r>
            <a:endParaRPr lang="nb-NO" dirty="0"/>
          </a:p>
          <a:p>
            <a:r>
              <a:rPr lang="nb-NO" dirty="0"/>
              <a:t>Workshop: Rustent API</a:t>
            </a:r>
          </a:p>
          <a:p>
            <a:r>
              <a:rPr lang="nb-NO" dirty="0"/>
              <a:t>Dersom tid til overs: </a:t>
            </a:r>
            <a:r>
              <a:rPr lang="nb-NO" dirty="0" err="1"/>
              <a:t>Rustlings</a:t>
            </a:r>
            <a:r>
              <a:rPr lang="nb-NO" dirty="0"/>
              <a:t>/</a:t>
            </a:r>
            <a:r>
              <a:rPr lang="nb-NO" dirty="0" err="1"/>
              <a:t>CodeWars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0787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BDD812-A5CA-B591-CE5B-6130AA11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Runde rundt bordet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441397-6133-2298-B511-CC274B45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690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674132-27E8-4635-5AF1-14233C4B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Rust </a:t>
            </a:r>
            <a:r>
              <a:rPr lang="nb-NO" dirty="0" err="1"/>
              <a:t>recap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3F5C353-500B-BFC4-6FA7-D95A0B6A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123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E6BEBF-AE2C-671D-A10C-69F62BD5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Workshop: Rustent API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BECFC0-37A0-C465-8D43-0E07FD23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GitHub: </a:t>
            </a:r>
            <a:r>
              <a:rPr lang="nb-NO" dirty="0">
                <a:hlinkClick r:id="rId2"/>
              </a:rPr>
              <a:t>https://github.com/LangdalP/rust-webapi-workshop</a:t>
            </a:r>
            <a:endParaRPr lang="nb-NO" dirty="0"/>
          </a:p>
          <a:p>
            <a:r>
              <a:rPr lang="nb-NO" dirty="0" err="1"/>
              <a:t>Eg</a:t>
            </a:r>
            <a:r>
              <a:rPr lang="nb-NO" dirty="0"/>
              <a:t> har laga </a:t>
            </a:r>
            <a:r>
              <a:rPr lang="nb-NO" dirty="0" err="1"/>
              <a:t>testar</a:t>
            </a:r>
            <a:r>
              <a:rPr lang="nb-NO" dirty="0"/>
              <a:t> som </a:t>
            </a:r>
            <a:r>
              <a:rPr lang="nb-NO" dirty="0" err="1"/>
              <a:t>sjekkar</a:t>
            </a:r>
            <a:r>
              <a:rPr lang="nb-NO" dirty="0"/>
              <a:t> at API-et har riktig funksjonalitet</a:t>
            </a:r>
          </a:p>
          <a:p>
            <a:r>
              <a:rPr lang="nb-NO" dirty="0"/>
              <a:t>De skal implementere API-et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22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3ADD24-E98F-061C-974D-EAFEBC30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Dersom tid til overs: </a:t>
            </a:r>
            <a:r>
              <a:rPr lang="nb-NO" dirty="0" err="1"/>
              <a:t>Rustlings</a:t>
            </a:r>
            <a:r>
              <a:rPr lang="nb-NO" dirty="0"/>
              <a:t>/</a:t>
            </a:r>
            <a:r>
              <a:rPr lang="nb-NO" dirty="0" err="1"/>
              <a:t>CodeWars</a:t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88C1D5-978F-78E8-E39D-850625091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Rustlings</a:t>
            </a:r>
            <a:r>
              <a:rPr lang="nb-NO" dirty="0"/>
              <a:t>: </a:t>
            </a:r>
            <a:r>
              <a:rPr lang="nb-NO" dirty="0">
                <a:hlinkClick r:id="rId2"/>
              </a:rPr>
              <a:t>https://github.com/rust-lang/rustlings</a:t>
            </a:r>
            <a:endParaRPr lang="nb-NO" dirty="0"/>
          </a:p>
          <a:p>
            <a:r>
              <a:rPr lang="nb-NO" dirty="0" err="1"/>
              <a:t>CodeWars</a:t>
            </a:r>
            <a:r>
              <a:rPr lang="nb-NO" dirty="0"/>
              <a:t>: </a:t>
            </a:r>
            <a:r>
              <a:rPr lang="nb-NO" dirty="0">
                <a:hlinkClick r:id="rId3"/>
              </a:rPr>
              <a:t>https://www.codewars.com/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899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Office-tema</vt:lpstr>
      <vt:lpstr>Faggruppemøte mai 2024</vt:lpstr>
      <vt:lpstr>Agenda</vt:lpstr>
      <vt:lpstr>Runde rundt bordet</vt:lpstr>
      <vt:lpstr>Rust recap</vt:lpstr>
      <vt:lpstr>Workshop: Rustent API</vt:lpstr>
      <vt:lpstr>Dersom tid til overs: Rustlings/CodeWars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Peder Voldnes Langdal</dc:creator>
  <cp:lastModifiedBy>Peder Voldnes Langdal</cp:lastModifiedBy>
  <cp:revision>1</cp:revision>
  <dcterms:created xsi:type="dcterms:W3CDTF">2024-05-28T11:13:11Z</dcterms:created>
  <dcterms:modified xsi:type="dcterms:W3CDTF">2024-05-28T12:01:01Z</dcterms:modified>
</cp:coreProperties>
</file>