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003087-005B-7AE9-8B2D-77E50D869462}" v="734" dt="2023-05-02T19:33:28.519"/>
    <p1510:client id="{4BDA3641-F4A7-9502-1A7B-66173EBD174E}" v="31" dt="2023-05-03T03:13:43.502"/>
    <p1510:client id="{63CB284E-0105-4C78-885C-205D5A4D6954}" v="154" dt="2023-05-02T15:06:28.3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98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89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2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071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13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314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76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77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5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99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223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46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72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35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3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44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179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Times New Roman"/>
                <a:cs typeface="Times New Roman"/>
              </a:rPr>
              <a:t>2021 NCAA MBB Tournament Teams Prediction </a:t>
            </a:r>
            <a:endParaRPr lang="en-US" sz="3600" dirty="0">
              <a:solidFill>
                <a:schemeClr val="tx1"/>
              </a:solidFill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17F89-88EA-7228-EC13-B09994ABF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Experiment #4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F0D7D-522C-4FD9-1444-61AE70D49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Same variables as experiment #3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Test size was set to 20%</a:t>
            </a: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F78C70E8-546F-1DD2-7008-D3E562CD0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511" y="838506"/>
            <a:ext cx="3815644" cy="495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19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AA9B-E6F7-F508-890F-4F967A8FC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Experiment #5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25A0B-E1FF-E1D4-79B8-036058053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Added ADJ_T column back to variables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Removed G and W variables 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Test size set to 30%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B0DC3F03-7FE2-34AB-B1D2-2D35D8B51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623" y="860218"/>
            <a:ext cx="3721570" cy="505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9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B01A-7C05-74CA-AF6E-C768CAA3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Results &amp; conclusion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EB163-4306-2272-DDFA-E37EC8EB6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Experiments #1, #3, and #5 performed 92%, 91%, and 91% percent accuracy scores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All models were more accurate at predicting negative cases (0) than positive cases (1)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For the future: find a better dataset that has more balanced data</a:t>
            </a:r>
          </a:p>
        </p:txBody>
      </p:sp>
    </p:spTree>
    <p:extLst>
      <p:ext uri="{BB962C8B-B14F-4D97-AF65-F5344CB8AC3E}">
        <p14:creationId xmlns:p14="http://schemas.microsoft.com/office/powerpoint/2010/main" val="106176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84E5B-21B2-0691-96FE-3CF64CD2F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Dataset description</a:t>
            </a:r>
            <a:endParaRPr lang="en-US" dirty="0" err="1">
              <a:solidFill>
                <a:srgbClr val="BFBFB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91754-D1DA-08FF-F3E5-E0534E18C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Data from every d1 men's basketball team in 2021</a:t>
            </a:r>
          </a:p>
          <a:p>
            <a:pPr>
              <a:buClr>
                <a:srgbClr val="000000"/>
              </a:buClr>
            </a:pPr>
            <a:r>
              <a:rPr lang="en-US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347 Teams</a:t>
            </a:r>
            <a:endParaRPr lang="en-US" dirty="0"/>
          </a:p>
          <a:p>
            <a:pPr>
              <a:buClr>
                <a:srgbClr val="000000"/>
              </a:buClr>
            </a:pPr>
            <a:r>
              <a:rPr lang="en-US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25 Columns of statistics</a:t>
            </a:r>
          </a:p>
          <a:p>
            <a:pPr>
              <a:buClr>
                <a:srgbClr val="000000"/>
              </a:buClr>
            </a:pPr>
            <a:endParaRPr lang="en-US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9631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F802-5C8F-F1F5-FACC-EF06CA8F7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5098" y="609600"/>
            <a:ext cx="4798142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Columns and Datatypes</a:t>
            </a:r>
            <a:endParaRPr lang="en-US" sz="48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Rounded Rectangle 7">
            <a:extLst>
              <a:ext uri="{FF2B5EF4-FFF2-40B4-BE49-F238E27FC236}">
                <a16:creationId xmlns:a16="http://schemas.microsoft.com/office/drawing/2014/main" id="{9DAC9F73-F9E1-419D-8673-AF4E754CE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290" y="620720"/>
            <a:ext cx="5457375" cy="5597200"/>
          </a:xfrm>
          <a:prstGeom prst="roundRect">
            <a:avLst>
              <a:gd name="adj" fmla="val 3812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F3633A2C-84A7-7006-1143-84D3D4244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474" y="1111504"/>
            <a:ext cx="3937940" cy="463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ED6FE-489F-4E7C-A40A-763A70E3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Changes to The dataset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5C311-50A8-60BB-7EDB-A020BCB49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pPr>
              <a:buClr>
                <a:srgbClr val="000000"/>
              </a:buClr>
            </a:pPr>
            <a:r>
              <a:rPr lang="en-US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Removed the team name and unnamed columns</a:t>
            </a:r>
            <a:endParaRPr lang="en-US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000000"/>
              </a:buClr>
            </a:pPr>
            <a:r>
              <a:rPr lang="en-US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Checked to see if there were missing values</a:t>
            </a:r>
            <a:endParaRPr lang="en-US"/>
          </a:p>
          <a:p>
            <a:pPr>
              <a:buClr>
                <a:srgbClr val="000000"/>
              </a:buClr>
            </a:pPr>
            <a:r>
              <a:rPr lang="en-US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Change seed to 1 or 0 if they did or didn't make the tournament</a:t>
            </a:r>
          </a:p>
          <a:p>
            <a:pPr>
              <a:buClr>
                <a:srgbClr val="000000"/>
              </a:buClr>
            </a:pPr>
            <a:endParaRPr lang="en-US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1203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8C355EED-EF46-F361-F245-38D4C9756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964" y="643467"/>
            <a:ext cx="619007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1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BDE80-5284-1E7F-B575-63385BAF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Experiment steps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11C5-80EE-1B24-666D-9097156EA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Split dataset into independent and dependent variables</a:t>
            </a:r>
          </a:p>
          <a:p>
            <a:pPr>
              <a:buClr>
                <a:srgbClr val="000000"/>
              </a:buClr>
            </a:pPr>
            <a:r>
              <a:rPr lang="en-US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Used get_dummies to get 1 or 0 for categorical columns</a:t>
            </a:r>
          </a:p>
          <a:p>
            <a:pPr>
              <a:buClr>
                <a:srgbClr val="000000"/>
              </a:buClr>
            </a:pPr>
            <a:r>
              <a:rPr lang="en-US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Split data into training and test sets</a:t>
            </a:r>
          </a:p>
          <a:p>
            <a:pPr>
              <a:buClr>
                <a:srgbClr val="000000"/>
              </a:buClr>
            </a:pPr>
            <a:r>
              <a:rPr lang="en-US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Trained the Logistic Regression model</a:t>
            </a:r>
          </a:p>
          <a:p>
            <a:pPr>
              <a:buClr>
                <a:srgbClr val="000000"/>
              </a:buClr>
            </a:pPr>
            <a:r>
              <a:rPr lang="en-US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Made confusion matrix and classification report</a:t>
            </a:r>
          </a:p>
        </p:txBody>
      </p:sp>
    </p:spTree>
    <p:extLst>
      <p:ext uri="{BB962C8B-B14F-4D97-AF65-F5344CB8AC3E}">
        <p14:creationId xmlns:p14="http://schemas.microsoft.com/office/powerpoint/2010/main" val="50096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CB1C8-F84B-955E-AB6C-5F7C5F1A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Experiment #1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9BB1B-C2F4-9DC4-77C0-E9D043E2B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Done with previously normalized dataset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Test size 30%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5CBF88C7-5E07-2634-F0E5-8C4A8B9C8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364" y="1108663"/>
            <a:ext cx="3467570" cy="469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78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B0FA-5D5B-9DAA-16CD-F2C6C179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Experiment # 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959E6-5F13-433C-6024-500A0C224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Same variables as experiment #1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Test size was changed to 20%</a:t>
            </a:r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01BB4BFD-873B-616E-AA53-E765B8E3C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586" y="958003"/>
            <a:ext cx="3655718" cy="499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01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53AE-BEA3-69F6-18E1-FAC439B10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Experiment #3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DC2A-5B45-8A7C-15C6-45D51C9A2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Removed the ADJ_T column from set of variables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Test set size was set to 30%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AE0D4FB-9ADC-EC1A-53BC-B37F01619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844" y="882607"/>
            <a:ext cx="3787422" cy="499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38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Mesh</vt:lpstr>
      <vt:lpstr>2021 NCAA MBB Tournament Teams Prediction </vt:lpstr>
      <vt:lpstr>Dataset description</vt:lpstr>
      <vt:lpstr>Columns and Datatypes</vt:lpstr>
      <vt:lpstr>Changes to The dataset</vt:lpstr>
      <vt:lpstr>PowerPoint Presentation</vt:lpstr>
      <vt:lpstr>Experiment steps</vt:lpstr>
      <vt:lpstr>Experiment #1</vt:lpstr>
      <vt:lpstr>Experiment # 2</vt:lpstr>
      <vt:lpstr>Experiment #3</vt:lpstr>
      <vt:lpstr>Experiment #4</vt:lpstr>
      <vt:lpstr>Experiment #5</vt:lpstr>
      <vt:lpstr>Results &amp;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238</cp:revision>
  <dcterms:created xsi:type="dcterms:W3CDTF">2023-05-02T14:52:13Z</dcterms:created>
  <dcterms:modified xsi:type="dcterms:W3CDTF">2023-05-03T03:13:44Z</dcterms:modified>
</cp:coreProperties>
</file>