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03087-005B-7AE9-8B2D-77E50D869462}" v="734" dt="2023-05-02T19:33:28.519"/>
    <p1510:client id="{63CB284E-0105-4C78-885C-205D5A4D6954}" v="154" dt="2023-05-02T15:06:2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8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2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71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7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9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2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2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3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1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2021 NCAA MBB Tournament Teams Prediction </a:t>
            </a:r>
            <a:endParaRPr lang="en-US" sz="36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F89-88EA-7228-EC13-B09994AB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0D7D-522C-4FD9-1444-61AE70D4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Same variables as experiment #3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was set to 20%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78C70E8-546F-1DD2-7008-D3E562CD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11" y="838506"/>
            <a:ext cx="3815644" cy="49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A9B-E6F7-F508-890F-4F967A8F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5A0B-E1FF-E1D4-79B8-03605805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Added ADJ_T column back to variables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Removed G and W variables from independent set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set to 30%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0DC3F03-7FE2-34AB-B1D2-2D35D8B5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23" y="860218"/>
            <a:ext cx="3721570" cy="50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B01A-7C05-74CA-AF6E-C768CAA3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Results &amp; conclusion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B163-4306-2272-DDFA-E37EC8EB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Experiments #1, #3, and #5 performed 92%, 91%, and 91% percent accuracy score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All models were more accurate at predicting negative cases (0) than positive cases (1)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 the future: find a better dataset that has more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0617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84E5B-21B2-0691-96FE-3CF64CD2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Dataset description</a:t>
            </a:r>
            <a:endParaRPr lang="en-US" dirty="0" err="1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1754-D1DA-08FF-F3E5-E0534E18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 from every d1 men's basketball team in 2021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347 Teams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25 Columns of statistics</a:t>
            </a:r>
          </a:p>
          <a:p>
            <a:pPr>
              <a:buClr>
                <a:srgbClr val="000000"/>
              </a:buClr>
            </a:pP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63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F802-5C8F-F1F5-FACC-EF06CA8F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Columns and Datatype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9DAC9F73-F9E1-419D-8673-AF4E754CE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5457375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3633A2C-84A7-7006-1143-84D3D424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4" y="1111504"/>
            <a:ext cx="3937940" cy="46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ED6FE-489F-4E7C-A40A-763A70E3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Changes to The dataset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C311-50A8-60BB-7EDB-A020BCB4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Remove the team name and unnamed columns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Checked to see if there were missing values</a:t>
            </a:r>
            <a:endParaRPr lang="en-US"/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Change seed to 1 or 0 if they did or didn't make the tournament</a:t>
            </a:r>
          </a:p>
          <a:p>
            <a:pPr>
              <a:buClr>
                <a:srgbClr val="000000"/>
              </a:buClr>
            </a:pP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20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C355EED-EF46-F361-F245-38D4C975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964" y="643467"/>
            <a:ext cx="61900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DE80-5284-1E7F-B575-63385BAF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steps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11C5-80EE-1B24-666D-9097156E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Split dataset into independent and dependent variables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Used get_dummies for to get 1 or 0 for categorical columns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Split data into training and test set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Train the Logistic Regression model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Make confusion matrix and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5009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1C8-F84B-955E-AB6C-5F7C5F1A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BB1B-C2F4-9DC4-77C0-E9D043E2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Done with previously normalized dataset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30%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CBF88C7-5E07-2634-F0E5-8C4A8B9C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64" y="1108663"/>
            <a:ext cx="3467570" cy="46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B0FA-5D5B-9DAA-16CD-F2C6C179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59E6-5F13-433C-6024-500A0C22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Same variables as experiment #1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was changed to 20%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01BB4BFD-873B-616E-AA53-E765B8E3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6" y="958003"/>
            <a:ext cx="3655718" cy="49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0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53AE-BEA3-69F6-18E1-FAC439B1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DC2A-5B45-8A7C-15C6-45D51C9A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Removed the ADJ_T from set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set size was set to 30%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E0D4FB-9ADC-EC1A-53BC-B37F0161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44" y="882607"/>
            <a:ext cx="3787422" cy="49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38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2021 NCAA MBB Tournament Teams Prediction </vt:lpstr>
      <vt:lpstr>Dataset description</vt:lpstr>
      <vt:lpstr>Columns and Datatype</vt:lpstr>
      <vt:lpstr>Changes to The dataset</vt:lpstr>
      <vt:lpstr>PowerPoint Presentation</vt:lpstr>
      <vt:lpstr>Experiment steps</vt:lpstr>
      <vt:lpstr>Experiment #1</vt:lpstr>
      <vt:lpstr>Experiment # 2</vt:lpstr>
      <vt:lpstr>Experiment #3</vt:lpstr>
      <vt:lpstr>Experiment #4</vt:lpstr>
      <vt:lpstr>Experiment #5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2023-05-02T14:52:13Z</dcterms:created>
  <dcterms:modified xsi:type="dcterms:W3CDTF">2023-05-02T19:35:52Z</dcterms:modified>
</cp:coreProperties>
</file>