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27"/>
  </p:notesMasterIdLst>
  <p:handoutMasterIdLst>
    <p:handoutMasterId r:id="rId28"/>
  </p:handoutMasterIdLst>
  <p:sldIdLst>
    <p:sldId id="406" r:id="rId4"/>
    <p:sldId id="414" r:id="rId5"/>
    <p:sldId id="460" r:id="rId6"/>
    <p:sldId id="462" r:id="rId7"/>
    <p:sldId id="463" r:id="rId8"/>
    <p:sldId id="461" r:id="rId9"/>
    <p:sldId id="464" r:id="rId10"/>
    <p:sldId id="470" r:id="rId11"/>
    <p:sldId id="465" r:id="rId12"/>
    <p:sldId id="467" r:id="rId13"/>
    <p:sldId id="469" r:id="rId14"/>
    <p:sldId id="471" r:id="rId15"/>
    <p:sldId id="472" r:id="rId16"/>
    <p:sldId id="473" r:id="rId17"/>
    <p:sldId id="466" r:id="rId18"/>
    <p:sldId id="474" r:id="rId19"/>
    <p:sldId id="475" r:id="rId20"/>
    <p:sldId id="476" r:id="rId21"/>
    <p:sldId id="468" r:id="rId22"/>
    <p:sldId id="478" r:id="rId23"/>
    <p:sldId id="477" r:id="rId24"/>
    <p:sldId id="479" r:id="rId25"/>
    <p:sldId id="459" r:id="rId26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A0F2-C825-428B-92B1-50E3BEF8BA9F}" v="124" dt="2019-02-04T12:10:22.805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7F46A0F2-C825-428B-92B1-50E3BEF8BA9F}"/>
    <pc:docChg chg="undo custSel addSld delSld modSld sldOrd">
      <pc:chgData name="Henrik Lange" userId="0224487d-274b-4d71-863e-9ebf1d158e14" providerId="ADAL" clId="{7F46A0F2-C825-428B-92B1-50E3BEF8BA9F}" dt="2019-02-04T12:11:42.076" v="4985" actId="20577"/>
      <pc:docMkLst>
        <pc:docMk/>
      </pc:docMkLst>
      <pc:sldChg chg="modSp">
        <pc:chgData name="Henrik Lange" userId="0224487d-274b-4d71-863e-9ebf1d158e14" providerId="ADAL" clId="{7F46A0F2-C825-428B-92B1-50E3BEF8BA9F}" dt="2019-01-22T20:29:12.180" v="5" actId="20577"/>
        <pc:sldMkLst>
          <pc:docMk/>
          <pc:sldMk cId="0" sldId="406"/>
        </pc:sldMkLst>
        <pc:spChg chg="mod">
          <ac:chgData name="Henrik Lange" userId="0224487d-274b-4d71-863e-9ebf1d158e14" providerId="ADAL" clId="{7F46A0F2-C825-428B-92B1-50E3BEF8BA9F}" dt="2019-01-22T20:29:12.180" v="5" actId="20577"/>
          <ac:spMkLst>
            <pc:docMk/>
            <pc:sldMk cId="0" sldId="406"/>
            <ac:spMk id="4098" creationId="{1327921A-54F3-4C63-9BD9-4B4D40ECF2BB}"/>
          </ac:spMkLst>
        </pc:spChg>
      </pc:sldChg>
      <pc:sldChg chg="modSp">
        <pc:chgData name="Henrik Lange" userId="0224487d-274b-4d71-863e-9ebf1d158e14" providerId="ADAL" clId="{7F46A0F2-C825-428B-92B1-50E3BEF8BA9F}" dt="2019-01-28T14:54:23.621" v="544" actId="20577"/>
        <pc:sldMkLst>
          <pc:docMk/>
          <pc:sldMk cId="0" sldId="414"/>
        </pc:sldMkLst>
        <pc:spChg chg="mod">
          <ac:chgData name="Henrik Lange" userId="0224487d-274b-4d71-863e-9ebf1d158e14" providerId="ADAL" clId="{7F46A0F2-C825-428B-92B1-50E3BEF8BA9F}" dt="2019-01-28T14:54:23.621" v="544" actId="20577"/>
          <ac:spMkLst>
            <pc:docMk/>
            <pc:sldMk cId="0" sldId="414"/>
            <ac:spMk id="5123" creationId="{800EF323-F9AE-47DC-9344-047D2F9EE26B}"/>
          </ac:spMkLst>
        </pc:spChg>
      </pc:sldChg>
      <pc:sldChg chg="modSp">
        <pc:chgData name="Henrik Lange" userId="0224487d-274b-4d71-863e-9ebf1d158e14" providerId="ADAL" clId="{7F46A0F2-C825-428B-92B1-50E3BEF8BA9F}" dt="2019-02-04T12:11:42.076" v="4985" actId="20577"/>
        <pc:sldMkLst>
          <pc:docMk/>
          <pc:sldMk cId="0" sldId="459"/>
        </pc:sldMkLst>
        <pc:spChg chg="mod">
          <ac:chgData name="Henrik Lange" userId="0224487d-274b-4d71-863e-9ebf1d158e14" providerId="ADAL" clId="{7F46A0F2-C825-428B-92B1-50E3BEF8BA9F}" dt="2019-02-04T12:11:22.093" v="4945" actId="20577"/>
          <ac:spMkLst>
            <pc:docMk/>
            <pc:sldMk cId="0" sldId="459"/>
            <ac:spMk id="6146" creationId="{493C964F-87D2-4DE8-8C62-FA03973E78F6}"/>
          </ac:spMkLst>
        </pc:spChg>
        <pc:spChg chg="mod">
          <ac:chgData name="Henrik Lange" userId="0224487d-274b-4d71-863e-9ebf1d158e14" providerId="ADAL" clId="{7F46A0F2-C825-428B-92B1-50E3BEF8BA9F}" dt="2019-02-04T12:11:42.076" v="4985" actId="20577"/>
          <ac:spMkLst>
            <pc:docMk/>
            <pc:sldMk cId="0" sldId="459"/>
            <ac:spMk id="6147" creationId="{342FCBA0-6CD7-400A-861C-EB67F9B46F93}"/>
          </ac:spMkLst>
        </pc:spChg>
      </pc:sldChg>
      <pc:sldChg chg="modSp add">
        <pc:chgData name="Henrik Lange" userId="0224487d-274b-4d71-863e-9ebf1d158e14" providerId="ADAL" clId="{7F46A0F2-C825-428B-92B1-50E3BEF8BA9F}" dt="2019-01-28T14:55:53.433" v="694" actId="20577"/>
        <pc:sldMkLst>
          <pc:docMk/>
          <pc:sldMk cId="2400689995" sldId="460"/>
        </pc:sldMkLst>
        <pc:spChg chg="mod">
          <ac:chgData name="Henrik Lange" userId="0224487d-274b-4d71-863e-9ebf1d158e14" providerId="ADAL" clId="{7F46A0F2-C825-428B-92B1-50E3BEF8BA9F}" dt="2019-01-28T14:54:42.920" v="564" actId="20577"/>
          <ac:spMkLst>
            <pc:docMk/>
            <pc:sldMk cId="2400689995" sldId="460"/>
            <ac:spMk id="5122" creationId="{770228EC-4F71-40B1-BD9D-7349A2EDCB76}"/>
          </ac:spMkLst>
        </pc:spChg>
        <pc:spChg chg="mod">
          <ac:chgData name="Henrik Lange" userId="0224487d-274b-4d71-863e-9ebf1d158e14" providerId="ADAL" clId="{7F46A0F2-C825-428B-92B1-50E3BEF8BA9F}" dt="2019-01-28T14:55:53.433" v="694" actId="20577"/>
          <ac:spMkLst>
            <pc:docMk/>
            <pc:sldMk cId="2400689995" sldId="460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7F46A0F2-C825-428B-92B1-50E3BEF8BA9F}" dt="2019-01-28T15:06:37.722" v="1412" actId="255"/>
        <pc:sldMkLst>
          <pc:docMk/>
          <pc:sldMk cId="1497468911" sldId="461"/>
        </pc:sldMkLst>
        <pc:spChg chg="add del mod">
          <ac:chgData name="Henrik Lange" userId="0224487d-274b-4d71-863e-9ebf1d158e14" providerId="ADAL" clId="{7F46A0F2-C825-428B-92B1-50E3BEF8BA9F}" dt="2019-01-28T14:46:11.560" v="381" actId="478"/>
          <ac:spMkLst>
            <pc:docMk/>
            <pc:sldMk cId="1497468911" sldId="461"/>
            <ac:spMk id="3" creationId="{9CC09AB1-6071-4410-A4D2-10B702C02DF4}"/>
          </ac:spMkLst>
        </pc:spChg>
        <pc:spChg chg="add mod">
          <ac:chgData name="Henrik Lange" userId="0224487d-274b-4d71-863e-9ebf1d158e14" providerId="ADAL" clId="{7F46A0F2-C825-428B-92B1-50E3BEF8BA9F}" dt="2019-01-28T15:06:37.722" v="1412" actId="255"/>
          <ac:spMkLst>
            <pc:docMk/>
            <pc:sldMk cId="1497468911" sldId="461"/>
            <ac:spMk id="4" creationId="{913C34D5-029C-4C0D-B96D-8989206F4C67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5" creationId="{E1112A82-CE0B-473E-9A81-39012AD3E1ED}"/>
          </ac:spMkLst>
        </pc:spChg>
        <pc:spChg chg="add del mod">
          <ac:chgData name="Henrik Lange" userId="0224487d-274b-4d71-863e-9ebf1d158e14" providerId="ADAL" clId="{7F46A0F2-C825-428B-92B1-50E3BEF8BA9F}" dt="2019-01-28T15:06:21.250" v="1409" actId="404"/>
          <ac:spMkLst>
            <pc:docMk/>
            <pc:sldMk cId="1497468911" sldId="461"/>
            <ac:spMk id="6" creationId="{AF42A3FD-8786-4CDB-8BFB-B0EAE11420FF}"/>
          </ac:spMkLst>
        </pc:spChg>
        <pc:spChg chg="add mod">
          <ac:chgData name="Henrik Lange" userId="0224487d-274b-4d71-863e-9ebf1d158e14" providerId="ADAL" clId="{7F46A0F2-C825-428B-92B1-50E3BEF8BA9F}" dt="2019-01-28T15:06:26.722" v="1410" actId="255"/>
          <ac:spMkLst>
            <pc:docMk/>
            <pc:sldMk cId="1497468911" sldId="461"/>
            <ac:spMk id="7" creationId="{C7136D77-CD49-48DC-8ECE-4E2E788C8B91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13" creationId="{6C4E842C-38FD-48AB-8925-78B45808E3FC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14" creationId="{F3A7F483-B035-4D1D-B0BA-54030BB707FE}"/>
          </ac:spMkLst>
        </pc:spChg>
        <pc:spChg chg="add mod">
          <ac:chgData name="Henrik Lange" userId="0224487d-274b-4d71-863e-9ebf1d158e14" providerId="ADAL" clId="{7F46A0F2-C825-428B-92B1-50E3BEF8BA9F}" dt="2019-01-28T15:04:49.886" v="1187" actId="1076"/>
          <ac:spMkLst>
            <pc:docMk/>
            <pc:sldMk cId="1497468911" sldId="461"/>
            <ac:spMk id="15" creationId="{32CC852D-B449-407A-875D-6A42F67118F5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16" creationId="{9A08F4A1-9B39-44E5-B0A0-8CD54FAFEAEB}"/>
          </ac:spMkLst>
        </pc:spChg>
        <pc:spChg chg="add mod">
          <ac:chgData name="Henrik Lange" userId="0224487d-274b-4d71-863e-9ebf1d158e14" providerId="ADAL" clId="{7F46A0F2-C825-428B-92B1-50E3BEF8BA9F}" dt="2019-01-28T15:04:45.037" v="1186" actId="1076"/>
          <ac:spMkLst>
            <pc:docMk/>
            <pc:sldMk cId="1497468911" sldId="461"/>
            <ac:spMk id="21" creationId="{1658ECFE-BA1F-44D0-80F9-45EE35B3CC84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26" creationId="{1E8893B0-EB41-409E-A6EE-2EAE0F339DEE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27" creationId="{12689935-1E50-42A4-AF38-2B821D3F9919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34" creationId="{AFF48C99-3B1F-4BDB-AD77-DF0DE4A3CFB0}"/>
          </ac:spMkLst>
        </pc:spChg>
        <pc:spChg chg="add mod">
          <ac:chgData name="Henrik Lange" userId="0224487d-274b-4d71-863e-9ebf1d158e14" providerId="ADAL" clId="{7F46A0F2-C825-428B-92B1-50E3BEF8BA9F}" dt="2019-01-28T15:04:24.402" v="1153" actId="1038"/>
          <ac:spMkLst>
            <pc:docMk/>
            <pc:sldMk cId="1497468911" sldId="461"/>
            <ac:spMk id="35" creationId="{916C6A91-79ED-48A2-9A6B-13C195D0893D}"/>
          </ac:spMkLst>
        </pc:spChg>
        <pc:spChg chg="add mod">
          <ac:chgData name="Henrik Lange" userId="0224487d-274b-4d71-863e-9ebf1d158e14" providerId="ADAL" clId="{7F46A0F2-C825-428B-92B1-50E3BEF8BA9F}" dt="2019-01-28T15:06:12.652" v="1406" actId="20577"/>
          <ac:spMkLst>
            <pc:docMk/>
            <pc:sldMk cId="1497468911" sldId="461"/>
            <ac:spMk id="36" creationId="{E7EF5C3E-AF42-4AC5-ACB9-CC7358625867}"/>
          </ac:spMkLst>
        </pc:spChg>
        <pc:spChg chg="mod">
          <ac:chgData name="Henrik Lange" userId="0224487d-274b-4d71-863e-9ebf1d158e14" providerId="ADAL" clId="{7F46A0F2-C825-428B-92B1-50E3BEF8BA9F}" dt="2019-01-22T20:35:37.906" v="377" actId="20577"/>
          <ac:spMkLst>
            <pc:docMk/>
            <pc:sldMk cId="1497468911" sldId="461"/>
            <ac:spMk id="5122" creationId="{770228EC-4F71-40B1-BD9D-7349A2EDCB76}"/>
          </ac:spMkLst>
        </pc:spChg>
        <pc:spChg chg="del">
          <ac:chgData name="Henrik Lange" userId="0224487d-274b-4d71-863e-9ebf1d158e14" providerId="ADAL" clId="{7F46A0F2-C825-428B-92B1-50E3BEF8BA9F}" dt="2019-01-28T14:45:45.114" v="380" actId="478"/>
          <ac:spMkLst>
            <pc:docMk/>
            <pc:sldMk cId="1497468911" sldId="461"/>
            <ac:spMk id="5123" creationId="{800EF323-F9AE-47DC-9344-047D2F9EE26B}"/>
          </ac:spMkLst>
        </pc:spChg>
        <pc:cxnChg chg="add mod">
          <ac:chgData name="Henrik Lange" userId="0224487d-274b-4d71-863e-9ebf1d158e14" providerId="ADAL" clId="{7F46A0F2-C825-428B-92B1-50E3BEF8BA9F}" dt="2019-01-28T15:04:24.402" v="1153" actId="1038"/>
          <ac:cxnSpMkLst>
            <pc:docMk/>
            <pc:sldMk cId="1497468911" sldId="461"/>
            <ac:cxnSpMk id="9" creationId="{131A9F66-5FB8-4DBB-9B53-B516E436B675}"/>
          </ac:cxnSpMkLst>
        </pc:cxnChg>
        <pc:cxnChg chg="add mod">
          <ac:chgData name="Henrik Lange" userId="0224487d-274b-4d71-863e-9ebf1d158e14" providerId="ADAL" clId="{7F46A0F2-C825-428B-92B1-50E3BEF8BA9F}" dt="2019-01-28T15:04:24.402" v="1153" actId="1038"/>
          <ac:cxnSpMkLst>
            <pc:docMk/>
            <pc:sldMk cId="1497468911" sldId="461"/>
            <ac:cxnSpMk id="12" creationId="{1D5F418B-E4CE-41E0-AEE5-77FFFFDEADE5}"/>
          </ac:cxnSpMkLst>
        </pc:cxnChg>
        <pc:cxnChg chg="add mod">
          <ac:chgData name="Henrik Lange" userId="0224487d-274b-4d71-863e-9ebf1d158e14" providerId="ADAL" clId="{7F46A0F2-C825-428B-92B1-50E3BEF8BA9F}" dt="2019-01-28T15:04:24.402" v="1153" actId="1038"/>
          <ac:cxnSpMkLst>
            <pc:docMk/>
            <pc:sldMk cId="1497468911" sldId="461"/>
            <ac:cxnSpMk id="18" creationId="{9F71FCD1-7EA4-47F0-B561-5C6831E0224C}"/>
          </ac:cxnSpMkLst>
        </pc:cxnChg>
        <pc:cxnChg chg="add mod">
          <ac:chgData name="Henrik Lange" userId="0224487d-274b-4d71-863e-9ebf1d158e14" providerId="ADAL" clId="{7F46A0F2-C825-428B-92B1-50E3BEF8BA9F}" dt="2019-01-28T15:04:24.402" v="1153" actId="1038"/>
          <ac:cxnSpMkLst>
            <pc:docMk/>
            <pc:sldMk cId="1497468911" sldId="461"/>
            <ac:cxnSpMk id="22" creationId="{0BBCFDC4-4197-4757-AAF1-2CE6DB9E6C9A}"/>
          </ac:cxnSpMkLst>
        </pc:cxnChg>
        <pc:cxnChg chg="add mod">
          <ac:chgData name="Henrik Lange" userId="0224487d-274b-4d71-863e-9ebf1d158e14" providerId="ADAL" clId="{7F46A0F2-C825-428B-92B1-50E3BEF8BA9F}" dt="2019-01-28T15:04:24.402" v="1153" actId="1038"/>
          <ac:cxnSpMkLst>
            <pc:docMk/>
            <pc:sldMk cId="1497468911" sldId="461"/>
            <ac:cxnSpMk id="24" creationId="{B73A93B0-9434-4269-AC7B-55A9CC645F49}"/>
          </ac:cxnSpMkLst>
        </pc:cxnChg>
        <pc:cxnChg chg="add mod">
          <ac:chgData name="Henrik Lange" userId="0224487d-274b-4d71-863e-9ebf1d158e14" providerId="ADAL" clId="{7F46A0F2-C825-428B-92B1-50E3BEF8BA9F}" dt="2019-01-28T15:04:24.402" v="1153" actId="1038"/>
          <ac:cxnSpMkLst>
            <pc:docMk/>
            <pc:sldMk cId="1497468911" sldId="461"/>
            <ac:cxnSpMk id="31" creationId="{BCD79134-202C-4E22-94B5-B53EF9553939}"/>
          </ac:cxnSpMkLst>
        </pc:cxnChg>
      </pc:sldChg>
      <pc:sldChg chg="modSp add">
        <pc:chgData name="Henrik Lange" userId="0224487d-274b-4d71-863e-9ebf1d158e14" providerId="ADAL" clId="{7F46A0F2-C825-428B-92B1-50E3BEF8BA9F}" dt="2019-01-28T14:58:14.042" v="1014" actId="20577"/>
        <pc:sldMkLst>
          <pc:docMk/>
          <pc:sldMk cId="1285247697" sldId="462"/>
        </pc:sldMkLst>
        <pc:spChg chg="mod">
          <ac:chgData name="Henrik Lange" userId="0224487d-274b-4d71-863e-9ebf1d158e14" providerId="ADAL" clId="{7F46A0F2-C825-428B-92B1-50E3BEF8BA9F}" dt="2019-01-28T14:56:10.058" v="711" actId="20577"/>
          <ac:spMkLst>
            <pc:docMk/>
            <pc:sldMk cId="1285247697" sldId="462"/>
            <ac:spMk id="5122" creationId="{770228EC-4F71-40B1-BD9D-7349A2EDCB76}"/>
          </ac:spMkLst>
        </pc:spChg>
        <pc:spChg chg="mod">
          <ac:chgData name="Henrik Lange" userId="0224487d-274b-4d71-863e-9ebf1d158e14" providerId="ADAL" clId="{7F46A0F2-C825-428B-92B1-50E3BEF8BA9F}" dt="2019-01-28T14:58:14.042" v="1014" actId="20577"/>
          <ac:spMkLst>
            <pc:docMk/>
            <pc:sldMk cId="1285247697" sldId="462"/>
            <ac:spMk id="5123" creationId="{800EF323-F9AE-47DC-9344-047D2F9EE26B}"/>
          </ac:spMkLst>
        </pc:spChg>
      </pc:sldChg>
      <pc:sldChg chg="add">
        <pc:chgData name="Henrik Lange" userId="0224487d-274b-4d71-863e-9ebf1d158e14" providerId="ADAL" clId="{7F46A0F2-C825-428B-92B1-50E3BEF8BA9F}" dt="2019-01-28T14:54:34.592" v="546"/>
        <pc:sldMkLst>
          <pc:docMk/>
          <pc:sldMk cId="1005428783" sldId="463"/>
        </pc:sldMkLst>
      </pc:sldChg>
      <pc:sldChg chg="addSp delSp modSp add ord">
        <pc:chgData name="Henrik Lange" userId="0224487d-274b-4d71-863e-9ebf1d158e14" providerId="ADAL" clId="{7F46A0F2-C825-428B-92B1-50E3BEF8BA9F}" dt="2019-01-28T15:15:17.015" v="1600" actId="1037"/>
        <pc:sldMkLst>
          <pc:docMk/>
          <pc:sldMk cId="3143393280" sldId="464"/>
        </pc:sldMkLst>
        <pc:spChg chg="add mod">
          <ac:chgData name="Henrik Lange" userId="0224487d-274b-4d71-863e-9ebf1d158e14" providerId="ADAL" clId="{7F46A0F2-C825-428B-92B1-50E3BEF8BA9F}" dt="2019-01-28T15:07:40.117" v="1444" actId="14100"/>
          <ac:spMkLst>
            <pc:docMk/>
            <pc:sldMk cId="3143393280" sldId="464"/>
            <ac:spMk id="2" creationId="{61B132E9-3DDE-4B5A-95BF-AA1CB12B44D4}"/>
          </ac:spMkLst>
        </pc:spChg>
        <pc:spChg chg="add mod">
          <ac:chgData name="Henrik Lange" userId="0224487d-274b-4d71-863e-9ebf1d158e14" providerId="ADAL" clId="{7F46A0F2-C825-428B-92B1-50E3BEF8BA9F}" dt="2019-01-28T15:15:17.015" v="1600" actId="1037"/>
          <ac:spMkLst>
            <pc:docMk/>
            <pc:sldMk cId="3143393280" sldId="464"/>
            <ac:spMk id="8" creationId="{3275196C-68ED-474C-A45D-27CFEABE21E6}"/>
          </ac:spMkLst>
        </pc:spChg>
        <pc:spChg chg="add mod">
          <ac:chgData name="Henrik Lange" userId="0224487d-274b-4d71-863e-9ebf1d158e14" providerId="ADAL" clId="{7F46A0F2-C825-428B-92B1-50E3BEF8BA9F}" dt="2019-01-28T15:10:42.703" v="1492" actId="1035"/>
          <ac:spMkLst>
            <pc:docMk/>
            <pc:sldMk cId="3143393280" sldId="464"/>
            <ac:spMk id="9" creationId="{2458C480-3C2D-4C16-9A0D-6CC40A5BDC07}"/>
          </ac:spMkLst>
        </pc:spChg>
        <pc:spChg chg="add mod">
          <ac:chgData name="Henrik Lange" userId="0224487d-274b-4d71-863e-9ebf1d158e14" providerId="ADAL" clId="{7F46A0F2-C825-428B-92B1-50E3BEF8BA9F}" dt="2019-01-28T15:15:17.015" v="1600" actId="1037"/>
          <ac:spMkLst>
            <pc:docMk/>
            <pc:sldMk cId="3143393280" sldId="464"/>
            <ac:spMk id="10" creationId="{432F9DFC-B4D2-4D8E-8DAF-A0F4AF869A7C}"/>
          </ac:spMkLst>
        </pc:spChg>
        <pc:spChg chg="add mod">
          <ac:chgData name="Henrik Lange" userId="0224487d-274b-4d71-863e-9ebf1d158e14" providerId="ADAL" clId="{7F46A0F2-C825-428B-92B1-50E3BEF8BA9F}" dt="2019-01-28T15:12:55.795" v="1567" actId="1035"/>
          <ac:spMkLst>
            <pc:docMk/>
            <pc:sldMk cId="3143393280" sldId="464"/>
            <ac:spMk id="11" creationId="{133AE629-DE7D-468C-AC2D-5B0ED5C9D4B3}"/>
          </ac:spMkLst>
        </pc:spChg>
        <pc:spChg chg="add mod">
          <ac:chgData name="Henrik Lange" userId="0224487d-274b-4d71-863e-9ebf1d158e14" providerId="ADAL" clId="{7F46A0F2-C825-428B-92B1-50E3BEF8BA9F}" dt="2019-01-28T15:08:39.558" v="1465" actId="1036"/>
          <ac:spMkLst>
            <pc:docMk/>
            <pc:sldMk cId="3143393280" sldId="464"/>
            <ac:spMk id="12" creationId="{B667B57F-E0E3-484E-8D5D-F6D5A5C5E908}"/>
          </ac:spMkLst>
        </pc:spChg>
        <pc:spChg chg="add mod">
          <ac:chgData name="Henrik Lange" userId="0224487d-274b-4d71-863e-9ebf1d158e14" providerId="ADAL" clId="{7F46A0F2-C825-428B-92B1-50E3BEF8BA9F}" dt="2019-01-28T15:12:06.156" v="1520" actId="1076"/>
          <ac:spMkLst>
            <pc:docMk/>
            <pc:sldMk cId="3143393280" sldId="464"/>
            <ac:spMk id="23" creationId="{7E5D1185-BC8A-487A-B249-CA0EBDE2E774}"/>
          </ac:spMkLst>
        </pc:spChg>
        <pc:spChg chg="add del mod">
          <ac:chgData name="Henrik Lange" userId="0224487d-274b-4d71-863e-9ebf1d158e14" providerId="ADAL" clId="{7F46A0F2-C825-428B-92B1-50E3BEF8BA9F}" dt="2019-01-28T15:12:28.358" v="1536" actId="478"/>
          <ac:spMkLst>
            <pc:docMk/>
            <pc:sldMk cId="3143393280" sldId="464"/>
            <ac:spMk id="24" creationId="{5C611629-842F-498D-9344-E0D788195A22}"/>
          </ac:spMkLst>
        </pc:spChg>
        <pc:spChg chg="add mod">
          <ac:chgData name="Henrik Lange" userId="0224487d-274b-4d71-863e-9ebf1d158e14" providerId="ADAL" clId="{7F46A0F2-C825-428B-92B1-50E3BEF8BA9F}" dt="2019-01-28T15:12:17.158" v="1533" actId="20577"/>
          <ac:spMkLst>
            <pc:docMk/>
            <pc:sldMk cId="3143393280" sldId="464"/>
            <ac:spMk id="29" creationId="{D9BA1F9D-272E-4E80-B2C5-237C6ACC7B62}"/>
          </ac:spMkLst>
        </pc:spChg>
        <pc:spChg chg="add mod">
          <ac:chgData name="Henrik Lange" userId="0224487d-274b-4d71-863e-9ebf1d158e14" providerId="ADAL" clId="{7F46A0F2-C825-428B-92B1-50E3BEF8BA9F}" dt="2019-01-28T15:12:41.899" v="1549" actId="20577"/>
          <ac:spMkLst>
            <pc:docMk/>
            <pc:sldMk cId="3143393280" sldId="464"/>
            <ac:spMk id="31" creationId="{3FDC85AF-8922-4983-AD06-876BDAEBB571}"/>
          </ac:spMkLst>
        </pc:spChg>
        <pc:spChg chg="add mod">
          <ac:chgData name="Henrik Lange" userId="0224487d-274b-4d71-863e-9ebf1d158e14" providerId="ADAL" clId="{7F46A0F2-C825-428B-92B1-50E3BEF8BA9F}" dt="2019-01-28T15:15:03.023" v="1599" actId="1035"/>
          <ac:spMkLst>
            <pc:docMk/>
            <pc:sldMk cId="3143393280" sldId="464"/>
            <ac:spMk id="32" creationId="{248472DC-8BCA-443C-BE9F-E1228E56A3D7}"/>
          </ac:spMkLst>
        </pc:spChg>
        <pc:spChg chg="add mod">
          <ac:chgData name="Henrik Lange" userId="0224487d-274b-4d71-863e-9ebf1d158e14" providerId="ADAL" clId="{7F46A0F2-C825-428B-92B1-50E3BEF8BA9F}" dt="2019-01-28T15:13:21.774" v="1577" actId="20577"/>
          <ac:spMkLst>
            <pc:docMk/>
            <pc:sldMk cId="3143393280" sldId="464"/>
            <ac:spMk id="33" creationId="{218598A6-9F87-43D4-991F-DE44C389D8CD}"/>
          </ac:spMkLst>
        </pc:spChg>
        <pc:spChg chg="add mod">
          <ac:chgData name="Henrik Lange" userId="0224487d-274b-4d71-863e-9ebf1d158e14" providerId="ADAL" clId="{7F46A0F2-C825-428B-92B1-50E3BEF8BA9F}" dt="2019-01-28T15:15:03.023" v="1599" actId="1035"/>
          <ac:spMkLst>
            <pc:docMk/>
            <pc:sldMk cId="3143393280" sldId="464"/>
            <ac:spMk id="40" creationId="{DA922700-2FC1-4149-982D-39AF862BDE0F}"/>
          </ac:spMkLst>
        </pc:spChg>
        <pc:spChg chg="mod">
          <ac:chgData name="Henrik Lange" userId="0224487d-274b-4d71-863e-9ebf1d158e14" providerId="ADAL" clId="{7F46A0F2-C825-428B-92B1-50E3BEF8BA9F}" dt="2019-01-28T15:07:16.929" v="1441" actId="20577"/>
          <ac:spMkLst>
            <pc:docMk/>
            <pc:sldMk cId="3143393280" sldId="464"/>
            <ac:spMk id="5122" creationId="{770228EC-4F71-40B1-BD9D-7349A2EDCB76}"/>
          </ac:spMkLst>
        </pc:spChg>
        <pc:spChg chg="mod">
          <ac:chgData name="Henrik Lange" userId="0224487d-274b-4d71-863e-9ebf1d158e14" providerId="ADAL" clId="{7F46A0F2-C825-428B-92B1-50E3BEF8BA9F}" dt="2019-01-28T15:07:21.790" v="1442" actId="14100"/>
          <ac:spMkLst>
            <pc:docMk/>
            <pc:sldMk cId="3143393280" sldId="464"/>
            <ac:spMk id="5123" creationId="{800EF323-F9AE-47DC-9344-047D2F9EE26B}"/>
          </ac:spMkLst>
        </pc:spChg>
        <pc:cxnChg chg="add mod">
          <ac:chgData name="Henrik Lange" userId="0224487d-274b-4d71-863e-9ebf1d158e14" providerId="ADAL" clId="{7F46A0F2-C825-428B-92B1-50E3BEF8BA9F}" dt="2019-01-28T15:10:35.351" v="1480" actId="1582"/>
          <ac:cxnSpMkLst>
            <pc:docMk/>
            <pc:sldMk cId="3143393280" sldId="464"/>
            <ac:cxnSpMk id="4" creationId="{4FE2640E-533E-4D80-ABFB-BB14220D757A}"/>
          </ac:cxnSpMkLst>
        </pc:cxnChg>
        <pc:cxnChg chg="add mod">
          <ac:chgData name="Henrik Lange" userId="0224487d-274b-4d71-863e-9ebf1d158e14" providerId="ADAL" clId="{7F46A0F2-C825-428B-92B1-50E3BEF8BA9F}" dt="2019-01-28T15:12:55.795" v="1567" actId="1035"/>
          <ac:cxnSpMkLst>
            <pc:docMk/>
            <pc:sldMk cId="3143393280" sldId="464"/>
            <ac:cxnSpMk id="6" creationId="{C3CE492B-819F-4094-BEF4-4979C9C169F8}"/>
          </ac:cxnSpMkLst>
        </pc:cxnChg>
        <pc:cxnChg chg="add mod">
          <ac:chgData name="Henrik Lange" userId="0224487d-274b-4d71-863e-9ebf1d158e14" providerId="ADAL" clId="{7F46A0F2-C825-428B-92B1-50E3BEF8BA9F}" dt="2019-01-28T15:12:55.795" v="1567" actId="1035"/>
          <ac:cxnSpMkLst>
            <pc:docMk/>
            <pc:sldMk cId="3143393280" sldId="464"/>
            <ac:cxnSpMk id="13" creationId="{934FEC8D-5D44-4D69-8B25-455922202E79}"/>
          </ac:cxnSpMkLst>
        </pc:cxnChg>
        <pc:cxnChg chg="add mod">
          <ac:chgData name="Henrik Lange" userId="0224487d-274b-4d71-863e-9ebf1d158e14" providerId="ADAL" clId="{7F46A0F2-C825-428B-92B1-50E3BEF8BA9F}" dt="2019-01-28T15:15:17.015" v="1600" actId="1037"/>
          <ac:cxnSpMkLst>
            <pc:docMk/>
            <pc:sldMk cId="3143393280" sldId="464"/>
            <ac:cxnSpMk id="15" creationId="{000FA41D-539C-4CCF-B7E7-4EE575D7DBEE}"/>
          </ac:cxnSpMkLst>
        </pc:cxnChg>
        <pc:cxnChg chg="add mod">
          <ac:chgData name="Henrik Lange" userId="0224487d-274b-4d71-863e-9ebf1d158e14" providerId="ADAL" clId="{7F46A0F2-C825-428B-92B1-50E3BEF8BA9F}" dt="2019-01-28T15:15:17.015" v="1600" actId="1037"/>
          <ac:cxnSpMkLst>
            <pc:docMk/>
            <pc:sldMk cId="3143393280" sldId="464"/>
            <ac:cxnSpMk id="17" creationId="{582C6FC5-119B-4214-87CF-F7EEA1210752}"/>
          </ac:cxnSpMkLst>
        </pc:cxnChg>
        <pc:cxnChg chg="add mod">
          <ac:chgData name="Henrik Lange" userId="0224487d-274b-4d71-863e-9ebf1d158e14" providerId="ADAL" clId="{7F46A0F2-C825-428B-92B1-50E3BEF8BA9F}" dt="2019-01-28T15:15:17.015" v="1600" actId="1037"/>
          <ac:cxnSpMkLst>
            <pc:docMk/>
            <pc:sldMk cId="3143393280" sldId="464"/>
            <ac:cxnSpMk id="19" creationId="{B531767E-F2EE-43BA-A263-C447D64A17CF}"/>
          </ac:cxnSpMkLst>
        </pc:cxnChg>
        <pc:cxnChg chg="add mod">
          <ac:chgData name="Henrik Lange" userId="0224487d-274b-4d71-863e-9ebf1d158e14" providerId="ADAL" clId="{7F46A0F2-C825-428B-92B1-50E3BEF8BA9F}" dt="2019-01-28T15:15:03.023" v="1599" actId="1035"/>
          <ac:cxnSpMkLst>
            <pc:docMk/>
            <pc:sldMk cId="3143393280" sldId="464"/>
            <ac:cxnSpMk id="26" creationId="{BE504FDC-9C8D-44E3-892E-28DFD0FB3AEA}"/>
          </ac:cxnSpMkLst>
        </pc:cxnChg>
        <pc:cxnChg chg="add mod">
          <ac:chgData name="Henrik Lange" userId="0224487d-274b-4d71-863e-9ebf1d158e14" providerId="ADAL" clId="{7F46A0F2-C825-428B-92B1-50E3BEF8BA9F}" dt="2019-01-28T15:15:03.023" v="1599" actId="1035"/>
          <ac:cxnSpMkLst>
            <pc:docMk/>
            <pc:sldMk cId="3143393280" sldId="464"/>
            <ac:cxnSpMk id="28" creationId="{71DFB179-ED9B-4A4F-A783-48FE63FA9076}"/>
          </ac:cxnSpMkLst>
        </pc:cxnChg>
        <pc:cxnChg chg="add mod">
          <ac:chgData name="Henrik Lange" userId="0224487d-274b-4d71-863e-9ebf1d158e14" providerId="ADAL" clId="{7F46A0F2-C825-428B-92B1-50E3BEF8BA9F}" dt="2019-01-28T15:15:03.023" v="1599" actId="1035"/>
          <ac:cxnSpMkLst>
            <pc:docMk/>
            <pc:sldMk cId="3143393280" sldId="464"/>
            <ac:cxnSpMk id="37" creationId="{12BBAA93-3D89-4AFA-B2BB-455BB8028C63}"/>
          </ac:cxnSpMkLst>
        </pc:cxnChg>
      </pc:sldChg>
      <pc:sldChg chg="addSp delSp modSp add">
        <pc:chgData name="Henrik Lange" userId="0224487d-274b-4d71-863e-9ebf1d158e14" providerId="ADAL" clId="{7F46A0F2-C825-428B-92B1-50E3BEF8BA9F}" dt="2019-02-04T10:59:55" v="1635" actId="1076"/>
        <pc:sldMkLst>
          <pc:docMk/>
          <pc:sldMk cId="621407124" sldId="465"/>
        </pc:sldMkLst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2" creationId="{61B132E9-3DDE-4B5A-95BF-AA1CB12B44D4}"/>
          </ac:spMkLst>
        </pc:spChg>
        <pc:spChg chg="add del mod">
          <ac:chgData name="Henrik Lange" userId="0224487d-274b-4d71-863e-9ebf1d158e14" providerId="ADAL" clId="{7F46A0F2-C825-428B-92B1-50E3BEF8BA9F}" dt="2019-02-04T10:58:31.345" v="1629" actId="478"/>
          <ac:spMkLst>
            <pc:docMk/>
            <pc:sldMk cId="621407124" sldId="465"/>
            <ac:spMk id="5" creationId="{DDF24FDF-AE36-4D68-8A7E-383F5E529951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8" creationId="{3275196C-68ED-474C-A45D-27CFEABE21E6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9" creationId="{2458C480-3C2D-4C16-9A0D-6CC40A5BDC07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10" creationId="{432F9DFC-B4D2-4D8E-8DAF-A0F4AF869A7C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11" creationId="{133AE629-DE7D-468C-AC2D-5B0ED5C9D4B3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12" creationId="{B667B57F-E0E3-484E-8D5D-F6D5A5C5E908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23" creationId="{7E5D1185-BC8A-487A-B249-CA0EBDE2E774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29" creationId="{D9BA1F9D-272E-4E80-B2C5-237C6ACC7B62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31" creationId="{3FDC85AF-8922-4983-AD06-876BDAEBB571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32" creationId="{248472DC-8BCA-443C-BE9F-E1228E56A3D7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33" creationId="{218598A6-9F87-43D4-991F-DE44C389D8CD}"/>
          </ac:spMkLst>
        </pc:spChg>
        <pc:spChg chg="del">
          <ac:chgData name="Henrik Lange" userId="0224487d-274b-4d71-863e-9ebf1d158e14" providerId="ADAL" clId="{7F46A0F2-C825-428B-92B1-50E3BEF8BA9F}" dt="2019-01-28T15:15:53.616" v="1602" actId="478"/>
          <ac:spMkLst>
            <pc:docMk/>
            <pc:sldMk cId="621407124" sldId="465"/>
            <ac:spMk id="40" creationId="{DA922700-2FC1-4149-982D-39AF862BDE0F}"/>
          </ac:spMkLst>
        </pc:spChg>
        <pc:spChg chg="mod">
          <ac:chgData name="Henrik Lange" userId="0224487d-274b-4d71-863e-9ebf1d158e14" providerId="ADAL" clId="{7F46A0F2-C825-428B-92B1-50E3BEF8BA9F}" dt="2019-02-04T10:57:55.539" v="1628" actId="20577"/>
          <ac:spMkLst>
            <pc:docMk/>
            <pc:sldMk cId="621407124" sldId="465"/>
            <ac:spMk id="5122" creationId="{770228EC-4F71-40B1-BD9D-7349A2EDCB76}"/>
          </ac:spMkLst>
        </pc:spChg>
        <pc:spChg chg="del">
          <ac:chgData name="Henrik Lange" userId="0224487d-274b-4d71-863e-9ebf1d158e14" providerId="ADAL" clId="{7F46A0F2-C825-428B-92B1-50E3BEF8BA9F}" dt="2019-01-28T15:15:56.216" v="1603" actId="478"/>
          <ac:spMkLst>
            <pc:docMk/>
            <pc:sldMk cId="621407124" sldId="465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7F46A0F2-C825-428B-92B1-50E3BEF8BA9F}" dt="2019-02-04T10:59:52.256" v="1634" actId="1076"/>
          <ac:picMkLst>
            <pc:docMk/>
            <pc:sldMk cId="621407124" sldId="465"/>
            <ac:picMk id="2" creationId="{194B123A-A62D-4526-BBAF-2DC9DE7732DC}"/>
          </ac:picMkLst>
        </pc:picChg>
        <pc:picChg chg="add mod">
          <ac:chgData name="Henrik Lange" userId="0224487d-274b-4d71-863e-9ebf1d158e14" providerId="ADAL" clId="{7F46A0F2-C825-428B-92B1-50E3BEF8BA9F}" dt="2019-02-04T10:59:55" v="1635" actId="1076"/>
          <ac:picMkLst>
            <pc:docMk/>
            <pc:sldMk cId="621407124" sldId="465"/>
            <ac:picMk id="3" creationId="{C5F1D52F-FF4D-4E4A-9BEC-42CDC331CFDD}"/>
          </ac:picMkLst>
        </pc:picChg>
        <pc:picChg chg="add del mod">
          <ac:chgData name="Henrik Lange" userId="0224487d-274b-4d71-863e-9ebf1d158e14" providerId="ADAL" clId="{7F46A0F2-C825-428B-92B1-50E3BEF8BA9F}" dt="2019-02-04T10:57:49.469" v="1610" actId="478"/>
          <ac:picMkLst>
            <pc:docMk/>
            <pc:sldMk cId="621407124" sldId="465"/>
            <ac:picMk id="7" creationId="{3C4532EB-FE4F-496F-9735-C4B2F62A8DB0}"/>
          </ac:picMkLst>
        </pc:pic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4" creationId="{4FE2640E-533E-4D80-ABFB-BB14220D757A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6" creationId="{C3CE492B-819F-4094-BEF4-4979C9C169F8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13" creationId="{934FEC8D-5D44-4D69-8B25-455922202E79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15" creationId="{000FA41D-539C-4CCF-B7E7-4EE575D7DBEE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17" creationId="{582C6FC5-119B-4214-87CF-F7EEA1210752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19" creationId="{B531767E-F2EE-43BA-A263-C447D64A17CF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26" creationId="{BE504FDC-9C8D-44E3-892E-28DFD0FB3AEA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28" creationId="{71DFB179-ED9B-4A4F-A783-48FE63FA9076}"/>
          </ac:cxnSpMkLst>
        </pc:cxnChg>
        <pc:cxnChg chg="del mod">
          <ac:chgData name="Henrik Lange" userId="0224487d-274b-4d71-863e-9ebf1d158e14" providerId="ADAL" clId="{7F46A0F2-C825-428B-92B1-50E3BEF8BA9F}" dt="2019-01-28T15:15:53.616" v="1602" actId="478"/>
          <ac:cxnSpMkLst>
            <pc:docMk/>
            <pc:sldMk cId="621407124" sldId="465"/>
            <ac:cxnSpMk id="37" creationId="{12BBAA93-3D89-4AFA-B2BB-455BB8028C63}"/>
          </ac:cxnSpMkLst>
        </pc:cxnChg>
      </pc:sldChg>
      <pc:sldChg chg="delSp modSp add">
        <pc:chgData name="Henrik Lange" userId="0224487d-274b-4d71-863e-9ebf1d158e14" providerId="ADAL" clId="{7F46A0F2-C825-428B-92B1-50E3BEF8BA9F}" dt="2019-02-04T11:40:29.380" v="3021" actId="20577"/>
        <pc:sldMkLst>
          <pc:docMk/>
          <pc:sldMk cId="1994984104" sldId="466"/>
        </pc:sldMkLst>
        <pc:spChg chg="mod">
          <ac:chgData name="Henrik Lange" userId="0224487d-274b-4d71-863e-9ebf1d158e14" providerId="ADAL" clId="{7F46A0F2-C825-428B-92B1-50E3BEF8BA9F}" dt="2019-02-04T11:40:29.380" v="3021" actId="20577"/>
          <ac:spMkLst>
            <pc:docMk/>
            <pc:sldMk cId="1994984104" sldId="466"/>
            <ac:spMk id="5" creationId="{DDF24FDF-AE36-4D68-8A7E-383F5E529951}"/>
          </ac:spMkLst>
        </pc:spChg>
        <pc:spChg chg="mod">
          <ac:chgData name="Henrik Lange" userId="0224487d-274b-4d71-863e-9ebf1d158e14" providerId="ADAL" clId="{7F46A0F2-C825-428B-92B1-50E3BEF8BA9F}" dt="2019-02-04T11:38:46.522" v="2735" actId="20577"/>
          <ac:spMkLst>
            <pc:docMk/>
            <pc:sldMk cId="1994984104" sldId="466"/>
            <ac:spMk id="5122" creationId="{770228EC-4F71-40B1-BD9D-7349A2EDCB76}"/>
          </ac:spMkLst>
        </pc:spChg>
        <pc:picChg chg="del">
          <ac:chgData name="Henrik Lange" userId="0224487d-274b-4d71-863e-9ebf1d158e14" providerId="ADAL" clId="{7F46A0F2-C825-428B-92B1-50E3BEF8BA9F}" dt="2019-02-04T11:38:30.772" v="2713" actId="478"/>
          <ac:picMkLst>
            <pc:docMk/>
            <pc:sldMk cId="1994984104" sldId="466"/>
            <ac:picMk id="7" creationId="{3C4532EB-FE4F-496F-9735-C4B2F62A8DB0}"/>
          </ac:picMkLst>
        </pc:picChg>
      </pc:sldChg>
      <pc:sldChg chg="addSp delSp modSp add">
        <pc:chgData name="Henrik Lange" userId="0224487d-274b-4d71-863e-9ebf1d158e14" providerId="ADAL" clId="{7F46A0F2-C825-428B-92B1-50E3BEF8BA9F}" dt="2019-02-04T11:17:39.817" v="2023" actId="1076"/>
        <pc:sldMkLst>
          <pc:docMk/>
          <pc:sldMk cId="3823364383" sldId="467"/>
        </pc:sldMkLst>
        <pc:spChg chg="mod">
          <ac:chgData name="Henrik Lange" userId="0224487d-274b-4d71-863e-9ebf1d158e14" providerId="ADAL" clId="{7F46A0F2-C825-428B-92B1-50E3BEF8BA9F}" dt="2019-02-04T11:15:28.949" v="2017" actId="20577"/>
          <ac:spMkLst>
            <pc:docMk/>
            <pc:sldMk cId="3823364383" sldId="467"/>
            <ac:spMk id="5122" creationId="{770228EC-4F71-40B1-BD9D-7349A2EDCB76}"/>
          </ac:spMkLst>
        </pc:spChg>
        <pc:picChg chg="del">
          <ac:chgData name="Henrik Lange" userId="0224487d-274b-4d71-863e-9ebf1d158e14" providerId="ADAL" clId="{7F46A0F2-C825-428B-92B1-50E3BEF8BA9F}" dt="2019-02-04T11:16:43.815" v="2018" actId="478"/>
          <ac:picMkLst>
            <pc:docMk/>
            <pc:sldMk cId="3823364383" sldId="467"/>
            <ac:picMk id="2" creationId="{194B123A-A62D-4526-BBAF-2DC9DE7732DC}"/>
          </ac:picMkLst>
        </pc:picChg>
        <pc:picChg chg="del">
          <ac:chgData name="Henrik Lange" userId="0224487d-274b-4d71-863e-9ebf1d158e14" providerId="ADAL" clId="{7F46A0F2-C825-428B-92B1-50E3BEF8BA9F}" dt="2019-02-04T11:16:49.822" v="2021" actId="478"/>
          <ac:picMkLst>
            <pc:docMk/>
            <pc:sldMk cId="3823364383" sldId="467"/>
            <ac:picMk id="3" creationId="{C5F1D52F-FF4D-4E4A-9BEC-42CDC331CFDD}"/>
          </ac:picMkLst>
        </pc:picChg>
        <pc:picChg chg="add mod">
          <ac:chgData name="Henrik Lange" userId="0224487d-274b-4d71-863e-9ebf1d158e14" providerId="ADAL" clId="{7F46A0F2-C825-428B-92B1-50E3BEF8BA9F}" dt="2019-02-04T11:16:47.837" v="2020" actId="1076"/>
          <ac:picMkLst>
            <pc:docMk/>
            <pc:sldMk cId="3823364383" sldId="467"/>
            <ac:picMk id="4" creationId="{FCEA76AB-9D0E-4901-A623-6C5DCCF773DE}"/>
          </ac:picMkLst>
        </pc:picChg>
        <pc:picChg chg="add mod">
          <ac:chgData name="Henrik Lange" userId="0224487d-274b-4d71-863e-9ebf1d158e14" providerId="ADAL" clId="{7F46A0F2-C825-428B-92B1-50E3BEF8BA9F}" dt="2019-02-04T11:17:39.817" v="2023" actId="1076"/>
          <ac:picMkLst>
            <pc:docMk/>
            <pc:sldMk cId="3823364383" sldId="467"/>
            <ac:picMk id="5" creationId="{9D14C34E-83FB-43B9-AE7F-499723C80860}"/>
          </ac:picMkLst>
        </pc:picChg>
      </pc:sldChg>
      <pc:sldChg chg="delSp modSp add">
        <pc:chgData name="Henrik Lange" userId="0224487d-274b-4d71-863e-9ebf1d158e14" providerId="ADAL" clId="{7F46A0F2-C825-428B-92B1-50E3BEF8BA9F}" dt="2019-02-04T12:03:37.036" v="4117" actId="20577"/>
        <pc:sldMkLst>
          <pc:docMk/>
          <pc:sldMk cId="3207871815" sldId="468"/>
        </pc:sldMkLst>
        <pc:spChg chg="mod">
          <ac:chgData name="Henrik Lange" userId="0224487d-274b-4d71-863e-9ebf1d158e14" providerId="ADAL" clId="{7F46A0F2-C825-428B-92B1-50E3BEF8BA9F}" dt="2019-02-04T12:03:37.036" v="4117" actId="20577"/>
          <ac:spMkLst>
            <pc:docMk/>
            <pc:sldMk cId="3207871815" sldId="468"/>
            <ac:spMk id="5" creationId="{DDF24FDF-AE36-4D68-8A7E-383F5E529951}"/>
          </ac:spMkLst>
        </pc:spChg>
        <pc:spChg chg="mod">
          <ac:chgData name="Henrik Lange" userId="0224487d-274b-4d71-863e-9ebf1d158e14" providerId="ADAL" clId="{7F46A0F2-C825-428B-92B1-50E3BEF8BA9F}" dt="2019-02-04T12:00:06.236" v="3447" actId="20577"/>
          <ac:spMkLst>
            <pc:docMk/>
            <pc:sldMk cId="3207871815" sldId="468"/>
            <ac:spMk id="5122" creationId="{770228EC-4F71-40B1-BD9D-7349A2EDCB76}"/>
          </ac:spMkLst>
        </pc:spChg>
        <pc:picChg chg="del">
          <ac:chgData name="Henrik Lange" userId="0224487d-274b-4d71-863e-9ebf1d158e14" providerId="ADAL" clId="{7F46A0F2-C825-428B-92B1-50E3BEF8BA9F}" dt="2019-02-04T11:04:52.706" v="1638" actId="478"/>
          <ac:picMkLst>
            <pc:docMk/>
            <pc:sldMk cId="3207871815" sldId="468"/>
            <ac:picMk id="7" creationId="{3C4532EB-FE4F-496F-9735-C4B2F62A8DB0}"/>
          </ac:picMkLst>
        </pc:picChg>
      </pc:sldChg>
      <pc:sldChg chg="addSp delSp modSp add">
        <pc:chgData name="Henrik Lange" userId="0224487d-274b-4d71-863e-9ebf1d158e14" providerId="ADAL" clId="{7F46A0F2-C825-428B-92B1-50E3BEF8BA9F}" dt="2019-02-04T11:25:53.086" v="2467" actId="20577"/>
        <pc:sldMkLst>
          <pc:docMk/>
          <pc:sldMk cId="3197579507" sldId="469"/>
        </pc:sldMkLst>
        <pc:spChg chg="add mod">
          <ac:chgData name="Henrik Lange" userId="0224487d-274b-4d71-863e-9ebf1d158e14" providerId="ADAL" clId="{7F46A0F2-C825-428B-92B1-50E3BEF8BA9F}" dt="2019-02-04T11:23:31.632" v="2198" actId="20577"/>
          <ac:spMkLst>
            <pc:docMk/>
            <pc:sldMk cId="3197579507" sldId="469"/>
            <ac:spMk id="5" creationId="{CAB2BA99-791E-4546-8E36-067C5DD1C040}"/>
          </ac:spMkLst>
        </pc:spChg>
        <pc:spChg chg="add mod">
          <ac:chgData name="Henrik Lange" userId="0224487d-274b-4d71-863e-9ebf1d158e14" providerId="ADAL" clId="{7F46A0F2-C825-428B-92B1-50E3BEF8BA9F}" dt="2019-02-04T11:25:53.086" v="2467" actId="20577"/>
          <ac:spMkLst>
            <pc:docMk/>
            <pc:sldMk cId="3197579507" sldId="469"/>
            <ac:spMk id="10" creationId="{C319D272-BBB0-4F71-8D30-35B3E0DC2E30}"/>
          </ac:spMkLst>
        </pc:spChg>
        <pc:spChg chg="mod">
          <ac:chgData name="Henrik Lange" userId="0224487d-274b-4d71-863e-9ebf1d158e14" providerId="ADAL" clId="{7F46A0F2-C825-428B-92B1-50E3BEF8BA9F}" dt="2019-02-04T11:21:05.450" v="2132" actId="20577"/>
          <ac:spMkLst>
            <pc:docMk/>
            <pc:sldMk cId="3197579507" sldId="469"/>
            <ac:spMk id="5122" creationId="{770228EC-4F71-40B1-BD9D-7349A2EDCB76}"/>
          </ac:spMkLst>
        </pc:spChg>
        <pc:picChg chg="del">
          <ac:chgData name="Henrik Lange" userId="0224487d-274b-4d71-863e-9ebf1d158e14" providerId="ADAL" clId="{7F46A0F2-C825-428B-92B1-50E3BEF8BA9F}" dt="2019-02-04T11:13:02.313" v="1763" actId="478"/>
          <ac:picMkLst>
            <pc:docMk/>
            <pc:sldMk cId="3197579507" sldId="469"/>
            <ac:picMk id="2" creationId="{194B123A-A62D-4526-BBAF-2DC9DE7732DC}"/>
          </ac:picMkLst>
        </pc:picChg>
        <pc:picChg chg="del">
          <ac:chgData name="Henrik Lange" userId="0224487d-274b-4d71-863e-9ebf1d158e14" providerId="ADAL" clId="{7F46A0F2-C825-428B-92B1-50E3BEF8BA9F}" dt="2019-02-04T11:13:04.175" v="1764" actId="478"/>
          <ac:picMkLst>
            <pc:docMk/>
            <pc:sldMk cId="3197579507" sldId="469"/>
            <ac:picMk id="3" creationId="{C5F1D52F-FF4D-4E4A-9BEC-42CDC331CFDD}"/>
          </ac:picMkLst>
        </pc:picChg>
        <pc:picChg chg="add mod">
          <ac:chgData name="Henrik Lange" userId="0224487d-274b-4d71-863e-9ebf1d158e14" providerId="ADAL" clId="{7F46A0F2-C825-428B-92B1-50E3BEF8BA9F}" dt="2019-02-04T11:23:35.310" v="2199" actId="1076"/>
          <ac:picMkLst>
            <pc:docMk/>
            <pc:sldMk cId="3197579507" sldId="469"/>
            <ac:picMk id="4" creationId="{AF575AF0-28AF-4B79-A986-ABFAE69040BE}"/>
          </ac:picMkLst>
        </pc:picChg>
      </pc:sldChg>
      <pc:sldChg chg="delSp modSp add">
        <pc:chgData name="Henrik Lange" userId="0224487d-274b-4d71-863e-9ebf1d158e14" providerId="ADAL" clId="{7F46A0F2-C825-428B-92B1-50E3BEF8BA9F}" dt="2019-02-04T11:19:13.365" v="2106" actId="20577"/>
        <pc:sldMkLst>
          <pc:docMk/>
          <pc:sldMk cId="1137184255" sldId="470"/>
        </pc:sldMkLst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2" creationId="{61B132E9-3DDE-4B5A-95BF-AA1CB12B44D4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8" creationId="{3275196C-68ED-474C-A45D-27CFEABE21E6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9" creationId="{2458C480-3C2D-4C16-9A0D-6CC40A5BDC07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10" creationId="{432F9DFC-B4D2-4D8E-8DAF-A0F4AF869A7C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11" creationId="{133AE629-DE7D-468C-AC2D-5B0ED5C9D4B3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12" creationId="{B667B57F-E0E3-484E-8D5D-F6D5A5C5E908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23" creationId="{7E5D1185-BC8A-487A-B249-CA0EBDE2E774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29" creationId="{D9BA1F9D-272E-4E80-B2C5-237C6ACC7B62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31" creationId="{3FDC85AF-8922-4983-AD06-876BDAEBB571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32" creationId="{248472DC-8BCA-443C-BE9F-E1228E56A3D7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33" creationId="{218598A6-9F87-43D4-991F-DE44C389D8CD}"/>
          </ac:spMkLst>
        </pc:spChg>
        <pc:spChg chg="del">
          <ac:chgData name="Henrik Lange" userId="0224487d-274b-4d71-863e-9ebf1d158e14" providerId="ADAL" clId="{7F46A0F2-C825-428B-92B1-50E3BEF8BA9F}" dt="2019-02-04T11:13:27.223" v="1776" actId="478"/>
          <ac:spMkLst>
            <pc:docMk/>
            <pc:sldMk cId="1137184255" sldId="470"/>
            <ac:spMk id="40" creationId="{DA922700-2FC1-4149-982D-39AF862BDE0F}"/>
          </ac:spMkLst>
        </pc:spChg>
        <pc:spChg chg="mod">
          <ac:chgData name="Henrik Lange" userId="0224487d-274b-4d71-863e-9ebf1d158e14" providerId="ADAL" clId="{7F46A0F2-C825-428B-92B1-50E3BEF8BA9F}" dt="2019-02-04T11:13:20.431" v="1774" actId="20577"/>
          <ac:spMkLst>
            <pc:docMk/>
            <pc:sldMk cId="1137184255" sldId="470"/>
            <ac:spMk id="5122" creationId="{770228EC-4F71-40B1-BD9D-7349A2EDCB76}"/>
          </ac:spMkLst>
        </pc:spChg>
        <pc:spChg chg="mod">
          <ac:chgData name="Henrik Lange" userId="0224487d-274b-4d71-863e-9ebf1d158e14" providerId="ADAL" clId="{7F46A0F2-C825-428B-92B1-50E3BEF8BA9F}" dt="2019-02-04T11:19:13.365" v="2106" actId="20577"/>
          <ac:spMkLst>
            <pc:docMk/>
            <pc:sldMk cId="1137184255" sldId="470"/>
            <ac:spMk id="5123" creationId="{800EF323-F9AE-47DC-9344-047D2F9EE26B}"/>
          </ac:spMkLst>
        </pc:sp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4" creationId="{4FE2640E-533E-4D80-ABFB-BB14220D757A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6" creationId="{C3CE492B-819F-4094-BEF4-4979C9C169F8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13" creationId="{934FEC8D-5D44-4D69-8B25-455922202E79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15" creationId="{000FA41D-539C-4CCF-B7E7-4EE575D7DBEE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17" creationId="{582C6FC5-119B-4214-87CF-F7EEA1210752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19" creationId="{B531767E-F2EE-43BA-A263-C447D64A17CF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26" creationId="{BE504FDC-9C8D-44E3-892E-28DFD0FB3AEA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28" creationId="{71DFB179-ED9B-4A4F-A783-48FE63FA9076}"/>
          </ac:cxnSpMkLst>
        </pc:cxnChg>
        <pc:cxnChg chg="del mod">
          <ac:chgData name="Henrik Lange" userId="0224487d-274b-4d71-863e-9ebf1d158e14" providerId="ADAL" clId="{7F46A0F2-C825-428B-92B1-50E3BEF8BA9F}" dt="2019-02-04T11:13:27.223" v="1776" actId="478"/>
          <ac:cxnSpMkLst>
            <pc:docMk/>
            <pc:sldMk cId="1137184255" sldId="470"/>
            <ac:cxnSpMk id="37" creationId="{12BBAA93-3D89-4AFA-B2BB-455BB8028C63}"/>
          </ac:cxnSpMkLst>
        </pc:cxnChg>
      </pc:sldChg>
      <pc:sldChg chg="addSp delSp modSp add">
        <pc:chgData name="Henrik Lange" userId="0224487d-274b-4d71-863e-9ebf1d158e14" providerId="ADAL" clId="{7F46A0F2-C825-428B-92B1-50E3BEF8BA9F}" dt="2019-02-04T11:31:57.552" v="2655" actId="14100"/>
        <pc:sldMkLst>
          <pc:docMk/>
          <pc:sldMk cId="2156390688" sldId="471"/>
        </pc:sldMkLst>
        <pc:spChg chg="add del mod">
          <ac:chgData name="Henrik Lange" userId="0224487d-274b-4d71-863e-9ebf1d158e14" providerId="ADAL" clId="{7F46A0F2-C825-428B-92B1-50E3BEF8BA9F}" dt="2019-02-04T11:27:06.856" v="2471" actId="478"/>
          <ac:spMkLst>
            <pc:docMk/>
            <pc:sldMk cId="2156390688" sldId="471"/>
            <ac:spMk id="3" creationId="{6BF75D1B-6F11-4146-8BD4-16127D34F58E}"/>
          </ac:spMkLst>
        </pc:spChg>
        <pc:spChg chg="del">
          <ac:chgData name="Henrik Lange" userId="0224487d-274b-4d71-863e-9ebf1d158e14" providerId="ADAL" clId="{7F46A0F2-C825-428B-92B1-50E3BEF8BA9F}" dt="2019-02-04T11:27:03.648" v="2469" actId="478"/>
          <ac:spMkLst>
            <pc:docMk/>
            <pc:sldMk cId="2156390688" sldId="471"/>
            <ac:spMk id="5" creationId="{CAB2BA99-791E-4546-8E36-067C5DD1C040}"/>
          </ac:spMkLst>
        </pc:spChg>
        <pc:spChg chg="add del mod">
          <ac:chgData name="Henrik Lange" userId="0224487d-274b-4d71-863e-9ebf1d158e14" providerId="ADAL" clId="{7F46A0F2-C825-428B-92B1-50E3BEF8BA9F}" dt="2019-02-04T11:29:27.869" v="2525" actId="478"/>
          <ac:spMkLst>
            <pc:docMk/>
            <pc:sldMk cId="2156390688" sldId="471"/>
            <ac:spMk id="8" creationId="{7F5A700B-6BB3-4D71-8080-8ECE5FD0D7AE}"/>
          </ac:spMkLst>
        </pc:spChg>
        <pc:spChg chg="add mod">
          <ac:chgData name="Henrik Lange" userId="0224487d-274b-4d71-863e-9ebf1d158e14" providerId="ADAL" clId="{7F46A0F2-C825-428B-92B1-50E3BEF8BA9F}" dt="2019-02-04T11:29:44.914" v="2545" actId="14100"/>
          <ac:spMkLst>
            <pc:docMk/>
            <pc:sldMk cId="2156390688" sldId="471"/>
            <ac:spMk id="9" creationId="{8517AF87-A34B-4722-8880-7A17A7C5025B}"/>
          </ac:spMkLst>
        </pc:spChg>
        <pc:spChg chg="del">
          <ac:chgData name="Henrik Lange" userId="0224487d-274b-4d71-863e-9ebf1d158e14" providerId="ADAL" clId="{7F46A0F2-C825-428B-92B1-50E3BEF8BA9F}" dt="2019-02-04T11:27:05.292" v="2470" actId="478"/>
          <ac:spMkLst>
            <pc:docMk/>
            <pc:sldMk cId="2156390688" sldId="471"/>
            <ac:spMk id="10" creationId="{C319D272-BBB0-4F71-8D30-35B3E0DC2E30}"/>
          </ac:spMkLst>
        </pc:spChg>
        <pc:spChg chg="add mod">
          <ac:chgData name="Henrik Lange" userId="0224487d-274b-4d71-863e-9ebf1d158e14" providerId="ADAL" clId="{7F46A0F2-C825-428B-92B1-50E3BEF8BA9F}" dt="2019-02-04T11:30:32.534" v="2575" actId="1076"/>
          <ac:spMkLst>
            <pc:docMk/>
            <pc:sldMk cId="2156390688" sldId="471"/>
            <ac:spMk id="15" creationId="{9332AC4D-62DE-42F9-BE74-AB5412DF5D66}"/>
          </ac:spMkLst>
        </pc:spChg>
        <pc:spChg chg="add del mod">
          <ac:chgData name="Henrik Lange" userId="0224487d-274b-4d71-863e-9ebf1d158e14" providerId="ADAL" clId="{7F46A0F2-C825-428B-92B1-50E3BEF8BA9F}" dt="2019-02-04T11:31:12.412" v="2602" actId="1076"/>
          <ac:spMkLst>
            <pc:docMk/>
            <pc:sldMk cId="2156390688" sldId="471"/>
            <ac:spMk id="16" creationId="{237ABDC9-2A38-4E56-AD49-2AB1F365B5CD}"/>
          </ac:spMkLst>
        </pc:spChg>
        <pc:spChg chg="add mod">
          <ac:chgData name="Henrik Lange" userId="0224487d-274b-4d71-863e-9ebf1d158e14" providerId="ADAL" clId="{7F46A0F2-C825-428B-92B1-50E3BEF8BA9F}" dt="2019-02-04T11:31:42.145" v="2633" actId="14100"/>
          <ac:spMkLst>
            <pc:docMk/>
            <pc:sldMk cId="2156390688" sldId="471"/>
            <ac:spMk id="17" creationId="{18A9731E-A3C8-490F-8EFE-6669F93AC2F5}"/>
          </ac:spMkLst>
        </pc:spChg>
        <pc:spChg chg="add mod">
          <ac:chgData name="Henrik Lange" userId="0224487d-274b-4d71-863e-9ebf1d158e14" providerId="ADAL" clId="{7F46A0F2-C825-428B-92B1-50E3BEF8BA9F}" dt="2019-02-04T11:31:57.552" v="2655" actId="14100"/>
          <ac:spMkLst>
            <pc:docMk/>
            <pc:sldMk cId="2156390688" sldId="471"/>
            <ac:spMk id="18" creationId="{4467F44A-0A8A-448C-9857-93DF6000C6B2}"/>
          </ac:spMkLst>
        </pc:spChg>
        <pc:spChg chg="mod">
          <ac:chgData name="Henrik Lange" userId="0224487d-274b-4d71-863e-9ebf1d158e14" providerId="ADAL" clId="{7F46A0F2-C825-428B-92B1-50E3BEF8BA9F}" dt="2019-02-04T11:27:43.685" v="2518" actId="6549"/>
          <ac:spMkLst>
            <pc:docMk/>
            <pc:sldMk cId="2156390688" sldId="471"/>
            <ac:spMk id="5122" creationId="{770228EC-4F71-40B1-BD9D-7349A2EDCB76}"/>
          </ac:spMkLst>
        </pc:spChg>
        <pc:picChg chg="del">
          <ac:chgData name="Henrik Lange" userId="0224487d-274b-4d71-863e-9ebf1d158e14" providerId="ADAL" clId="{7F46A0F2-C825-428B-92B1-50E3BEF8BA9F}" dt="2019-02-04T11:27:07.535" v="2472" actId="478"/>
          <ac:picMkLst>
            <pc:docMk/>
            <pc:sldMk cId="2156390688" sldId="471"/>
            <ac:picMk id="4" creationId="{AF575AF0-28AF-4B79-A986-ABFAE69040BE}"/>
          </ac:picMkLst>
        </pc:picChg>
        <pc:picChg chg="add del mod">
          <ac:chgData name="Henrik Lange" userId="0224487d-274b-4d71-863e-9ebf1d158e14" providerId="ADAL" clId="{7F46A0F2-C825-428B-92B1-50E3BEF8BA9F}" dt="2019-02-04T11:28:31.897" v="2522" actId="478"/>
          <ac:picMkLst>
            <pc:docMk/>
            <pc:sldMk cId="2156390688" sldId="471"/>
            <ac:picMk id="6" creationId="{6B9C7EFE-2554-4670-AE17-2840C74F6652}"/>
          </ac:picMkLst>
        </pc:picChg>
        <pc:picChg chg="add mod">
          <ac:chgData name="Henrik Lange" userId="0224487d-274b-4d71-863e-9ebf1d158e14" providerId="ADAL" clId="{7F46A0F2-C825-428B-92B1-50E3BEF8BA9F}" dt="2019-02-04T11:31:23.555" v="2608" actId="1076"/>
          <ac:picMkLst>
            <pc:docMk/>
            <pc:sldMk cId="2156390688" sldId="471"/>
            <ac:picMk id="7" creationId="{B186254B-217D-4005-8E87-872BEE616619}"/>
          </ac:picMkLst>
        </pc:picChg>
      </pc:sldChg>
      <pc:sldChg chg="addSp delSp modSp add">
        <pc:chgData name="Henrik Lange" userId="0224487d-274b-4d71-863e-9ebf1d158e14" providerId="ADAL" clId="{7F46A0F2-C825-428B-92B1-50E3BEF8BA9F}" dt="2019-02-04T11:34:01.695" v="2705" actId="478"/>
        <pc:sldMkLst>
          <pc:docMk/>
          <pc:sldMk cId="2796346262" sldId="472"/>
        </pc:sldMkLst>
        <pc:spChg chg="del">
          <ac:chgData name="Henrik Lange" userId="0224487d-274b-4d71-863e-9ebf1d158e14" providerId="ADAL" clId="{7F46A0F2-C825-428B-92B1-50E3BEF8BA9F}" dt="2019-02-04T11:34:01.695" v="2705" actId="478"/>
          <ac:spMkLst>
            <pc:docMk/>
            <pc:sldMk cId="2796346262" sldId="472"/>
            <ac:spMk id="9" creationId="{8517AF87-A34B-4722-8880-7A17A7C5025B}"/>
          </ac:spMkLst>
        </pc:spChg>
        <pc:spChg chg="del">
          <ac:chgData name="Henrik Lange" userId="0224487d-274b-4d71-863e-9ebf1d158e14" providerId="ADAL" clId="{7F46A0F2-C825-428B-92B1-50E3BEF8BA9F}" dt="2019-02-04T11:33:16.845" v="2704" actId="478"/>
          <ac:spMkLst>
            <pc:docMk/>
            <pc:sldMk cId="2796346262" sldId="472"/>
            <ac:spMk id="15" creationId="{9332AC4D-62DE-42F9-BE74-AB5412DF5D66}"/>
          </ac:spMkLst>
        </pc:spChg>
        <pc:spChg chg="mod">
          <ac:chgData name="Henrik Lange" userId="0224487d-274b-4d71-863e-9ebf1d158e14" providerId="ADAL" clId="{7F46A0F2-C825-428B-92B1-50E3BEF8BA9F}" dt="2019-02-04T11:33:13.139" v="2703" actId="20577"/>
          <ac:spMkLst>
            <pc:docMk/>
            <pc:sldMk cId="2796346262" sldId="472"/>
            <ac:spMk id="16" creationId="{237ABDC9-2A38-4E56-AD49-2AB1F365B5CD}"/>
          </ac:spMkLst>
        </pc:spChg>
        <pc:spChg chg="del">
          <ac:chgData name="Henrik Lange" userId="0224487d-274b-4d71-863e-9ebf1d158e14" providerId="ADAL" clId="{7F46A0F2-C825-428B-92B1-50E3BEF8BA9F}" dt="2019-02-04T11:32:59.365" v="2682" actId="478"/>
          <ac:spMkLst>
            <pc:docMk/>
            <pc:sldMk cId="2796346262" sldId="472"/>
            <ac:spMk id="17" creationId="{18A9731E-A3C8-490F-8EFE-6669F93AC2F5}"/>
          </ac:spMkLst>
        </pc:spChg>
        <pc:spChg chg="mod">
          <ac:chgData name="Henrik Lange" userId="0224487d-274b-4d71-863e-9ebf1d158e14" providerId="ADAL" clId="{7F46A0F2-C825-428B-92B1-50E3BEF8BA9F}" dt="2019-02-04T11:32:53.860" v="2681" actId="20577"/>
          <ac:spMkLst>
            <pc:docMk/>
            <pc:sldMk cId="2796346262" sldId="472"/>
            <ac:spMk id="18" creationId="{4467F44A-0A8A-448C-9857-93DF6000C6B2}"/>
          </ac:spMkLst>
        </pc:spChg>
        <pc:picChg chg="add mod ord">
          <ac:chgData name="Henrik Lange" userId="0224487d-274b-4d71-863e-9ebf1d158e14" providerId="ADAL" clId="{7F46A0F2-C825-428B-92B1-50E3BEF8BA9F}" dt="2019-02-04T11:32:42.954" v="2661" actId="167"/>
          <ac:picMkLst>
            <pc:docMk/>
            <pc:sldMk cId="2796346262" sldId="472"/>
            <ac:picMk id="2" creationId="{9EA4F5FF-AEE8-4923-A0AF-0D90DBF4909A}"/>
          </ac:picMkLst>
        </pc:picChg>
        <pc:picChg chg="del">
          <ac:chgData name="Henrik Lange" userId="0224487d-274b-4d71-863e-9ebf1d158e14" providerId="ADAL" clId="{7F46A0F2-C825-428B-92B1-50E3BEF8BA9F}" dt="2019-02-04T11:32:30.168" v="2657" actId="478"/>
          <ac:picMkLst>
            <pc:docMk/>
            <pc:sldMk cId="2796346262" sldId="472"/>
            <ac:picMk id="7" creationId="{B186254B-217D-4005-8E87-872BEE616619}"/>
          </ac:picMkLst>
        </pc:picChg>
      </pc:sldChg>
      <pc:sldChg chg="addSp delSp modSp add">
        <pc:chgData name="Henrik Lange" userId="0224487d-274b-4d71-863e-9ebf1d158e14" providerId="ADAL" clId="{7F46A0F2-C825-428B-92B1-50E3BEF8BA9F}" dt="2019-02-04T11:38:04.821" v="2712" actId="478"/>
        <pc:sldMkLst>
          <pc:docMk/>
          <pc:sldMk cId="3590489564" sldId="473"/>
        </pc:sldMkLst>
        <pc:spChg chg="del">
          <ac:chgData name="Henrik Lange" userId="0224487d-274b-4d71-863e-9ebf1d158e14" providerId="ADAL" clId="{7F46A0F2-C825-428B-92B1-50E3BEF8BA9F}" dt="2019-02-04T11:38:03.310" v="2711" actId="478"/>
          <ac:spMkLst>
            <pc:docMk/>
            <pc:sldMk cId="3590489564" sldId="473"/>
            <ac:spMk id="16" creationId="{237ABDC9-2A38-4E56-AD49-2AB1F365B5CD}"/>
          </ac:spMkLst>
        </pc:spChg>
        <pc:spChg chg="del">
          <ac:chgData name="Henrik Lange" userId="0224487d-274b-4d71-863e-9ebf1d158e14" providerId="ADAL" clId="{7F46A0F2-C825-428B-92B1-50E3BEF8BA9F}" dt="2019-02-04T11:38:04.821" v="2712" actId="478"/>
          <ac:spMkLst>
            <pc:docMk/>
            <pc:sldMk cId="3590489564" sldId="473"/>
            <ac:spMk id="18" creationId="{4467F44A-0A8A-448C-9857-93DF6000C6B2}"/>
          </ac:spMkLst>
        </pc:spChg>
        <pc:picChg chg="del">
          <ac:chgData name="Henrik Lange" userId="0224487d-274b-4d71-863e-9ebf1d158e14" providerId="ADAL" clId="{7F46A0F2-C825-428B-92B1-50E3BEF8BA9F}" dt="2019-02-04T11:37:53.623" v="2707" actId="478"/>
          <ac:picMkLst>
            <pc:docMk/>
            <pc:sldMk cId="3590489564" sldId="473"/>
            <ac:picMk id="2" creationId="{9EA4F5FF-AEE8-4923-A0AF-0D90DBF4909A}"/>
          </ac:picMkLst>
        </pc:picChg>
        <pc:picChg chg="add mod">
          <ac:chgData name="Henrik Lange" userId="0224487d-274b-4d71-863e-9ebf1d158e14" providerId="ADAL" clId="{7F46A0F2-C825-428B-92B1-50E3BEF8BA9F}" dt="2019-02-04T11:37:59.373" v="2710" actId="1076"/>
          <ac:picMkLst>
            <pc:docMk/>
            <pc:sldMk cId="3590489564" sldId="473"/>
            <ac:picMk id="3" creationId="{BEC835B5-8FB6-4EAF-B35C-3DF543515BE0}"/>
          </ac:picMkLst>
        </pc:picChg>
      </pc:sldChg>
      <pc:sldChg chg="addSp modSp add">
        <pc:chgData name="Henrik Lange" userId="0224487d-274b-4d71-863e-9ebf1d158e14" providerId="ADAL" clId="{7F46A0F2-C825-428B-92B1-50E3BEF8BA9F}" dt="2019-02-04T11:47:19.158" v="3255" actId="20577"/>
        <pc:sldMkLst>
          <pc:docMk/>
          <pc:sldMk cId="3043743390" sldId="474"/>
        </pc:sldMkLst>
        <pc:spChg chg="mod">
          <ac:chgData name="Henrik Lange" userId="0224487d-274b-4d71-863e-9ebf1d158e14" providerId="ADAL" clId="{7F46A0F2-C825-428B-92B1-50E3BEF8BA9F}" dt="2019-02-04T11:47:19.158" v="3255" actId="20577"/>
          <ac:spMkLst>
            <pc:docMk/>
            <pc:sldMk cId="3043743390" sldId="474"/>
            <ac:spMk id="5" creationId="{DDF24FDF-AE36-4D68-8A7E-383F5E529951}"/>
          </ac:spMkLst>
        </pc:spChg>
        <pc:spChg chg="mod">
          <ac:chgData name="Henrik Lange" userId="0224487d-274b-4d71-863e-9ebf1d158e14" providerId="ADAL" clId="{7F46A0F2-C825-428B-92B1-50E3BEF8BA9F}" dt="2019-02-04T11:45:52.629" v="3037" actId="20577"/>
          <ac:spMkLst>
            <pc:docMk/>
            <pc:sldMk cId="3043743390" sldId="474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7F46A0F2-C825-428B-92B1-50E3BEF8BA9F}" dt="2019-02-04T11:45:59.524" v="3039" actId="1076"/>
          <ac:picMkLst>
            <pc:docMk/>
            <pc:sldMk cId="3043743390" sldId="474"/>
            <ac:picMk id="2" creationId="{8338A612-E3DE-4F81-8438-8300D5EDA21D}"/>
          </ac:picMkLst>
        </pc:picChg>
      </pc:sldChg>
      <pc:sldChg chg="addSp delSp modSp add">
        <pc:chgData name="Henrik Lange" userId="0224487d-274b-4d71-863e-9ebf1d158e14" providerId="ADAL" clId="{7F46A0F2-C825-428B-92B1-50E3BEF8BA9F}" dt="2019-02-04T11:50:04.825" v="3355" actId="20577"/>
        <pc:sldMkLst>
          <pc:docMk/>
          <pc:sldMk cId="4271864833" sldId="475"/>
        </pc:sldMkLst>
        <pc:spChg chg="add del mod">
          <ac:chgData name="Henrik Lange" userId="0224487d-274b-4d71-863e-9ebf1d158e14" providerId="ADAL" clId="{7F46A0F2-C825-428B-92B1-50E3BEF8BA9F}" dt="2019-02-04T11:48:23.033" v="3261" actId="478"/>
          <ac:spMkLst>
            <pc:docMk/>
            <pc:sldMk cId="4271864833" sldId="475"/>
            <ac:spMk id="4" creationId="{FC2A7C71-1CD9-47F8-BB62-46293780FF2E}"/>
          </ac:spMkLst>
        </pc:spChg>
        <pc:spChg chg="del">
          <ac:chgData name="Henrik Lange" userId="0224487d-274b-4d71-863e-9ebf1d158e14" providerId="ADAL" clId="{7F46A0F2-C825-428B-92B1-50E3BEF8BA9F}" dt="2019-02-04T11:48:19.876" v="3259" actId="478"/>
          <ac:spMkLst>
            <pc:docMk/>
            <pc:sldMk cId="4271864833" sldId="475"/>
            <ac:spMk id="5" creationId="{DDF24FDF-AE36-4D68-8A7E-383F5E529951}"/>
          </ac:spMkLst>
        </pc:spChg>
        <pc:spChg chg="add mod">
          <ac:chgData name="Henrik Lange" userId="0224487d-274b-4d71-863e-9ebf1d158e14" providerId="ADAL" clId="{7F46A0F2-C825-428B-92B1-50E3BEF8BA9F}" dt="2019-02-04T11:49:32.624" v="3324" actId="1076"/>
          <ac:spMkLst>
            <pc:docMk/>
            <pc:sldMk cId="4271864833" sldId="475"/>
            <ac:spMk id="7" creationId="{2E8DDAAB-B6D9-4C4B-9211-76369F8B5E63}"/>
          </ac:spMkLst>
        </pc:spChg>
        <pc:spChg chg="add mod">
          <ac:chgData name="Henrik Lange" userId="0224487d-274b-4d71-863e-9ebf1d158e14" providerId="ADAL" clId="{7F46A0F2-C825-428B-92B1-50E3BEF8BA9F}" dt="2019-02-04T11:50:04.825" v="3355" actId="20577"/>
          <ac:spMkLst>
            <pc:docMk/>
            <pc:sldMk cId="4271864833" sldId="475"/>
            <ac:spMk id="12" creationId="{35FABA5B-B483-4B2A-BDAB-9DB2A14321AD}"/>
          </ac:spMkLst>
        </pc:spChg>
        <pc:picChg chg="del">
          <ac:chgData name="Henrik Lange" userId="0224487d-274b-4d71-863e-9ebf1d158e14" providerId="ADAL" clId="{7F46A0F2-C825-428B-92B1-50E3BEF8BA9F}" dt="2019-02-04T11:48:21.312" v="3260" actId="478"/>
          <ac:picMkLst>
            <pc:docMk/>
            <pc:sldMk cId="4271864833" sldId="475"/>
            <ac:picMk id="2" creationId="{8338A612-E3DE-4F81-8438-8300D5EDA21D}"/>
          </ac:picMkLst>
        </pc:picChg>
        <pc:picChg chg="add mod ord">
          <ac:chgData name="Henrik Lange" userId="0224487d-274b-4d71-863e-9ebf1d158e14" providerId="ADAL" clId="{7F46A0F2-C825-428B-92B1-50E3BEF8BA9F}" dt="2019-02-04T11:49:34.105" v="3325" actId="1076"/>
          <ac:picMkLst>
            <pc:docMk/>
            <pc:sldMk cId="4271864833" sldId="475"/>
            <ac:picMk id="6" creationId="{746A0AA3-5C6C-4797-B3D2-BF79CD0B5BFF}"/>
          </ac:picMkLst>
        </pc:picChg>
        <pc:picChg chg="add del ord">
          <ac:chgData name="Henrik Lange" userId="0224487d-274b-4d71-863e-9ebf1d158e14" providerId="ADAL" clId="{7F46A0F2-C825-428B-92B1-50E3BEF8BA9F}" dt="2019-02-04T11:49:41.880" v="3328" actId="167"/>
          <ac:picMkLst>
            <pc:docMk/>
            <pc:sldMk cId="4271864833" sldId="475"/>
            <ac:picMk id="5126" creationId="{E4E01094-FB8A-465D-B34B-F5624364192C}"/>
          </ac:picMkLst>
        </pc:picChg>
      </pc:sldChg>
      <pc:sldChg chg="add del">
        <pc:chgData name="Henrik Lange" userId="0224487d-274b-4d71-863e-9ebf1d158e14" providerId="ADAL" clId="{7F46A0F2-C825-428B-92B1-50E3BEF8BA9F}" dt="2019-02-04T11:48:16.505" v="3258"/>
        <pc:sldMkLst>
          <pc:docMk/>
          <pc:sldMk cId="1702470479" sldId="476"/>
        </pc:sldMkLst>
      </pc:sldChg>
      <pc:sldChg chg="addSp delSp modSp add">
        <pc:chgData name="Henrik Lange" userId="0224487d-274b-4d71-863e-9ebf1d158e14" providerId="ADAL" clId="{7F46A0F2-C825-428B-92B1-50E3BEF8BA9F}" dt="2019-02-04T11:59:57.252" v="3435" actId="1076"/>
        <pc:sldMkLst>
          <pc:docMk/>
          <pc:sldMk cId="3507645571" sldId="476"/>
        </pc:sldMkLst>
        <pc:spChg chg="del">
          <ac:chgData name="Henrik Lange" userId="0224487d-274b-4d71-863e-9ebf1d158e14" providerId="ADAL" clId="{7F46A0F2-C825-428B-92B1-50E3BEF8BA9F}" dt="2019-02-04T11:59:04.395" v="3364" actId="478"/>
          <ac:spMkLst>
            <pc:docMk/>
            <pc:sldMk cId="3507645571" sldId="476"/>
            <ac:spMk id="7" creationId="{2E8DDAAB-B6D9-4C4B-9211-76369F8B5E63}"/>
          </ac:spMkLst>
        </pc:spChg>
        <pc:spChg chg="mod ord">
          <ac:chgData name="Henrik Lange" userId="0224487d-274b-4d71-863e-9ebf1d158e14" providerId="ADAL" clId="{7F46A0F2-C825-428B-92B1-50E3BEF8BA9F}" dt="2019-02-04T11:59:57.252" v="3435" actId="1076"/>
          <ac:spMkLst>
            <pc:docMk/>
            <pc:sldMk cId="3507645571" sldId="476"/>
            <ac:spMk id="12" creationId="{35FABA5B-B483-4B2A-BDAB-9DB2A14321AD}"/>
          </ac:spMkLst>
        </pc:spChg>
        <pc:picChg chg="add mod">
          <ac:chgData name="Henrik Lange" userId="0224487d-274b-4d71-863e-9ebf1d158e14" providerId="ADAL" clId="{7F46A0F2-C825-428B-92B1-50E3BEF8BA9F}" dt="2019-02-04T11:58:48.026" v="3360" actId="1076"/>
          <ac:picMkLst>
            <pc:docMk/>
            <pc:sldMk cId="3507645571" sldId="476"/>
            <ac:picMk id="2" creationId="{B703271B-FF76-4352-BCC9-4553E2655E34}"/>
          </ac:picMkLst>
        </pc:picChg>
        <pc:picChg chg="del">
          <ac:chgData name="Henrik Lange" userId="0224487d-274b-4d71-863e-9ebf1d158e14" providerId="ADAL" clId="{7F46A0F2-C825-428B-92B1-50E3BEF8BA9F}" dt="2019-02-04T11:58:41.220" v="3357" actId="478"/>
          <ac:picMkLst>
            <pc:docMk/>
            <pc:sldMk cId="3507645571" sldId="476"/>
            <ac:picMk id="6" creationId="{746A0AA3-5C6C-4797-B3D2-BF79CD0B5BFF}"/>
          </ac:picMkLst>
        </pc:picChg>
      </pc:sldChg>
      <pc:sldChg chg="addSp modSp add">
        <pc:chgData name="Henrik Lange" userId="0224487d-274b-4d71-863e-9ebf1d158e14" providerId="ADAL" clId="{7F46A0F2-C825-428B-92B1-50E3BEF8BA9F}" dt="2019-02-04T12:10:09.010" v="4750" actId="11529"/>
        <pc:sldMkLst>
          <pc:docMk/>
          <pc:sldMk cId="1095592731" sldId="477"/>
        </pc:sldMkLst>
        <pc:spChg chg="add mod">
          <ac:chgData name="Henrik Lange" userId="0224487d-274b-4d71-863e-9ebf1d158e14" providerId="ADAL" clId="{7F46A0F2-C825-428B-92B1-50E3BEF8BA9F}" dt="2019-02-04T12:10:09.010" v="4750" actId="11529"/>
          <ac:spMkLst>
            <pc:docMk/>
            <pc:sldMk cId="1095592731" sldId="477"/>
            <ac:spMk id="4" creationId="{0FA62101-D4AE-4F21-81D1-7C10EE1A685D}"/>
          </ac:spMkLst>
        </pc:spChg>
        <pc:spChg chg="mod">
          <ac:chgData name="Henrik Lange" userId="0224487d-274b-4d71-863e-9ebf1d158e14" providerId="ADAL" clId="{7F46A0F2-C825-428B-92B1-50E3BEF8BA9F}" dt="2019-02-04T12:07:08.186" v="4737" actId="113"/>
          <ac:spMkLst>
            <pc:docMk/>
            <pc:sldMk cId="1095592731" sldId="477"/>
            <ac:spMk id="5" creationId="{DDF24FDF-AE36-4D68-8A7E-383F5E529951}"/>
          </ac:spMkLst>
        </pc:spChg>
        <pc:picChg chg="add mod">
          <ac:chgData name="Henrik Lange" userId="0224487d-274b-4d71-863e-9ebf1d158e14" providerId="ADAL" clId="{7F46A0F2-C825-428B-92B1-50E3BEF8BA9F}" dt="2019-02-04T12:09:29.589" v="4741" actId="1076"/>
          <ac:picMkLst>
            <pc:docMk/>
            <pc:sldMk cId="1095592731" sldId="477"/>
            <ac:picMk id="2" creationId="{DD35C74D-D067-42C8-963D-F09A88E8B9DF}"/>
          </ac:picMkLst>
        </pc:picChg>
        <pc:picChg chg="add mod">
          <ac:chgData name="Henrik Lange" userId="0224487d-274b-4d71-863e-9ebf1d158e14" providerId="ADAL" clId="{7F46A0F2-C825-428B-92B1-50E3BEF8BA9F}" dt="2019-02-04T12:10:05.522" v="4749" actId="1076"/>
          <ac:picMkLst>
            <pc:docMk/>
            <pc:sldMk cId="1095592731" sldId="477"/>
            <ac:picMk id="3" creationId="{7AC56A4B-62E3-4364-AE9D-86F03B2A51FA}"/>
          </ac:picMkLst>
        </pc:picChg>
      </pc:sldChg>
      <pc:sldChg chg="modSp add">
        <pc:chgData name="Henrik Lange" userId="0224487d-274b-4d71-863e-9ebf1d158e14" providerId="ADAL" clId="{7F46A0F2-C825-428B-92B1-50E3BEF8BA9F}" dt="2019-02-04T12:06:12.634" v="4612" actId="5793"/>
        <pc:sldMkLst>
          <pc:docMk/>
          <pc:sldMk cId="1837992304" sldId="478"/>
        </pc:sldMkLst>
        <pc:spChg chg="mod">
          <ac:chgData name="Henrik Lange" userId="0224487d-274b-4d71-863e-9ebf1d158e14" providerId="ADAL" clId="{7F46A0F2-C825-428B-92B1-50E3BEF8BA9F}" dt="2019-02-04T12:06:12.634" v="4612" actId="5793"/>
          <ac:spMkLst>
            <pc:docMk/>
            <pc:sldMk cId="1837992304" sldId="478"/>
            <ac:spMk id="5" creationId="{DDF24FDF-AE36-4D68-8A7E-383F5E529951}"/>
          </ac:spMkLst>
        </pc:spChg>
        <pc:spChg chg="mod">
          <ac:chgData name="Henrik Lange" userId="0224487d-274b-4d71-863e-9ebf1d158e14" providerId="ADAL" clId="{7F46A0F2-C825-428B-92B1-50E3BEF8BA9F}" dt="2019-02-04T12:03:42.674" v="4129" actId="20577"/>
          <ac:spMkLst>
            <pc:docMk/>
            <pc:sldMk cId="1837992304" sldId="478"/>
            <ac:spMk id="5122" creationId="{770228EC-4F71-40B1-BD9D-7349A2EDCB76}"/>
          </ac:spMkLst>
        </pc:spChg>
      </pc:sldChg>
      <pc:sldChg chg="delSp modSp add">
        <pc:chgData name="Henrik Lange" userId="0224487d-274b-4d71-863e-9ebf1d158e14" providerId="ADAL" clId="{7F46A0F2-C825-428B-92B1-50E3BEF8BA9F}" dt="2019-02-04T12:11:14.127" v="4940" actId="20577"/>
        <pc:sldMkLst>
          <pc:docMk/>
          <pc:sldMk cId="2560543407" sldId="479"/>
        </pc:sldMkLst>
        <pc:spChg chg="del">
          <ac:chgData name="Henrik Lange" userId="0224487d-274b-4d71-863e-9ebf1d158e14" providerId="ADAL" clId="{7F46A0F2-C825-428B-92B1-50E3BEF8BA9F}" dt="2019-02-04T12:10:29.411" v="4764" actId="478"/>
          <ac:spMkLst>
            <pc:docMk/>
            <pc:sldMk cId="2560543407" sldId="479"/>
            <ac:spMk id="4" creationId="{0FA62101-D4AE-4F21-81D1-7C10EE1A685D}"/>
          </ac:spMkLst>
        </pc:spChg>
        <pc:spChg chg="mod">
          <ac:chgData name="Henrik Lange" userId="0224487d-274b-4d71-863e-9ebf1d158e14" providerId="ADAL" clId="{7F46A0F2-C825-428B-92B1-50E3BEF8BA9F}" dt="2019-02-04T12:11:14.127" v="4940" actId="20577"/>
          <ac:spMkLst>
            <pc:docMk/>
            <pc:sldMk cId="2560543407" sldId="479"/>
            <ac:spMk id="5" creationId="{DDF24FDF-AE36-4D68-8A7E-383F5E529951}"/>
          </ac:spMkLst>
        </pc:spChg>
        <pc:spChg chg="mod">
          <ac:chgData name="Henrik Lange" userId="0224487d-274b-4d71-863e-9ebf1d158e14" providerId="ADAL" clId="{7F46A0F2-C825-428B-92B1-50E3BEF8BA9F}" dt="2019-02-04T12:10:26.121" v="4760" actId="20577"/>
          <ac:spMkLst>
            <pc:docMk/>
            <pc:sldMk cId="2560543407" sldId="479"/>
            <ac:spMk id="5122" creationId="{770228EC-4F71-40B1-BD9D-7349A2EDCB76}"/>
          </ac:spMkLst>
        </pc:spChg>
        <pc:picChg chg="del mod">
          <ac:chgData name="Henrik Lange" userId="0224487d-274b-4d71-863e-9ebf1d158e14" providerId="ADAL" clId="{7F46A0F2-C825-428B-92B1-50E3BEF8BA9F}" dt="2019-02-04T12:10:28.059" v="4762" actId="478"/>
          <ac:picMkLst>
            <pc:docMk/>
            <pc:sldMk cId="2560543407" sldId="479"/>
            <ac:picMk id="2" creationId="{DD35C74D-D067-42C8-963D-F09A88E8B9DF}"/>
          </ac:picMkLst>
        </pc:picChg>
        <pc:picChg chg="del">
          <ac:chgData name="Henrik Lange" userId="0224487d-274b-4d71-863e-9ebf1d158e14" providerId="ADAL" clId="{7F46A0F2-C825-428B-92B1-50E3BEF8BA9F}" dt="2019-02-04T12:10:28.706" v="4763" actId="478"/>
          <ac:picMkLst>
            <pc:docMk/>
            <pc:sldMk cId="2560543407" sldId="479"/>
            <ac:picMk id="3" creationId="{7AC56A4B-62E3-4364-AE9D-86F03B2A51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04-02-2019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1: GitHub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Create a branch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EA76AB-9D0E-4901-A623-6C5DCCF7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7" y="944054"/>
            <a:ext cx="346710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4C34E-83FB-43B9-AE7F-499723C80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2" y="3933056"/>
            <a:ext cx="38290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6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Create your own folder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575AF0-28AF-4B79-A986-ABFAE690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1870388"/>
            <a:ext cx="5724525" cy="76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2BA99-791E-4546-8E36-067C5DD1C040}"/>
              </a:ext>
            </a:extLst>
          </p:cNvPr>
          <p:cNvSpPr txBox="1"/>
          <p:nvPr/>
        </p:nvSpPr>
        <p:spPr>
          <a:xfrm>
            <a:off x="1939504" y="1484784"/>
            <a:ext cx="534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GitHub Desktop has a shortcut to the repository folder:</a:t>
            </a:r>
            <a:endParaRPr lang="da-DK" sz="1800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C319D272-BBB0-4F71-8D30-35B3E0DC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2648660"/>
            <a:ext cx="7270700" cy="3782303"/>
          </a:xfrm>
        </p:spPr>
        <p:txBody>
          <a:bodyPr/>
          <a:lstStyle/>
          <a:p>
            <a:r>
              <a:rPr lang="en-US" altLang="en-US" dirty="0"/>
              <a:t>Create a folder with the same name as your username/</a:t>
            </a:r>
            <a:r>
              <a:rPr lang="en-US" altLang="en-US" dirty="0" err="1"/>
              <a:t>sdu</a:t>
            </a:r>
            <a:r>
              <a:rPr lang="en-US" altLang="en-US" dirty="0"/>
              <a:t> handle</a:t>
            </a:r>
          </a:p>
          <a:p>
            <a:r>
              <a:rPr lang="en-US" altLang="en-US" dirty="0"/>
              <a:t>Inside the folder, create a text file, and write something in it</a:t>
            </a:r>
          </a:p>
          <a:p>
            <a:r>
              <a:rPr lang="en-US" altLang="en-US" dirty="0"/>
              <a:t>When you are done, go back to GitHub Desktop and commit your folder and file to your branch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75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Commit your file to your branch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6254B-217D-4005-8E87-872BEE61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24744"/>
            <a:ext cx="7596336" cy="52722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517AF87-A34B-4722-8880-7A17A7C5025B}"/>
              </a:ext>
            </a:extLst>
          </p:cNvPr>
          <p:cNvSpPr/>
          <p:nvPr/>
        </p:nvSpPr>
        <p:spPr>
          <a:xfrm>
            <a:off x="2339752" y="1308849"/>
            <a:ext cx="132512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 branch</a:t>
            </a:r>
            <a:endParaRPr lang="da-DK" sz="16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332AC4D-62DE-42F9-BE74-AB5412DF5D66}"/>
              </a:ext>
            </a:extLst>
          </p:cNvPr>
          <p:cNvSpPr/>
          <p:nvPr/>
        </p:nvSpPr>
        <p:spPr>
          <a:xfrm flipH="1">
            <a:off x="6660232" y="1700808"/>
            <a:ext cx="1699207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Changes in selected file</a:t>
            </a:r>
            <a:endParaRPr lang="da-DK" sz="16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7ABDC9-2A38-4E56-AD49-2AB1F365B5CD}"/>
              </a:ext>
            </a:extLst>
          </p:cNvPr>
          <p:cNvSpPr/>
          <p:nvPr/>
        </p:nvSpPr>
        <p:spPr>
          <a:xfrm flipH="1">
            <a:off x="2811627" y="2204864"/>
            <a:ext cx="2016224" cy="45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 changed files</a:t>
            </a:r>
            <a:endParaRPr lang="da-DK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A9731E-A3C8-490F-8EFE-6669F93AC2F5}"/>
              </a:ext>
            </a:extLst>
          </p:cNvPr>
          <p:cNvSpPr/>
          <p:nvPr/>
        </p:nvSpPr>
        <p:spPr>
          <a:xfrm flipH="1">
            <a:off x="3419872" y="4797152"/>
            <a:ext cx="2520280" cy="45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Describe your changes</a:t>
            </a:r>
            <a:endParaRPr lang="da-DK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67F44A-0A8A-448C-9857-93DF6000C6B2}"/>
              </a:ext>
            </a:extLst>
          </p:cNvPr>
          <p:cNvSpPr/>
          <p:nvPr/>
        </p:nvSpPr>
        <p:spPr>
          <a:xfrm flipH="1">
            <a:off x="3664881" y="6029932"/>
            <a:ext cx="2275271" cy="45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your changes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15639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A4F5FF-AEE8-4923-A0AF-0D90DBF4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8" y="1090098"/>
            <a:ext cx="7596336" cy="5394499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Commit your file to your branch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7ABDC9-2A38-4E56-AD49-2AB1F365B5CD}"/>
              </a:ext>
            </a:extLst>
          </p:cNvPr>
          <p:cNvSpPr/>
          <p:nvPr/>
        </p:nvSpPr>
        <p:spPr>
          <a:xfrm flipH="1">
            <a:off x="7074023" y="1286232"/>
            <a:ext cx="2016224" cy="45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Publish you branch</a:t>
            </a:r>
            <a:endParaRPr lang="da-DK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67F44A-0A8A-448C-9857-93DF6000C6B2}"/>
              </a:ext>
            </a:extLst>
          </p:cNvPr>
          <p:cNvSpPr/>
          <p:nvPr/>
        </p:nvSpPr>
        <p:spPr>
          <a:xfrm flipH="1">
            <a:off x="3811640" y="6084401"/>
            <a:ext cx="2275271" cy="45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Notice undo button!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79634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Commit your file to your branch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C835B5-8FB6-4EAF-B35C-3DF54351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33" y="1153621"/>
            <a:ext cx="7812360" cy="51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8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Why are we doing this?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24FDF-AE36-4D68-8A7E-383F5E52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it fast and convenient for me to see your work and help you out</a:t>
            </a:r>
          </a:p>
          <a:p>
            <a:r>
              <a:rPr lang="en-US" dirty="0"/>
              <a:t>It lets your buddies look at your work equally fast and comment on it online</a:t>
            </a:r>
          </a:p>
          <a:p>
            <a:r>
              <a:rPr lang="en-US" dirty="0"/>
              <a:t>It lets you save your own work in versions, so you can go back or branch out when you want to try new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8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Pull requests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24FDF-AE36-4D68-8A7E-383F5E52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/>
              <a:t>A pull requests signals that your want to update the master branch with the content of your own branch</a:t>
            </a:r>
          </a:p>
          <a:p>
            <a:r>
              <a:rPr lang="en-US" dirty="0"/>
              <a:t>When you create a pull request, a reviewer can see all changes since your last pull request and comment on them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8A612-E3DE-4F81-8438-8300D5ED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519237"/>
            <a:ext cx="26098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A0AA3-5C6C-4797-B3D2-BF79CD0B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43" y="874663"/>
            <a:ext cx="6717403" cy="5616624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Pull requests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8DDAAB-B6D9-4C4B-9211-76369F8B5E63}"/>
              </a:ext>
            </a:extLst>
          </p:cNvPr>
          <p:cNvSpPr/>
          <p:nvPr/>
        </p:nvSpPr>
        <p:spPr>
          <a:xfrm flipH="1">
            <a:off x="6926128" y="2440213"/>
            <a:ext cx="2217872" cy="97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someone you want feedback from</a:t>
            </a:r>
            <a:endParaRPr lang="da-DK" sz="16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FABA5B-B483-4B2A-BDAB-9DB2A14321AD}"/>
              </a:ext>
            </a:extLst>
          </p:cNvPr>
          <p:cNvSpPr/>
          <p:nvPr/>
        </p:nvSpPr>
        <p:spPr>
          <a:xfrm flipH="1">
            <a:off x="5436096" y="4581128"/>
            <a:ext cx="2217872" cy="97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Confirm your pull request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27186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Pull requests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03271B-FF76-4352-BCC9-4553E265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89" y="1187450"/>
            <a:ext cx="6016724" cy="515719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FABA5B-B483-4B2A-BDAB-9DB2A14321AD}"/>
              </a:ext>
            </a:extLst>
          </p:cNvPr>
          <p:cNvSpPr/>
          <p:nvPr/>
        </p:nvSpPr>
        <p:spPr>
          <a:xfrm flipH="1">
            <a:off x="5940152" y="3933056"/>
            <a:ext cx="302433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 can only be merged when it is approved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50764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House rules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24FDF-AE36-4D68-8A7E-383F5E52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the code owner, and therefore, I am the only one who can grant access to merge into the </a:t>
            </a:r>
            <a:r>
              <a:rPr lang="en-US" b="1" dirty="0"/>
              <a:t>master</a:t>
            </a:r>
            <a:r>
              <a:rPr lang="en-US" dirty="0"/>
              <a:t> branch</a:t>
            </a:r>
          </a:p>
          <a:p>
            <a:r>
              <a:rPr lang="en-US" dirty="0"/>
              <a:t>I will not approve unless someone else (your buddy) has already </a:t>
            </a:r>
            <a:r>
              <a:rPr lang="en-US" b="1" dirty="0"/>
              <a:t>gone over the code</a:t>
            </a:r>
            <a:r>
              <a:rPr lang="en-US" dirty="0"/>
              <a:t>, left </a:t>
            </a:r>
            <a:r>
              <a:rPr lang="en-US" b="1" dirty="0"/>
              <a:t>comments</a:t>
            </a:r>
            <a:r>
              <a:rPr lang="en-US" dirty="0"/>
              <a:t> and </a:t>
            </a:r>
            <a:r>
              <a:rPr lang="en-US" b="1" dirty="0"/>
              <a:t>approved</a:t>
            </a:r>
            <a:r>
              <a:rPr lang="en-US" dirty="0"/>
              <a:t> it.</a:t>
            </a:r>
          </a:p>
          <a:p>
            <a:r>
              <a:rPr lang="en-US" dirty="0"/>
              <a:t>When you want feedback, you must create a pull request</a:t>
            </a:r>
          </a:p>
          <a:p>
            <a:pPr lvl="1"/>
            <a:r>
              <a:rPr lang="en-US" dirty="0"/>
              <a:t>If you want feedback on something specific, write in the description of the pull request what you need</a:t>
            </a:r>
          </a:p>
          <a:p>
            <a:r>
              <a:rPr lang="en-US" dirty="0"/>
              <a:t>Only work in the folder with you own username, or I will not approve the PR.</a:t>
            </a:r>
          </a:p>
        </p:txBody>
      </p:sp>
    </p:spTree>
    <p:extLst>
      <p:ext uri="{BB962C8B-B14F-4D97-AF65-F5344CB8AC3E}">
        <p14:creationId xmlns:p14="http://schemas.microsoft.com/office/powerpoint/2010/main" val="32078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Pre-assessment results</a:t>
            </a:r>
          </a:p>
          <a:p>
            <a:r>
              <a:rPr lang="en-US" altLang="en-US" dirty="0"/>
              <a:t>Buddy-arrangement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GitHub</a:t>
            </a:r>
          </a:p>
          <a:p>
            <a:r>
              <a:rPr lang="en-US" altLang="en-US" dirty="0"/>
              <a:t>What is Git and GitHub?</a:t>
            </a:r>
          </a:p>
          <a:p>
            <a:r>
              <a:rPr lang="en-US" altLang="en-US" dirty="0"/>
              <a:t>How does it work</a:t>
            </a:r>
          </a:p>
          <a:p>
            <a:r>
              <a:rPr lang="en-US" altLang="en-US" dirty="0"/>
              <a:t>Installation</a:t>
            </a:r>
          </a:p>
          <a:p>
            <a:r>
              <a:rPr lang="en-US" altLang="en-US" dirty="0"/>
              <a:t>Clone a repository</a:t>
            </a:r>
          </a:p>
          <a:p>
            <a:r>
              <a:rPr lang="en-US" altLang="en-US" dirty="0"/>
              <a:t>Make a branch</a:t>
            </a:r>
          </a:p>
          <a:p>
            <a:r>
              <a:rPr lang="en-US" altLang="en-US" dirty="0"/>
              <a:t>Commit changes</a:t>
            </a:r>
          </a:p>
          <a:p>
            <a:endParaRPr lang="en-US" altLang="en-US" dirty="0"/>
          </a:p>
          <a:p>
            <a:r>
              <a:rPr lang="en-US" altLang="en-US" dirty="0"/>
              <a:t>HTML &amp; CSS</a:t>
            </a:r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24FDF-AE36-4D68-8A7E-383F5E52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handed in as PR at given deadlines, and after the PR is made, no further commits are made</a:t>
            </a:r>
          </a:p>
          <a:p>
            <a:r>
              <a:rPr lang="en-US" dirty="0"/>
              <a:t>If we need to handle assignments in </a:t>
            </a:r>
            <a:r>
              <a:rPr lang="en-US" dirty="0" err="1"/>
              <a:t>BlackBoard</a:t>
            </a:r>
            <a:r>
              <a:rPr lang="en-US" dirty="0"/>
              <a:t>, I expect the </a:t>
            </a:r>
            <a:r>
              <a:rPr lang="en-US" dirty="0" err="1"/>
              <a:t>BlackBoard</a:t>
            </a:r>
            <a:r>
              <a:rPr lang="en-US" dirty="0"/>
              <a:t> .zip file to be identical to your pull request</a:t>
            </a:r>
          </a:p>
          <a:p>
            <a:r>
              <a:rPr lang="en-US" dirty="0"/>
              <a:t>Feedback will be given in a personal email for the assignments</a:t>
            </a:r>
          </a:p>
          <a:p>
            <a:pPr lvl="1"/>
            <a:r>
              <a:rPr lang="en-US" dirty="0"/>
              <a:t>General problem solving will be handled with public comments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9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Nice to know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24FDF-AE36-4D68-8A7E-383F5E52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disregard all commits and get back to master</a:t>
            </a:r>
          </a:p>
          <a:p>
            <a:pPr lvl="1"/>
            <a:r>
              <a:rPr lang="en-US" dirty="0"/>
              <a:t>git reset --hard master</a:t>
            </a:r>
          </a:p>
          <a:p>
            <a:r>
              <a:rPr lang="en-US" dirty="0"/>
              <a:t>To go to the command prompt of a folder, in windows, go to the folder in finder, and write </a:t>
            </a:r>
            <a:r>
              <a:rPr lang="en-US" b="1" dirty="0" err="1"/>
              <a:t>cmd</a:t>
            </a:r>
            <a:r>
              <a:rPr lang="en-US" dirty="0"/>
              <a:t> in the address field.</a:t>
            </a:r>
          </a:p>
          <a:p>
            <a:endParaRPr lang="da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C74D-D067-42C8-963D-F09A88E8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7" y="3296022"/>
            <a:ext cx="3672408" cy="3161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C56A4B-62E3-4364-AE9D-86F03B2A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377" y="3933056"/>
            <a:ext cx="3776273" cy="175506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FA62101-D4AE-4F21-81D1-7C10EE1A685D}"/>
              </a:ext>
            </a:extLst>
          </p:cNvPr>
          <p:cNvSpPr/>
          <p:nvPr/>
        </p:nvSpPr>
        <p:spPr>
          <a:xfrm>
            <a:off x="4129608" y="4437112"/>
            <a:ext cx="874440" cy="820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559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Questions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24FDF-AE36-4D68-8A7E-383F5E52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to keep this part of the course very brief, so we have only covered a fraction of Git and GitHub.</a:t>
            </a:r>
          </a:p>
          <a:p>
            <a:r>
              <a:rPr lang="en-US" dirty="0"/>
              <a:t>Feel free to ask any questions – now – or when you need to.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0543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BREAK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Make sure these things work,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and afterwards, 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HTML</a:t>
            </a: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ITI Pre-assessment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126684" cy="5305425"/>
          </a:xfrm>
        </p:spPr>
        <p:txBody>
          <a:bodyPr/>
          <a:lstStyle/>
          <a:p>
            <a:r>
              <a:rPr lang="en-US" altLang="en-US" dirty="0"/>
              <a:t>We go over the results of the pre-assessment test</a:t>
            </a:r>
          </a:p>
          <a:p>
            <a:r>
              <a:rPr lang="en-US" altLang="en-US" dirty="0"/>
              <a:t>We have a quick discussion of level and expectations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6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Buddy Arrangement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126684" cy="5305425"/>
          </a:xfrm>
        </p:spPr>
        <p:txBody>
          <a:bodyPr/>
          <a:lstStyle/>
          <a:p>
            <a:r>
              <a:rPr lang="en-US" altLang="en-US" dirty="0"/>
              <a:t>Class is divided into review groups</a:t>
            </a:r>
          </a:p>
          <a:p>
            <a:pPr lvl="1"/>
            <a:r>
              <a:rPr lang="en-US" altLang="en-US" dirty="0"/>
              <a:t>Sizes depend on pre-assessment test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Everyone will review and comment on peer code</a:t>
            </a:r>
          </a:p>
          <a:p>
            <a:r>
              <a:rPr lang="en-US" altLang="en-US" dirty="0"/>
              <a:t>This lets you</a:t>
            </a:r>
          </a:p>
          <a:p>
            <a:pPr lvl="1"/>
            <a:r>
              <a:rPr lang="en-US" altLang="en-US" dirty="0"/>
              <a:t>See alternative approaches</a:t>
            </a:r>
          </a:p>
          <a:p>
            <a:pPr lvl="1"/>
            <a:r>
              <a:rPr lang="en-US" altLang="en-US" dirty="0"/>
              <a:t>Get help when you are stuck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24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Git and GitHub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126684" cy="5305425"/>
          </a:xfrm>
        </p:spPr>
        <p:txBody>
          <a:bodyPr/>
          <a:lstStyle/>
          <a:p>
            <a:r>
              <a:rPr lang="en-US" altLang="en-US" dirty="0"/>
              <a:t>Git is a distributed version control system</a:t>
            </a:r>
          </a:p>
          <a:p>
            <a:r>
              <a:rPr lang="en-US" altLang="en-US" dirty="0"/>
              <a:t>Allows for collaboration and change-tracking</a:t>
            </a:r>
          </a:p>
          <a:p>
            <a:r>
              <a:rPr lang="en-US" altLang="en-US" dirty="0"/>
              <a:t>Keep all revisions and go back</a:t>
            </a:r>
          </a:p>
          <a:p>
            <a:r>
              <a:rPr lang="en-US" altLang="en-US" dirty="0"/>
              <a:t>Branching and merging (more in a moment)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GitHub is a server that hosts Git projects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4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How does </a:t>
            </a:r>
            <a:r>
              <a:rPr lang="en-US" altLang="en-US" sz="3200"/>
              <a:t>it work</a:t>
            </a:r>
            <a:endParaRPr lang="en-US" altLang="en-US" sz="3200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3C34D5-029C-4C0D-B96D-8989206F4C67}"/>
              </a:ext>
            </a:extLst>
          </p:cNvPr>
          <p:cNvSpPr/>
          <p:nvPr/>
        </p:nvSpPr>
        <p:spPr>
          <a:xfrm>
            <a:off x="5371106" y="5301208"/>
            <a:ext cx="2952328" cy="1191032"/>
          </a:xfrm>
          <a:custGeom>
            <a:avLst/>
            <a:gdLst>
              <a:gd name="connsiteX0" fmla="*/ 0 w 2952328"/>
              <a:gd name="connsiteY0" fmla="*/ 0 h 1080120"/>
              <a:gd name="connsiteX1" fmla="*/ 2952328 w 2952328"/>
              <a:gd name="connsiteY1" fmla="*/ 0 h 1080120"/>
              <a:gd name="connsiteX2" fmla="*/ 2952328 w 2952328"/>
              <a:gd name="connsiteY2" fmla="*/ 1080120 h 1080120"/>
              <a:gd name="connsiteX3" fmla="*/ 0 w 2952328"/>
              <a:gd name="connsiteY3" fmla="*/ 1080120 h 1080120"/>
              <a:gd name="connsiteX4" fmla="*/ 0 w 2952328"/>
              <a:gd name="connsiteY4" fmla="*/ 0 h 1080120"/>
              <a:gd name="connsiteX0" fmla="*/ 0 w 2952328"/>
              <a:gd name="connsiteY0" fmla="*/ 0 h 1080120"/>
              <a:gd name="connsiteX1" fmla="*/ 2952328 w 2952328"/>
              <a:gd name="connsiteY1" fmla="*/ 0 h 1080120"/>
              <a:gd name="connsiteX2" fmla="*/ 2952328 w 2952328"/>
              <a:gd name="connsiteY2" fmla="*/ 1080120 h 1080120"/>
              <a:gd name="connsiteX3" fmla="*/ 1523240 w 2952328"/>
              <a:gd name="connsiteY3" fmla="*/ 1074654 h 1080120"/>
              <a:gd name="connsiteX4" fmla="*/ 0 w 2952328"/>
              <a:gd name="connsiteY4" fmla="*/ 1080120 h 1080120"/>
              <a:gd name="connsiteX5" fmla="*/ 0 w 2952328"/>
              <a:gd name="connsiteY5" fmla="*/ 0 h 1080120"/>
              <a:gd name="connsiteX0" fmla="*/ 0 w 2952328"/>
              <a:gd name="connsiteY0" fmla="*/ 0 h 1191032"/>
              <a:gd name="connsiteX1" fmla="*/ 2952328 w 2952328"/>
              <a:gd name="connsiteY1" fmla="*/ 0 h 1191032"/>
              <a:gd name="connsiteX2" fmla="*/ 2952328 w 2952328"/>
              <a:gd name="connsiteY2" fmla="*/ 1080120 h 1191032"/>
              <a:gd name="connsiteX3" fmla="*/ 1489989 w 2952328"/>
              <a:gd name="connsiteY3" fmla="*/ 1191032 h 1191032"/>
              <a:gd name="connsiteX4" fmla="*/ 0 w 2952328"/>
              <a:gd name="connsiteY4" fmla="*/ 1080120 h 1191032"/>
              <a:gd name="connsiteX5" fmla="*/ 0 w 2952328"/>
              <a:gd name="connsiteY5" fmla="*/ 0 h 1191032"/>
              <a:gd name="connsiteX0" fmla="*/ 0 w 2952328"/>
              <a:gd name="connsiteY0" fmla="*/ 0 h 1191032"/>
              <a:gd name="connsiteX1" fmla="*/ 2952328 w 2952328"/>
              <a:gd name="connsiteY1" fmla="*/ 0 h 1191032"/>
              <a:gd name="connsiteX2" fmla="*/ 2952328 w 2952328"/>
              <a:gd name="connsiteY2" fmla="*/ 1080120 h 1191032"/>
              <a:gd name="connsiteX3" fmla="*/ 1489989 w 2952328"/>
              <a:gd name="connsiteY3" fmla="*/ 1191032 h 1191032"/>
              <a:gd name="connsiteX4" fmla="*/ 0 w 2952328"/>
              <a:gd name="connsiteY4" fmla="*/ 1080120 h 1191032"/>
              <a:gd name="connsiteX5" fmla="*/ 0 w 2952328"/>
              <a:gd name="connsiteY5" fmla="*/ 0 h 1191032"/>
              <a:gd name="connsiteX0" fmla="*/ 0 w 2952328"/>
              <a:gd name="connsiteY0" fmla="*/ 0 h 1191032"/>
              <a:gd name="connsiteX1" fmla="*/ 2952328 w 2952328"/>
              <a:gd name="connsiteY1" fmla="*/ 0 h 1191032"/>
              <a:gd name="connsiteX2" fmla="*/ 2952328 w 2952328"/>
              <a:gd name="connsiteY2" fmla="*/ 1080120 h 1191032"/>
              <a:gd name="connsiteX3" fmla="*/ 1489989 w 2952328"/>
              <a:gd name="connsiteY3" fmla="*/ 1191032 h 1191032"/>
              <a:gd name="connsiteX4" fmla="*/ 0 w 2952328"/>
              <a:gd name="connsiteY4" fmla="*/ 1080120 h 1191032"/>
              <a:gd name="connsiteX5" fmla="*/ 0 w 2952328"/>
              <a:gd name="connsiteY5" fmla="*/ 0 h 119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2328" h="1191032">
                <a:moveTo>
                  <a:pt x="0" y="0"/>
                </a:moveTo>
                <a:lnTo>
                  <a:pt x="2952328" y="0"/>
                </a:lnTo>
                <a:lnTo>
                  <a:pt x="2952328" y="1080120"/>
                </a:lnTo>
                <a:cubicBezTo>
                  <a:pt x="2464882" y="1117091"/>
                  <a:pt x="1977435" y="1187312"/>
                  <a:pt x="1489989" y="1191032"/>
                </a:cubicBezTo>
                <a:cubicBezTo>
                  <a:pt x="951763" y="1179000"/>
                  <a:pt x="496663" y="1117091"/>
                  <a:pt x="0" y="1080120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Remote</a:t>
            </a:r>
            <a:endParaRPr lang="da-DK" sz="3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12A82-CE0B-473E-9A81-39012AD3E1ED}"/>
              </a:ext>
            </a:extLst>
          </p:cNvPr>
          <p:cNvSpPr/>
          <p:nvPr/>
        </p:nvSpPr>
        <p:spPr>
          <a:xfrm>
            <a:off x="5359993" y="5157192"/>
            <a:ext cx="2952328" cy="28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A3FD-8786-4CDB-8BFB-B0EAE11420FF}"/>
              </a:ext>
            </a:extLst>
          </p:cNvPr>
          <p:cNvSpPr/>
          <p:nvPr/>
        </p:nvSpPr>
        <p:spPr>
          <a:xfrm>
            <a:off x="5395409" y="930834"/>
            <a:ext cx="2880320" cy="1542330"/>
          </a:xfrm>
          <a:custGeom>
            <a:avLst/>
            <a:gdLst>
              <a:gd name="connsiteX0" fmla="*/ 0 w 2880320"/>
              <a:gd name="connsiteY0" fmla="*/ 252033 h 1512168"/>
              <a:gd name="connsiteX1" fmla="*/ 252033 w 2880320"/>
              <a:gd name="connsiteY1" fmla="*/ 0 h 1512168"/>
              <a:gd name="connsiteX2" fmla="*/ 2628287 w 2880320"/>
              <a:gd name="connsiteY2" fmla="*/ 0 h 1512168"/>
              <a:gd name="connsiteX3" fmla="*/ 2880320 w 2880320"/>
              <a:gd name="connsiteY3" fmla="*/ 252033 h 1512168"/>
              <a:gd name="connsiteX4" fmla="*/ 2880320 w 2880320"/>
              <a:gd name="connsiteY4" fmla="*/ 1260135 h 1512168"/>
              <a:gd name="connsiteX5" fmla="*/ 2628287 w 2880320"/>
              <a:gd name="connsiteY5" fmla="*/ 1512168 h 1512168"/>
              <a:gd name="connsiteX6" fmla="*/ 252033 w 2880320"/>
              <a:gd name="connsiteY6" fmla="*/ 1512168 h 1512168"/>
              <a:gd name="connsiteX7" fmla="*/ 0 w 2880320"/>
              <a:gd name="connsiteY7" fmla="*/ 1260135 h 1512168"/>
              <a:gd name="connsiteX8" fmla="*/ 0 w 2880320"/>
              <a:gd name="connsiteY8" fmla="*/ 252033 h 1512168"/>
              <a:gd name="connsiteX0" fmla="*/ 0 w 2880320"/>
              <a:gd name="connsiteY0" fmla="*/ 257152 h 1517287"/>
              <a:gd name="connsiteX1" fmla="*/ 252033 w 2880320"/>
              <a:gd name="connsiteY1" fmla="*/ 5119 h 1517287"/>
              <a:gd name="connsiteX2" fmla="*/ 1254473 w 2880320"/>
              <a:gd name="connsiteY2" fmla="*/ 0 h 1517287"/>
              <a:gd name="connsiteX3" fmla="*/ 2628287 w 2880320"/>
              <a:gd name="connsiteY3" fmla="*/ 5119 h 1517287"/>
              <a:gd name="connsiteX4" fmla="*/ 2880320 w 2880320"/>
              <a:gd name="connsiteY4" fmla="*/ 257152 h 1517287"/>
              <a:gd name="connsiteX5" fmla="*/ 2880320 w 2880320"/>
              <a:gd name="connsiteY5" fmla="*/ 1265254 h 1517287"/>
              <a:gd name="connsiteX6" fmla="*/ 2628287 w 2880320"/>
              <a:gd name="connsiteY6" fmla="*/ 1517287 h 1517287"/>
              <a:gd name="connsiteX7" fmla="*/ 252033 w 2880320"/>
              <a:gd name="connsiteY7" fmla="*/ 1517287 h 1517287"/>
              <a:gd name="connsiteX8" fmla="*/ 0 w 2880320"/>
              <a:gd name="connsiteY8" fmla="*/ 1265254 h 1517287"/>
              <a:gd name="connsiteX9" fmla="*/ 0 w 2880320"/>
              <a:gd name="connsiteY9" fmla="*/ 257152 h 1517287"/>
              <a:gd name="connsiteX0" fmla="*/ 0 w 2880320"/>
              <a:gd name="connsiteY0" fmla="*/ 265463 h 1525598"/>
              <a:gd name="connsiteX1" fmla="*/ 252033 w 2880320"/>
              <a:gd name="connsiteY1" fmla="*/ 13430 h 1525598"/>
              <a:gd name="connsiteX2" fmla="*/ 788961 w 2880320"/>
              <a:gd name="connsiteY2" fmla="*/ 0 h 1525598"/>
              <a:gd name="connsiteX3" fmla="*/ 1254473 w 2880320"/>
              <a:gd name="connsiteY3" fmla="*/ 8311 h 1525598"/>
              <a:gd name="connsiteX4" fmla="*/ 2628287 w 2880320"/>
              <a:gd name="connsiteY4" fmla="*/ 13430 h 1525598"/>
              <a:gd name="connsiteX5" fmla="*/ 2880320 w 2880320"/>
              <a:gd name="connsiteY5" fmla="*/ 265463 h 1525598"/>
              <a:gd name="connsiteX6" fmla="*/ 2880320 w 2880320"/>
              <a:gd name="connsiteY6" fmla="*/ 1273565 h 1525598"/>
              <a:gd name="connsiteX7" fmla="*/ 2628287 w 2880320"/>
              <a:gd name="connsiteY7" fmla="*/ 1525598 h 1525598"/>
              <a:gd name="connsiteX8" fmla="*/ 252033 w 2880320"/>
              <a:gd name="connsiteY8" fmla="*/ 1525598 h 1525598"/>
              <a:gd name="connsiteX9" fmla="*/ 0 w 2880320"/>
              <a:gd name="connsiteY9" fmla="*/ 1273565 h 1525598"/>
              <a:gd name="connsiteX10" fmla="*/ 0 w 2880320"/>
              <a:gd name="connsiteY10" fmla="*/ 265463 h 1525598"/>
              <a:gd name="connsiteX0" fmla="*/ 0 w 2880320"/>
              <a:gd name="connsiteY0" fmla="*/ 506532 h 1766667"/>
              <a:gd name="connsiteX1" fmla="*/ 252033 w 2880320"/>
              <a:gd name="connsiteY1" fmla="*/ 254499 h 1766667"/>
              <a:gd name="connsiteX2" fmla="*/ 1262787 w 2880320"/>
              <a:gd name="connsiteY2" fmla="*/ 0 h 1766667"/>
              <a:gd name="connsiteX3" fmla="*/ 1254473 w 2880320"/>
              <a:gd name="connsiteY3" fmla="*/ 249380 h 1766667"/>
              <a:gd name="connsiteX4" fmla="*/ 2628287 w 2880320"/>
              <a:gd name="connsiteY4" fmla="*/ 254499 h 1766667"/>
              <a:gd name="connsiteX5" fmla="*/ 2880320 w 2880320"/>
              <a:gd name="connsiteY5" fmla="*/ 506532 h 1766667"/>
              <a:gd name="connsiteX6" fmla="*/ 2880320 w 2880320"/>
              <a:gd name="connsiteY6" fmla="*/ 1514634 h 1766667"/>
              <a:gd name="connsiteX7" fmla="*/ 2628287 w 2880320"/>
              <a:gd name="connsiteY7" fmla="*/ 1766667 h 1766667"/>
              <a:gd name="connsiteX8" fmla="*/ 252033 w 2880320"/>
              <a:gd name="connsiteY8" fmla="*/ 1766667 h 1766667"/>
              <a:gd name="connsiteX9" fmla="*/ 0 w 2880320"/>
              <a:gd name="connsiteY9" fmla="*/ 1514634 h 1766667"/>
              <a:gd name="connsiteX10" fmla="*/ 0 w 2880320"/>
              <a:gd name="connsiteY10" fmla="*/ 506532 h 1766667"/>
              <a:gd name="connsiteX0" fmla="*/ 0 w 2880320"/>
              <a:gd name="connsiteY0" fmla="*/ 509728 h 1769863"/>
              <a:gd name="connsiteX1" fmla="*/ 177219 w 2880320"/>
              <a:gd name="connsiteY1" fmla="*/ 0 h 1769863"/>
              <a:gd name="connsiteX2" fmla="*/ 1262787 w 2880320"/>
              <a:gd name="connsiteY2" fmla="*/ 3196 h 1769863"/>
              <a:gd name="connsiteX3" fmla="*/ 1254473 w 2880320"/>
              <a:gd name="connsiteY3" fmla="*/ 252576 h 1769863"/>
              <a:gd name="connsiteX4" fmla="*/ 2628287 w 2880320"/>
              <a:gd name="connsiteY4" fmla="*/ 257695 h 1769863"/>
              <a:gd name="connsiteX5" fmla="*/ 2880320 w 2880320"/>
              <a:gd name="connsiteY5" fmla="*/ 509728 h 1769863"/>
              <a:gd name="connsiteX6" fmla="*/ 2880320 w 2880320"/>
              <a:gd name="connsiteY6" fmla="*/ 1517830 h 1769863"/>
              <a:gd name="connsiteX7" fmla="*/ 2628287 w 2880320"/>
              <a:gd name="connsiteY7" fmla="*/ 1769863 h 1769863"/>
              <a:gd name="connsiteX8" fmla="*/ 252033 w 2880320"/>
              <a:gd name="connsiteY8" fmla="*/ 1769863 h 1769863"/>
              <a:gd name="connsiteX9" fmla="*/ 0 w 2880320"/>
              <a:gd name="connsiteY9" fmla="*/ 1517830 h 1769863"/>
              <a:gd name="connsiteX10" fmla="*/ 0 w 2880320"/>
              <a:gd name="connsiteY10" fmla="*/ 509728 h 1769863"/>
              <a:gd name="connsiteX0" fmla="*/ 0 w 2880320"/>
              <a:gd name="connsiteY0" fmla="*/ 509728 h 1769863"/>
              <a:gd name="connsiteX1" fmla="*/ 177219 w 2880320"/>
              <a:gd name="connsiteY1" fmla="*/ 0 h 1769863"/>
              <a:gd name="connsiteX2" fmla="*/ 1262787 w 2880320"/>
              <a:gd name="connsiteY2" fmla="*/ 3196 h 1769863"/>
              <a:gd name="connsiteX3" fmla="*/ 1254473 w 2880320"/>
              <a:gd name="connsiteY3" fmla="*/ 252576 h 1769863"/>
              <a:gd name="connsiteX4" fmla="*/ 2628287 w 2880320"/>
              <a:gd name="connsiteY4" fmla="*/ 257695 h 1769863"/>
              <a:gd name="connsiteX5" fmla="*/ 2880320 w 2880320"/>
              <a:gd name="connsiteY5" fmla="*/ 509728 h 1769863"/>
              <a:gd name="connsiteX6" fmla="*/ 2880320 w 2880320"/>
              <a:gd name="connsiteY6" fmla="*/ 1517830 h 1769863"/>
              <a:gd name="connsiteX7" fmla="*/ 2628287 w 2880320"/>
              <a:gd name="connsiteY7" fmla="*/ 1769863 h 1769863"/>
              <a:gd name="connsiteX8" fmla="*/ 252033 w 2880320"/>
              <a:gd name="connsiteY8" fmla="*/ 1769863 h 1769863"/>
              <a:gd name="connsiteX9" fmla="*/ 0 w 2880320"/>
              <a:gd name="connsiteY9" fmla="*/ 1517830 h 1769863"/>
              <a:gd name="connsiteX10" fmla="*/ 0 w 2880320"/>
              <a:gd name="connsiteY10" fmla="*/ 509728 h 1769863"/>
              <a:gd name="connsiteX0" fmla="*/ 0 w 2880320"/>
              <a:gd name="connsiteY0" fmla="*/ 509728 h 1769863"/>
              <a:gd name="connsiteX1" fmla="*/ 177219 w 2880320"/>
              <a:gd name="connsiteY1" fmla="*/ 0 h 1769863"/>
              <a:gd name="connsiteX2" fmla="*/ 1146409 w 2880320"/>
              <a:gd name="connsiteY2" fmla="*/ 3196 h 1769863"/>
              <a:gd name="connsiteX3" fmla="*/ 1254473 w 2880320"/>
              <a:gd name="connsiteY3" fmla="*/ 252576 h 1769863"/>
              <a:gd name="connsiteX4" fmla="*/ 2628287 w 2880320"/>
              <a:gd name="connsiteY4" fmla="*/ 257695 h 1769863"/>
              <a:gd name="connsiteX5" fmla="*/ 2880320 w 2880320"/>
              <a:gd name="connsiteY5" fmla="*/ 509728 h 1769863"/>
              <a:gd name="connsiteX6" fmla="*/ 2880320 w 2880320"/>
              <a:gd name="connsiteY6" fmla="*/ 1517830 h 1769863"/>
              <a:gd name="connsiteX7" fmla="*/ 2628287 w 2880320"/>
              <a:gd name="connsiteY7" fmla="*/ 1769863 h 1769863"/>
              <a:gd name="connsiteX8" fmla="*/ 252033 w 2880320"/>
              <a:gd name="connsiteY8" fmla="*/ 1769863 h 1769863"/>
              <a:gd name="connsiteX9" fmla="*/ 0 w 2880320"/>
              <a:gd name="connsiteY9" fmla="*/ 1517830 h 1769863"/>
              <a:gd name="connsiteX10" fmla="*/ 0 w 2880320"/>
              <a:gd name="connsiteY10" fmla="*/ 509728 h 1769863"/>
              <a:gd name="connsiteX0" fmla="*/ 0 w 2880320"/>
              <a:gd name="connsiteY0" fmla="*/ 509728 h 1769863"/>
              <a:gd name="connsiteX1" fmla="*/ 177219 w 2880320"/>
              <a:gd name="connsiteY1" fmla="*/ 0 h 1769863"/>
              <a:gd name="connsiteX2" fmla="*/ 1146409 w 2880320"/>
              <a:gd name="connsiteY2" fmla="*/ 3196 h 1769863"/>
              <a:gd name="connsiteX3" fmla="*/ 1254473 w 2880320"/>
              <a:gd name="connsiteY3" fmla="*/ 252576 h 1769863"/>
              <a:gd name="connsiteX4" fmla="*/ 2628287 w 2880320"/>
              <a:gd name="connsiteY4" fmla="*/ 257695 h 1769863"/>
              <a:gd name="connsiteX5" fmla="*/ 2880320 w 2880320"/>
              <a:gd name="connsiteY5" fmla="*/ 509728 h 1769863"/>
              <a:gd name="connsiteX6" fmla="*/ 2880320 w 2880320"/>
              <a:gd name="connsiteY6" fmla="*/ 1517830 h 1769863"/>
              <a:gd name="connsiteX7" fmla="*/ 2628287 w 2880320"/>
              <a:gd name="connsiteY7" fmla="*/ 1769863 h 1769863"/>
              <a:gd name="connsiteX8" fmla="*/ 252033 w 2880320"/>
              <a:gd name="connsiteY8" fmla="*/ 1769863 h 1769863"/>
              <a:gd name="connsiteX9" fmla="*/ 0 w 2880320"/>
              <a:gd name="connsiteY9" fmla="*/ 1517830 h 1769863"/>
              <a:gd name="connsiteX10" fmla="*/ 0 w 2880320"/>
              <a:gd name="connsiteY10" fmla="*/ 509728 h 17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0320" h="1769863">
                <a:moveTo>
                  <a:pt x="0" y="509728"/>
                </a:moveTo>
                <a:cubicBezTo>
                  <a:pt x="0" y="370534"/>
                  <a:pt x="38025" y="0"/>
                  <a:pt x="177219" y="0"/>
                </a:cubicBezTo>
                <a:lnTo>
                  <a:pt x="1146409" y="3196"/>
                </a:lnTo>
                <a:cubicBezTo>
                  <a:pt x="1248932" y="61385"/>
                  <a:pt x="1218452" y="169449"/>
                  <a:pt x="1254473" y="252576"/>
                </a:cubicBezTo>
                <a:lnTo>
                  <a:pt x="2628287" y="257695"/>
                </a:lnTo>
                <a:cubicBezTo>
                  <a:pt x="2767481" y="257695"/>
                  <a:pt x="2880320" y="370534"/>
                  <a:pt x="2880320" y="509728"/>
                </a:cubicBezTo>
                <a:lnTo>
                  <a:pt x="2880320" y="1517830"/>
                </a:lnTo>
                <a:cubicBezTo>
                  <a:pt x="2880320" y="1657024"/>
                  <a:pt x="2767481" y="1769863"/>
                  <a:pt x="2628287" y="1769863"/>
                </a:cubicBezTo>
                <a:lnTo>
                  <a:pt x="252033" y="1769863"/>
                </a:lnTo>
                <a:cubicBezTo>
                  <a:pt x="112839" y="1769863"/>
                  <a:pt x="0" y="1657024"/>
                  <a:pt x="0" y="1517830"/>
                </a:cubicBezTo>
                <a:lnTo>
                  <a:pt x="0" y="5097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Working Directory</a:t>
            </a:r>
            <a:endParaRPr lang="da-DK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136D77-CD49-48DC-8ECE-4E2E788C8B91}"/>
              </a:ext>
            </a:extLst>
          </p:cNvPr>
          <p:cNvSpPr/>
          <p:nvPr/>
        </p:nvSpPr>
        <p:spPr>
          <a:xfrm>
            <a:off x="5395409" y="3038798"/>
            <a:ext cx="2880320" cy="154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Repository</a:t>
            </a:r>
            <a:endParaRPr lang="da-DK" sz="3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A9F66-5FB8-4DBB-9B53-B516E436B675}"/>
              </a:ext>
            </a:extLst>
          </p:cNvPr>
          <p:cNvCxnSpPr>
            <a:cxnSpLocks/>
          </p:cNvCxnSpPr>
          <p:nvPr/>
        </p:nvCxnSpPr>
        <p:spPr>
          <a:xfrm flipV="1">
            <a:off x="8564349" y="930834"/>
            <a:ext cx="0" cy="372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5F418B-E4CE-41E0-AEE5-77FFFFDEADE5}"/>
              </a:ext>
            </a:extLst>
          </p:cNvPr>
          <p:cNvCxnSpPr/>
          <p:nvPr/>
        </p:nvCxnSpPr>
        <p:spPr>
          <a:xfrm flipV="1">
            <a:off x="8564349" y="5157192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4E842C-38FD-48AB-8925-78B45808E3FC}"/>
              </a:ext>
            </a:extLst>
          </p:cNvPr>
          <p:cNvSpPr txBox="1"/>
          <p:nvPr/>
        </p:nvSpPr>
        <p:spPr>
          <a:xfrm rot="5400000">
            <a:off x="8161643" y="2564904"/>
            <a:ext cx="1299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7F483-B035-4D1D-B0BA-54030BB707FE}"/>
              </a:ext>
            </a:extLst>
          </p:cNvPr>
          <p:cNvSpPr txBox="1"/>
          <p:nvPr/>
        </p:nvSpPr>
        <p:spPr>
          <a:xfrm rot="5400000">
            <a:off x="8015592" y="5471936"/>
            <a:ext cx="15854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endParaRPr lang="da-DK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2CC852D-B449-407A-875D-6A42F67118F5}"/>
              </a:ext>
            </a:extLst>
          </p:cNvPr>
          <p:cNvSpPr/>
          <p:nvPr/>
        </p:nvSpPr>
        <p:spPr>
          <a:xfrm rot="13873165">
            <a:off x="4886927" y="4004198"/>
            <a:ext cx="2673202" cy="2193184"/>
          </a:xfrm>
          <a:prstGeom prst="arc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658ECFE-BA1F-44D0-80F9-45EE35B3CC84}"/>
              </a:ext>
            </a:extLst>
          </p:cNvPr>
          <p:cNvSpPr/>
          <p:nvPr/>
        </p:nvSpPr>
        <p:spPr>
          <a:xfrm rot="13641978">
            <a:off x="4482972" y="1237747"/>
            <a:ext cx="5735966" cy="5405942"/>
          </a:xfrm>
          <a:prstGeom prst="arc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8F4A1-9B39-44E5-B0A0-8CD54FAFEAEB}"/>
              </a:ext>
            </a:extLst>
          </p:cNvPr>
          <p:cNvSpPr txBox="1"/>
          <p:nvPr/>
        </p:nvSpPr>
        <p:spPr>
          <a:xfrm rot="16200000">
            <a:off x="3828078" y="3412744"/>
            <a:ext cx="9941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Pull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1FCD1-7EA4-47F0-B561-5C6831E0224C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6835569" y="4581128"/>
            <a:ext cx="588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BCFDC4-4197-4757-AAF1-2CE6DB9E6C9A}"/>
              </a:ext>
            </a:extLst>
          </p:cNvPr>
          <p:cNvCxnSpPr>
            <a:stCxn id="7" idx="0"/>
          </p:cNvCxnSpPr>
          <p:nvPr/>
        </p:nvCxnSpPr>
        <p:spPr>
          <a:xfrm flipV="1">
            <a:off x="6835569" y="2473164"/>
            <a:ext cx="0" cy="565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3A93B0-9434-4269-AC7B-55A9CC645F49}"/>
              </a:ext>
            </a:extLst>
          </p:cNvPr>
          <p:cNvCxnSpPr>
            <a:cxnSpLocks/>
          </p:cNvCxnSpPr>
          <p:nvPr/>
        </p:nvCxnSpPr>
        <p:spPr>
          <a:xfrm>
            <a:off x="7052181" y="2444381"/>
            <a:ext cx="0" cy="5944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D79134-202C-4E22-94B5-B53EF9553939}"/>
              </a:ext>
            </a:extLst>
          </p:cNvPr>
          <p:cNvCxnSpPr>
            <a:cxnSpLocks/>
          </p:cNvCxnSpPr>
          <p:nvPr/>
        </p:nvCxnSpPr>
        <p:spPr>
          <a:xfrm>
            <a:off x="7052181" y="4581128"/>
            <a:ext cx="0" cy="5944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8893B0-EB41-409E-A6EE-2EAE0F339DEE}"/>
              </a:ext>
            </a:extLst>
          </p:cNvPr>
          <p:cNvSpPr txBox="1"/>
          <p:nvPr/>
        </p:nvSpPr>
        <p:spPr>
          <a:xfrm>
            <a:off x="5755689" y="4561987"/>
            <a:ext cx="1091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Fetch</a:t>
            </a:r>
            <a:endParaRPr lang="da-DK" sz="3200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689935-1E50-42A4-AF38-2B821D3F9919}"/>
              </a:ext>
            </a:extLst>
          </p:cNvPr>
          <p:cNvSpPr txBox="1"/>
          <p:nvPr/>
        </p:nvSpPr>
        <p:spPr>
          <a:xfrm>
            <a:off x="5107965" y="2484185"/>
            <a:ext cx="1740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Checkout</a:t>
            </a:r>
            <a:endParaRPr lang="da-DK" sz="3200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48C99-3B1F-4BDB-AD77-DF0DE4A3CFB0}"/>
              </a:ext>
            </a:extLst>
          </p:cNvPr>
          <p:cNvSpPr txBox="1"/>
          <p:nvPr/>
        </p:nvSpPr>
        <p:spPr>
          <a:xfrm>
            <a:off x="7045852" y="2469893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Commit</a:t>
            </a:r>
            <a:endParaRPr lang="da-DK" sz="3200" dirty="0">
              <a:solidFill>
                <a:schemeClr val="accent3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6C6A91-79ED-48A2-9A6B-13C195D0893D}"/>
              </a:ext>
            </a:extLst>
          </p:cNvPr>
          <p:cNvSpPr txBox="1"/>
          <p:nvPr/>
        </p:nvSpPr>
        <p:spPr>
          <a:xfrm>
            <a:off x="7052181" y="4575688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Push</a:t>
            </a:r>
            <a:endParaRPr lang="da-DK" sz="3200" dirty="0">
              <a:solidFill>
                <a:schemeClr val="accent3"/>
              </a:solidFill>
            </a:endParaRPr>
          </a:p>
        </p:txBody>
      </p:sp>
      <p:sp>
        <p:nvSpPr>
          <p:cNvPr id="36" name="Pladsholder til indhold 2">
            <a:extLst>
              <a:ext uri="{FF2B5EF4-FFF2-40B4-BE49-F238E27FC236}">
                <a16:creationId xmlns:a16="http://schemas.microsoft.com/office/drawing/2014/main" id="{E7EF5C3E-AF42-4AC5-ACB9-CC7358625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3134330" cy="5305425"/>
          </a:xfrm>
        </p:spPr>
        <p:txBody>
          <a:bodyPr/>
          <a:lstStyle/>
          <a:p>
            <a:r>
              <a:rPr lang="en-US" altLang="en-US" dirty="0"/>
              <a:t>Working directory is where you work</a:t>
            </a:r>
          </a:p>
          <a:p>
            <a:r>
              <a:rPr lang="en-US" altLang="en-US" dirty="0"/>
              <a:t>Remote contains all versions from every branch*</a:t>
            </a:r>
          </a:p>
          <a:p>
            <a:r>
              <a:rPr lang="en-US" altLang="en-US" dirty="0"/>
              <a:t>Repository is your local copy of the remote</a:t>
            </a:r>
          </a:p>
        </p:txBody>
      </p:sp>
    </p:spTree>
    <p:extLst>
      <p:ext uri="{BB962C8B-B14F-4D97-AF65-F5344CB8AC3E}">
        <p14:creationId xmlns:p14="http://schemas.microsoft.com/office/powerpoint/2010/main" val="149746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How does it work?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3670300" cy="5305425"/>
          </a:xfrm>
        </p:spPr>
        <p:txBody>
          <a:bodyPr/>
          <a:lstStyle/>
          <a:p>
            <a:r>
              <a:rPr lang="en-US" altLang="en-US" dirty="0"/>
              <a:t>Git is a distributed version control system</a:t>
            </a:r>
          </a:p>
          <a:p>
            <a:r>
              <a:rPr lang="en-US" altLang="en-US" dirty="0"/>
              <a:t>Allows for collaboration and change-tracking</a:t>
            </a:r>
          </a:p>
          <a:p>
            <a:r>
              <a:rPr lang="en-US" altLang="en-US" dirty="0"/>
              <a:t>Keep all revisions and go back</a:t>
            </a:r>
          </a:p>
          <a:p>
            <a:r>
              <a:rPr lang="en-US" altLang="en-US" dirty="0"/>
              <a:t>Branching and merging (more in a moment)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GitHub is a server that hosts Git projects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1B132E9-3DDE-4B5A-95BF-AA1CB12B44D4}"/>
              </a:ext>
            </a:extLst>
          </p:cNvPr>
          <p:cNvSpPr/>
          <p:nvPr/>
        </p:nvSpPr>
        <p:spPr>
          <a:xfrm>
            <a:off x="6660232" y="5818908"/>
            <a:ext cx="488713" cy="49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75196C-68ED-474C-A45D-27CFEABE21E6}"/>
              </a:ext>
            </a:extLst>
          </p:cNvPr>
          <p:cNvSpPr/>
          <p:nvPr/>
        </p:nvSpPr>
        <p:spPr>
          <a:xfrm>
            <a:off x="7391913" y="3802685"/>
            <a:ext cx="488713" cy="490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58C480-3C2D-4C16-9A0D-6CC40A5BDC07}"/>
              </a:ext>
            </a:extLst>
          </p:cNvPr>
          <p:cNvSpPr/>
          <p:nvPr/>
        </p:nvSpPr>
        <p:spPr>
          <a:xfrm>
            <a:off x="6660230" y="1124744"/>
            <a:ext cx="488713" cy="49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2F9DFC-B4D2-4D8E-8DAF-A0F4AF869A7C}"/>
              </a:ext>
            </a:extLst>
          </p:cNvPr>
          <p:cNvSpPr/>
          <p:nvPr/>
        </p:nvSpPr>
        <p:spPr>
          <a:xfrm>
            <a:off x="7380312" y="2269553"/>
            <a:ext cx="488713" cy="490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3AE629-DE7D-468C-AC2D-5B0ED5C9D4B3}"/>
              </a:ext>
            </a:extLst>
          </p:cNvPr>
          <p:cNvSpPr/>
          <p:nvPr/>
        </p:nvSpPr>
        <p:spPr>
          <a:xfrm>
            <a:off x="6660231" y="2708920"/>
            <a:ext cx="488713" cy="49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67B57F-E0E3-484E-8D5D-F6D5A5C5E908}"/>
              </a:ext>
            </a:extLst>
          </p:cNvPr>
          <p:cNvSpPr/>
          <p:nvPr/>
        </p:nvSpPr>
        <p:spPr>
          <a:xfrm>
            <a:off x="6660232" y="4738789"/>
            <a:ext cx="488713" cy="49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E2640E-533E-4D80-ABFB-BB14220D757A}"/>
              </a:ext>
            </a:extLst>
          </p:cNvPr>
          <p:cNvCxnSpPr>
            <a:stCxn id="2" idx="0"/>
            <a:endCxn id="12" idx="4"/>
          </p:cNvCxnSpPr>
          <p:nvPr/>
        </p:nvCxnSpPr>
        <p:spPr>
          <a:xfrm flipV="1">
            <a:off x="6904589" y="5229200"/>
            <a:ext cx="0" cy="589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E492B-819F-4094-BEF4-4979C9C169F8}"/>
              </a:ext>
            </a:extLst>
          </p:cNvPr>
          <p:cNvCxnSpPr>
            <a:stCxn id="12" idx="0"/>
            <a:endCxn id="11" idx="4"/>
          </p:cNvCxnSpPr>
          <p:nvPr/>
        </p:nvCxnSpPr>
        <p:spPr>
          <a:xfrm flipH="1" flipV="1">
            <a:off x="6904588" y="3199331"/>
            <a:ext cx="1" cy="1539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4FEC8D-5D44-4D69-8B25-455922202E79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H="1" flipV="1">
            <a:off x="6904587" y="1615155"/>
            <a:ext cx="1" cy="1093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0FA41D-539C-4CCF-B7E7-4EE575D7DBEE}"/>
              </a:ext>
            </a:extLst>
          </p:cNvPr>
          <p:cNvCxnSpPr>
            <a:cxnSpLocks/>
            <a:stCxn id="10" idx="2"/>
            <a:endCxn id="9" idx="4"/>
          </p:cNvCxnSpPr>
          <p:nvPr/>
        </p:nvCxnSpPr>
        <p:spPr>
          <a:xfrm rot="10800000">
            <a:off x="6904588" y="1615155"/>
            <a:ext cx="475725" cy="899604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2C6FC5-119B-4214-87CF-F7EEA1210752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7077375" y="4221277"/>
            <a:ext cx="386108" cy="58933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1767E-F2EE-43BA-A263-C447D64A17CF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H="1" flipV="1">
            <a:off x="7624669" y="2759964"/>
            <a:ext cx="11601" cy="104272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5D1185-BC8A-487A-B249-CA0EBDE2E774}"/>
              </a:ext>
            </a:extLst>
          </p:cNvPr>
          <p:cNvSpPr txBox="1"/>
          <p:nvPr/>
        </p:nvSpPr>
        <p:spPr>
          <a:xfrm>
            <a:off x="6904586" y="1684953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Merge</a:t>
            </a:r>
            <a:endParaRPr lang="da-DK" sz="2400" dirty="0">
              <a:solidFill>
                <a:schemeClr val="accent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A1F9D-272E-4E80-B2C5-237C6ACC7B62}"/>
              </a:ext>
            </a:extLst>
          </p:cNvPr>
          <p:cNvSpPr txBox="1"/>
          <p:nvPr/>
        </p:nvSpPr>
        <p:spPr>
          <a:xfrm>
            <a:off x="7197996" y="4466482"/>
            <a:ext cx="105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Branch</a:t>
            </a:r>
            <a:endParaRPr lang="da-DK" sz="2400" dirty="0">
              <a:solidFill>
                <a:schemeClr val="accent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C85AF-8922-4983-AD06-876BDAEBB571}"/>
              </a:ext>
            </a:extLst>
          </p:cNvPr>
          <p:cNvSpPr txBox="1"/>
          <p:nvPr/>
        </p:nvSpPr>
        <p:spPr>
          <a:xfrm>
            <a:off x="7148943" y="5846642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Common base</a:t>
            </a:r>
            <a:endParaRPr lang="da-DK" sz="2400" dirty="0">
              <a:solidFill>
                <a:schemeClr val="accent3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8472DC-8BCA-443C-BE9F-E1228E56A3D7}"/>
              </a:ext>
            </a:extLst>
          </p:cNvPr>
          <p:cNvSpPr/>
          <p:nvPr/>
        </p:nvSpPr>
        <p:spPr>
          <a:xfrm>
            <a:off x="6099511" y="4136451"/>
            <a:ext cx="488713" cy="490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8598A6-9F87-43D4-991F-DE44C389D8CD}"/>
              </a:ext>
            </a:extLst>
          </p:cNvPr>
          <p:cNvSpPr txBox="1"/>
          <p:nvPr/>
        </p:nvSpPr>
        <p:spPr>
          <a:xfrm>
            <a:off x="7686500" y="312130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Commit</a:t>
            </a:r>
            <a:endParaRPr lang="da-DK" sz="2400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504FDC-9C8D-44E3-892E-28DFD0FB3AEA}"/>
              </a:ext>
            </a:extLst>
          </p:cNvPr>
          <p:cNvCxnSpPr>
            <a:stCxn id="12" idx="1"/>
            <a:endCxn id="32" idx="5"/>
          </p:cNvCxnSpPr>
          <p:nvPr/>
        </p:nvCxnSpPr>
        <p:spPr>
          <a:xfrm flipH="1" flipV="1">
            <a:off x="6516654" y="4555043"/>
            <a:ext cx="215148" cy="2555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DFB179-ED9B-4A4F-A783-48FE63FA9076}"/>
              </a:ext>
            </a:extLst>
          </p:cNvPr>
          <p:cNvCxnSpPr>
            <a:cxnSpLocks/>
            <a:stCxn id="40" idx="6"/>
            <a:endCxn id="11" idx="4"/>
          </p:cNvCxnSpPr>
          <p:nvPr/>
        </p:nvCxnSpPr>
        <p:spPr>
          <a:xfrm flipV="1">
            <a:off x="6587176" y="3199331"/>
            <a:ext cx="317412" cy="474875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A922700-2FC1-4149-982D-39AF862BDE0F}"/>
              </a:ext>
            </a:extLst>
          </p:cNvPr>
          <p:cNvSpPr/>
          <p:nvPr/>
        </p:nvSpPr>
        <p:spPr>
          <a:xfrm>
            <a:off x="6098463" y="3429000"/>
            <a:ext cx="488713" cy="490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BBAA93-3D89-4AFA-B2BB-455BB8028C63}"/>
              </a:ext>
            </a:extLst>
          </p:cNvPr>
          <p:cNvCxnSpPr>
            <a:stCxn id="32" idx="0"/>
            <a:endCxn id="40" idx="4"/>
          </p:cNvCxnSpPr>
          <p:nvPr/>
        </p:nvCxnSpPr>
        <p:spPr>
          <a:xfrm flipH="1" flipV="1">
            <a:off x="6342820" y="3919411"/>
            <a:ext cx="1048" cy="2170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9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Now what?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Everyone creates a GitHub account</a:t>
            </a:r>
          </a:p>
          <a:p>
            <a:pPr lvl="1"/>
            <a:r>
              <a:rPr lang="en-US" altLang="en-US" dirty="0"/>
              <a:t>Use SDU email address</a:t>
            </a:r>
          </a:p>
          <a:p>
            <a:pPr lvl="1"/>
            <a:r>
              <a:rPr lang="en-US" altLang="en-US" dirty="0"/>
              <a:t>Use SDU handle as GitHub username</a:t>
            </a:r>
          </a:p>
          <a:p>
            <a:r>
              <a:rPr lang="en-US" altLang="en-US" dirty="0"/>
              <a:t>Give me your username, and I will invite you to collaborate on the project</a:t>
            </a:r>
          </a:p>
          <a:p>
            <a:r>
              <a:rPr lang="en-US" altLang="en-US" dirty="0"/>
              <a:t>When you are invited, you will receive an e-mail with a confirmation link – click it and confirm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18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Clone repository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4B123A-A62D-4526-BBAF-2DC9DE77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6" y="1095375"/>
            <a:ext cx="3248025" cy="2333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F1D52F-FF4D-4E4A-9BEC-42CDC331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0" y="3501008"/>
            <a:ext cx="42957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7124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15243</TotalTime>
  <Pages>0</Pages>
  <Words>854</Words>
  <Characters>0</Characters>
  <Application>Microsoft Office PowerPoint</Application>
  <PresentationFormat>On-screen Show (4:3)</PresentationFormat>
  <Lines>0</Lines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ＭＳ Ｐゴシック</vt:lpstr>
      <vt:lpstr>Arial</vt:lpstr>
      <vt:lpstr>Gill Sans</vt:lpstr>
      <vt:lpstr>Gill Sans MT</vt:lpstr>
      <vt:lpstr>Wingdings</vt:lpstr>
      <vt:lpstr>ヒラギノ角ゴ ProN W3</vt:lpstr>
      <vt:lpstr>Ny SDU skabelon - blaa</vt:lpstr>
      <vt:lpstr>PowerPoint Presentation</vt:lpstr>
      <vt:lpstr>Agenda</vt:lpstr>
      <vt:lpstr>ITI Pre-assessment</vt:lpstr>
      <vt:lpstr>Buddy Arrangement</vt:lpstr>
      <vt:lpstr>What is Git and GitHub</vt:lpstr>
      <vt:lpstr>How does it work</vt:lpstr>
      <vt:lpstr>How does it work?</vt:lpstr>
      <vt:lpstr>Now what?</vt:lpstr>
      <vt:lpstr>Clone repository</vt:lpstr>
      <vt:lpstr>Create a branch</vt:lpstr>
      <vt:lpstr>Create your own folder</vt:lpstr>
      <vt:lpstr>Commit your file to your branch</vt:lpstr>
      <vt:lpstr>Commit your file to your branch</vt:lpstr>
      <vt:lpstr>Commit your file to your branch</vt:lpstr>
      <vt:lpstr>Why are we doing this?</vt:lpstr>
      <vt:lpstr>Pull requests</vt:lpstr>
      <vt:lpstr>Pull requests</vt:lpstr>
      <vt:lpstr>Pull requests</vt:lpstr>
      <vt:lpstr>House rules</vt:lpstr>
      <vt:lpstr>Assignments</vt:lpstr>
      <vt:lpstr>Nice to know</vt:lpstr>
      <vt:lpstr>Questions</vt:lpstr>
      <vt:lpstr>BREAK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548</cp:revision>
  <cp:lastPrinted>2014-09-22T14:05:59Z</cp:lastPrinted>
  <dcterms:created xsi:type="dcterms:W3CDTF">2009-06-26T14:20:50Z</dcterms:created>
  <dcterms:modified xsi:type="dcterms:W3CDTF">2019-02-04T12:11:43Z</dcterms:modified>
</cp:coreProperties>
</file>