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33"/>
  </p:notesMasterIdLst>
  <p:handoutMasterIdLst>
    <p:handoutMasterId r:id="rId34"/>
  </p:handoutMasterIdLst>
  <p:sldIdLst>
    <p:sldId id="406" r:id="rId4"/>
    <p:sldId id="414" r:id="rId5"/>
    <p:sldId id="460" r:id="rId6"/>
    <p:sldId id="461" r:id="rId7"/>
    <p:sldId id="475" r:id="rId8"/>
    <p:sldId id="462" r:id="rId9"/>
    <p:sldId id="463" r:id="rId10"/>
    <p:sldId id="464" r:id="rId11"/>
    <p:sldId id="465" r:id="rId12"/>
    <p:sldId id="482" r:id="rId13"/>
    <p:sldId id="466" r:id="rId14"/>
    <p:sldId id="485" r:id="rId15"/>
    <p:sldId id="486" r:id="rId16"/>
    <p:sldId id="468" r:id="rId17"/>
    <p:sldId id="467" r:id="rId18"/>
    <p:sldId id="469" r:id="rId19"/>
    <p:sldId id="470" r:id="rId20"/>
    <p:sldId id="481" r:id="rId21"/>
    <p:sldId id="483" r:id="rId22"/>
    <p:sldId id="484" r:id="rId23"/>
    <p:sldId id="477" r:id="rId24"/>
    <p:sldId id="478" r:id="rId25"/>
    <p:sldId id="471" r:id="rId26"/>
    <p:sldId id="472" r:id="rId27"/>
    <p:sldId id="473" r:id="rId28"/>
    <p:sldId id="474" r:id="rId29"/>
    <p:sldId id="479" r:id="rId30"/>
    <p:sldId id="480" r:id="rId31"/>
    <p:sldId id="459" r:id="rId32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D7F18-C772-4F2A-9BD3-5A20BC588B8D}" v="18" dt="2019-02-12T10:04:21.411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5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B1FD7F18-C772-4F2A-9BD3-5A20BC588B8D}"/>
    <pc:docChg chg="undo custSel addSld delSld modSld">
      <pc:chgData name="Henrik Lange" userId="0224487d-274b-4d71-863e-9ebf1d158e14" providerId="ADAL" clId="{B1FD7F18-C772-4F2A-9BD3-5A20BC588B8D}" dt="2019-02-12T10:04:45.171" v="1396" actId="2696"/>
      <pc:docMkLst>
        <pc:docMk/>
      </pc:docMkLst>
      <pc:sldChg chg="addSp delSp modSp">
        <pc:chgData name="Henrik Lange" userId="0224487d-274b-4d71-863e-9ebf1d158e14" providerId="ADAL" clId="{B1FD7F18-C772-4F2A-9BD3-5A20BC588B8D}" dt="2019-01-31T10:28:54.821" v="28" actId="1035"/>
        <pc:sldMkLst>
          <pc:docMk/>
          <pc:sldMk cId="0" sldId="459"/>
        </pc:sldMkLst>
        <pc:spChg chg="mod">
          <ac:chgData name="Henrik Lange" userId="0224487d-274b-4d71-863e-9ebf1d158e14" providerId="ADAL" clId="{B1FD7F18-C772-4F2A-9BD3-5A20BC588B8D}" dt="2019-01-31T10:26:42.857" v="8" actId="20577"/>
          <ac:spMkLst>
            <pc:docMk/>
            <pc:sldMk cId="0" sldId="459"/>
            <ac:spMk id="27650" creationId="{D76E0799-51C6-4B1E-8F11-1192B2B1521B}"/>
          </ac:spMkLst>
        </pc:spChg>
        <pc:spChg chg="mod">
          <ac:chgData name="Henrik Lange" userId="0224487d-274b-4d71-863e-9ebf1d158e14" providerId="ADAL" clId="{B1FD7F18-C772-4F2A-9BD3-5A20BC588B8D}" dt="2019-01-31T10:28:54.821" v="28" actId="1035"/>
          <ac:spMkLst>
            <pc:docMk/>
            <pc:sldMk cId="0" sldId="459"/>
            <ac:spMk id="27651" creationId="{C6054F25-C42A-4429-92EB-668ECD5DDF6F}"/>
          </ac:spMkLst>
        </pc:spChg>
        <pc:picChg chg="add del mod">
          <ac:chgData name="Henrik Lange" userId="0224487d-274b-4d71-863e-9ebf1d158e14" providerId="ADAL" clId="{B1FD7F18-C772-4F2A-9BD3-5A20BC588B8D}" dt="2019-01-31T10:28:41.433" v="23" actId="478"/>
          <ac:picMkLst>
            <pc:docMk/>
            <pc:sldMk cId="0" sldId="459"/>
            <ac:picMk id="2" creationId="{454A6668-C34E-48C2-AA68-CC477A1E50A8}"/>
          </ac:picMkLst>
        </pc:picChg>
        <pc:picChg chg="add mod">
          <ac:chgData name="Henrik Lange" userId="0224487d-274b-4d71-863e-9ebf1d158e14" providerId="ADAL" clId="{B1FD7F18-C772-4F2A-9BD3-5A20BC588B8D}" dt="2019-01-31T10:28:46.020" v="25" actId="1076"/>
          <ac:picMkLst>
            <pc:docMk/>
            <pc:sldMk cId="0" sldId="459"/>
            <ac:picMk id="3" creationId="{3E53399D-B1D6-4703-812F-0233E7C3CAA6}"/>
          </ac:picMkLst>
        </pc:picChg>
      </pc:sldChg>
      <pc:sldChg chg="modSp">
        <pc:chgData name="Henrik Lange" userId="0224487d-274b-4d71-863e-9ebf1d158e14" providerId="ADAL" clId="{B1FD7F18-C772-4F2A-9BD3-5A20BC588B8D}" dt="2019-02-01T14:19:17.713" v="456" actId="20577"/>
        <pc:sldMkLst>
          <pc:docMk/>
          <pc:sldMk cId="0" sldId="465"/>
        </pc:sldMkLst>
        <pc:spChg chg="mod">
          <ac:chgData name="Henrik Lange" userId="0224487d-274b-4d71-863e-9ebf1d158e14" providerId="ADAL" clId="{B1FD7F18-C772-4F2A-9BD3-5A20BC588B8D}" dt="2019-02-01T14:19:17.713" v="456" actId="20577"/>
          <ac:spMkLst>
            <pc:docMk/>
            <pc:sldMk cId="0" sldId="465"/>
            <ac:spMk id="12291" creationId="{F56F889D-0DD3-4A41-B26F-EDC7181822EA}"/>
          </ac:spMkLst>
        </pc:spChg>
        <pc:picChg chg="mod">
          <ac:chgData name="Henrik Lange" userId="0224487d-274b-4d71-863e-9ebf1d158e14" providerId="ADAL" clId="{B1FD7F18-C772-4F2A-9BD3-5A20BC588B8D}" dt="2019-02-01T14:18:19.169" v="454" actId="1076"/>
          <ac:picMkLst>
            <pc:docMk/>
            <pc:sldMk cId="0" sldId="465"/>
            <ac:picMk id="12295" creationId="{24F9EB5C-73DE-44CA-9BD2-3F67E4E0DD2C}"/>
          </ac:picMkLst>
        </pc:picChg>
      </pc:sldChg>
      <pc:sldChg chg="addSp delSp modSp">
        <pc:chgData name="Henrik Lange" userId="0224487d-274b-4d71-863e-9ebf1d158e14" providerId="ADAL" clId="{B1FD7F18-C772-4F2A-9BD3-5A20BC588B8D}" dt="2019-02-12T10:04:26.728" v="1395" actId="1076"/>
        <pc:sldMkLst>
          <pc:docMk/>
          <pc:sldMk cId="0" sldId="466"/>
        </pc:sldMkLst>
        <pc:spChg chg="mod">
          <ac:chgData name="Henrik Lange" userId="0224487d-274b-4d71-863e-9ebf1d158e14" providerId="ADAL" clId="{B1FD7F18-C772-4F2A-9BD3-5A20BC588B8D}" dt="2019-02-12T10:03:25.397" v="1379" actId="20577"/>
          <ac:spMkLst>
            <pc:docMk/>
            <pc:sldMk cId="0" sldId="466"/>
            <ac:spMk id="7" creationId="{AF371F77-0687-4E3D-84EF-4F4228FD7862}"/>
          </ac:spMkLst>
        </pc:spChg>
        <pc:spChg chg="del mod">
          <ac:chgData name="Henrik Lange" userId="0224487d-274b-4d71-863e-9ebf1d158e14" providerId="ADAL" clId="{B1FD7F18-C772-4F2A-9BD3-5A20BC588B8D}" dt="2019-02-12T10:03:51.534" v="1392" actId="478"/>
          <ac:spMkLst>
            <pc:docMk/>
            <pc:sldMk cId="0" sldId="466"/>
            <ac:spMk id="13324" creationId="{0AC8D248-6352-4D62-8119-13E48A6E167B}"/>
          </ac:spMkLst>
        </pc:spChg>
        <pc:spChg chg="del">
          <ac:chgData name="Henrik Lange" userId="0224487d-274b-4d71-863e-9ebf1d158e14" providerId="ADAL" clId="{B1FD7F18-C772-4F2A-9BD3-5A20BC588B8D}" dt="2019-02-04T10:50:47.632" v="1218" actId="478"/>
          <ac:spMkLst>
            <pc:docMk/>
            <pc:sldMk cId="0" sldId="466"/>
            <ac:spMk id="13325" creationId="{CD4FDBAC-AC35-45E4-81A6-55DD7D48EB46}"/>
          </ac:spMkLst>
        </pc:spChg>
        <pc:spChg chg="mod">
          <ac:chgData name="Henrik Lange" userId="0224487d-274b-4d71-863e-9ebf1d158e14" providerId="ADAL" clId="{B1FD7F18-C772-4F2A-9BD3-5A20BC588B8D}" dt="2019-02-12T10:03:39.981" v="1390" actId="20577"/>
          <ac:spMkLst>
            <pc:docMk/>
            <pc:sldMk cId="0" sldId="466"/>
            <ac:spMk id="13327" creationId="{507F2CDC-17A3-49B0-B119-0533B5AACA05}"/>
          </ac:spMkLst>
        </pc:spChg>
        <pc:picChg chg="add mod">
          <ac:chgData name="Henrik Lange" userId="0224487d-274b-4d71-863e-9ebf1d158e14" providerId="ADAL" clId="{B1FD7F18-C772-4F2A-9BD3-5A20BC588B8D}" dt="2019-02-12T10:04:26.728" v="1395" actId="1076"/>
          <ac:picMkLst>
            <pc:docMk/>
            <pc:sldMk cId="0" sldId="466"/>
            <ac:picMk id="2" creationId="{2DF8BD53-DEEA-43CD-ABB5-9411DF41DCEA}"/>
          </ac:picMkLst>
        </pc:picChg>
        <pc:picChg chg="del">
          <ac:chgData name="Henrik Lange" userId="0224487d-274b-4d71-863e-9ebf1d158e14" providerId="ADAL" clId="{B1FD7F18-C772-4F2A-9BD3-5A20BC588B8D}" dt="2019-02-12T10:04:21.211" v="1393" actId="478"/>
          <ac:picMkLst>
            <pc:docMk/>
            <pc:sldMk cId="0" sldId="466"/>
            <ac:picMk id="13319" creationId="{0083E0DE-B7D5-475C-8234-1A933667E16F}"/>
          </ac:picMkLst>
        </pc:picChg>
      </pc:sldChg>
      <pc:sldChg chg="modSp">
        <pc:chgData name="Henrik Lange" userId="0224487d-274b-4d71-863e-9ebf1d158e14" providerId="ADAL" clId="{B1FD7F18-C772-4F2A-9BD3-5A20BC588B8D}" dt="2019-02-01T14:27:54.065" v="668" actId="20577"/>
        <pc:sldMkLst>
          <pc:docMk/>
          <pc:sldMk cId="0" sldId="470"/>
        </pc:sldMkLst>
        <pc:spChg chg="mod">
          <ac:chgData name="Henrik Lange" userId="0224487d-274b-4d71-863e-9ebf1d158e14" providerId="ADAL" clId="{B1FD7F18-C772-4F2A-9BD3-5A20BC588B8D}" dt="2019-02-01T14:27:54.065" v="668" actId="20577"/>
          <ac:spMkLst>
            <pc:docMk/>
            <pc:sldMk cId="0" sldId="470"/>
            <ac:spMk id="18443" creationId="{D79941B0-BBC5-4A3A-B6BD-656DA592796F}"/>
          </ac:spMkLst>
        </pc:spChg>
      </pc:sldChg>
      <pc:sldChg chg="modSp del">
        <pc:chgData name="Henrik Lange" userId="0224487d-274b-4d71-863e-9ebf1d158e14" providerId="ADAL" clId="{B1FD7F18-C772-4F2A-9BD3-5A20BC588B8D}" dt="2019-02-12T10:04:45.171" v="1396" actId="2696"/>
        <pc:sldMkLst>
          <pc:docMk/>
          <pc:sldMk cId="0" sldId="476"/>
        </pc:sldMkLst>
        <pc:spChg chg="mod">
          <ac:chgData name="Henrik Lange" userId="0224487d-274b-4d71-863e-9ebf1d158e14" providerId="ADAL" clId="{B1FD7F18-C772-4F2A-9BD3-5A20BC588B8D}" dt="2019-02-04T10:50:07.059" v="1217" actId="113"/>
          <ac:spMkLst>
            <pc:docMk/>
            <pc:sldMk cId="0" sldId="476"/>
            <ac:spMk id="5123" creationId="{98F7735E-AA32-4193-9C20-339B24BF691A}"/>
          </ac:spMkLst>
        </pc:spChg>
        <pc:spChg chg="mod">
          <ac:chgData name="Henrik Lange" userId="0224487d-274b-4d71-863e-9ebf1d158e14" providerId="ADAL" clId="{B1FD7F18-C772-4F2A-9BD3-5A20BC588B8D}" dt="2019-02-04T10:47:30.360" v="1095" actId="403"/>
          <ac:spMkLst>
            <pc:docMk/>
            <pc:sldMk cId="0" sldId="476"/>
            <ac:spMk id="14338" creationId="{228DC546-AF25-4BC6-8DA9-AC2BC5A9317D}"/>
          </ac:spMkLst>
        </pc:spChg>
      </pc:sldChg>
      <pc:sldChg chg="addSp delSp modSp add">
        <pc:chgData name="Henrik Lange" userId="0224487d-274b-4d71-863e-9ebf1d158e14" providerId="ADAL" clId="{B1FD7F18-C772-4F2A-9BD3-5A20BC588B8D}" dt="2019-01-31T10:37:03.548" v="452" actId="255"/>
        <pc:sldMkLst>
          <pc:docMk/>
          <pc:sldMk cId="399067291" sldId="481"/>
        </pc:sldMkLst>
        <pc:spChg chg="add del mod">
          <ac:chgData name="Henrik Lange" userId="0224487d-274b-4d71-863e-9ebf1d158e14" providerId="ADAL" clId="{B1FD7F18-C772-4F2A-9BD3-5A20BC588B8D}" dt="2019-01-31T10:31:46.240" v="192" actId="478"/>
          <ac:spMkLst>
            <pc:docMk/>
            <pc:sldMk cId="399067291" sldId="481"/>
            <ac:spMk id="3" creationId="{14816F05-BEBD-4D76-A864-CBDE37AEDABA}"/>
          </ac:spMkLst>
        </pc:spChg>
        <pc:spChg chg="mod">
          <ac:chgData name="Henrik Lange" userId="0224487d-274b-4d71-863e-9ebf1d158e14" providerId="ADAL" clId="{B1FD7F18-C772-4F2A-9BD3-5A20BC588B8D}" dt="2019-01-31T10:29:33.501" v="35" actId="20577"/>
          <ac:spMkLst>
            <pc:docMk/>
            <pc:sldMk cId="399067291" sldId="481"/>
            <ac:spMk id="18434" creationId="{D2D81F13-FA51-4C94-9D50-630FAAFE1647}"/>
          </ac:spMkLst>
        </pc:spChg>
        <pc:spChg chg="del">
          <ac:chgData name="Henrik Lange" userId="0224487d-274b-4d71-863e-9ebf1d158e14" providerId="ADAL" clId="{B1FD7F18-C772-4F2A-9BD3-5A20BC588B8D}" dt="2019-01-31T10:31:43.621" v="191" actId="478"/>
          <ac:spMkLst>
            <pc:docMk/>
            <pc:sldMk cId="399067291" sldId="481"/>
            <ac:spMk id="18435" creationId="{F3DC9F6A-FA24-4996-AB17-C6A4A60BDDE2}"/>
          </ac:spMkLst>
        </pc:spChg>
        <pc:spChg chg="del">
          <ac:chgData name="Henrik Lange" userId="0224487d-274b-4d71-863e-9ebf1d158e14" providerId="ADAL" clId="{B1FD7F18-C772-4F2A-9BD3-5A20BC588B8D}" dt="2019-01-31T10:31:39.992" v="187" actId="478"/>
          <ac:spMkLst>
            <pc:docMk/>
            <pc:sldMk cId="399067291" sldId="481"/>
            <ac:spMk id="18439" creationId="{C8C46F83-5777-4132-BECF-E222E06E670E}"/>
          </ac:spMkLst>
        </pc:spChg>
        <pc:spChg chg="del">
          <ac:chgData name="Henrik Lange" userId="0224487d-274b-4d71-863e-9ebf1d158e14" providerId="ADAL" clId="{B1FD7F18-C772-4F2A-9BD3-5A20BC588B8D}" dt="2019-01-31T10:31:40.977" v="188" actId="478"/>
          <ac:spMkLst>
            <pc:docMk/>
            <pc:sldMk cId="399067291" sldId="481"/>
            <ac:spMk id="18440" creationId="{5B1820C0-6F90-4043-B573-D79A6849BB92}"/>
          </ac:spMkLst>
        </pc:spChg>
        <pc:spChg chg="del">
          <ac:chgData name="Henrik Lange" userId="0224487d-274b-4d71-863e-9ebf1d158e14" providerId="ADAL" clId="{B1FD7F18-C772-4F2A-9BD3-5A20BC588B8D}" dt="2019-01-31T10:31:41.816" v="189" actId="478"/>
          <ac:spMkLst>
            <pc:docMk/>
            <pc:sldMk cId="399067291" sldId="481"/>
            <ac:spMk id="18441" creationId="{274519F6-9FD7-45DA-87EB-4E2E6DB9B1BE}"/>
          </ac:spMkLst>
        </pc:spChg>
        <pc:spChg chg="del">
          <ac:chgData name="Henrik Lange" userId="0224487d-274b-4d71-863e-9ebf1d158e14" providerId="ADAL" clId="{B1FD7F18-C772-4F2A-9BD3-5A20BC588B8D}" dt="2019-01-31T10:31:42.586" v="190" actId="478"/>
          <ac:spMkLst>
            <pc:docMk/>
            <pc:sldMk cId="399067291" sldId="481"/>
            <ac:spMk id="18442" creationId="{57B0834B-ED90-4F70-8860-0BD35FF00A5E}"/>
          </ac:spMkLst>
        </pc:spChg>
        <pc:spChg chg="mod">
          <ac:chgData name="Henrik Lange" userId="0224487d-274b-4d71-863e-9ebf1d158e14" providerId="ADAL" clId="{B1FD7F18-C772-4F2A-9BD3-5A20BC588B8D}" dt="2019-01-31T10:37:03.548" v="452" actId="255"/>
          <ac:spMkLst>
            <pc:docMk/>
            <pc:sldMk cId="399067291" sldId="481"/>
            <ac:spMk id="18443" creationId="{D79941B0-BBC5-4A3A-B6BD-656DA592796F}"/>
          </ac:spMkLst>
        </pc:spChg>
      </pc:sldChg>
      <pc:sldChg chg="addSp delSp modSp add">
        <pc:chgData name="Henrik Lange" userId="0224487d-274b-4d71-863e-9ebf1d158e14" providerId="ADAL" clId="{B1FD7F18-C772-4F2A-9BD3-5A20BC588B8D}" dt="2019-02-01T14:24:16.760" v="540" actId="20577"/>
        <pc:sldMkLst>
          <pc:docMk/>
          <pc:sldMk cId="1306373344" sldId="482"/>
        </pc:sldMkLst>
        <pc:spChg chg="add mod">
          <ac:chgData name="Henrik Lange" userId="0224487d-274b-4d71-863e-9ebf1d158e14" providerId="ADAL" clId="{B1FD7F18-C772-4F2A-9BD3-5A20BC588B8D}" dt="2019-02-01T14:24:16.760" v="540" actId="20577"/>
          <ac:spMkLst>
            <pc:docMk/>
            <pc:sldMk cId="1306373344" sldId="482"/>
            <ac:spMk id="5" creationId="{4A819B94-3519-44AE-A60E-8C3791F654BF}"/>
          </ac:spMkLst>
        </pc:spChg>
        <pc:spChg chg="del">
          <ac:chgData name="Henrik Lange" userId="0224487d-274b-4d71-863e-9ebf1d158e14" providerId="ADAL" clId="{B1FD7F18-C772-4F2A-9BD3-5A20BC588B8D}" dt="2019-02-01T14:22:12.630" v="462" actId="478"/>
          <ac:spMkLst>
            <pc:docMk/>
            <pc:sldMk cId="1306373344" sldId="482"/>
            <ac:spMk id="12291" creationId="{F56F889D-0DD3-4A41-B26F-EDC7181822EA}"/>
          </ac:spMkLst>
        </pc:spChg>
        <pc:picChg chg="add del">
          <ac:chgData name="Henrik Lange" userId="0224487d-274b-4d71-863e-9ebf1d158e14" providerId="ADAL" clId="{B1FD7F18-C772-4F2A-9BD3-5A20BC588B8D}" dt="2019-02-01T14:22:06.807" v="459" actId="478"/>
          <ac:picMkLst>
            <pc:docMk/>
            <pc:sldMk cId="1306373344" sldId="482"/>
            <ac:picMk id="2" creationId="{0D9C0069-AB25-44BA-9E31-5A8B74B341BD}"/>
          </ac:picMkLst>
        </pc:picChg>
        <pc:picChg chg="add del mod">
          <ac:chgData name="Henrik Lange" userId="0224487d-274b-4d71-863e-9ebf1d158e14" providerId="ADAL" clId="{B1FD7F18-C772-4F2A-9BD3-5A20BC588B8D}" dt="2019-02-01T14:23:42.346" v="466" actId="478"/>
          <ac:picMkLst>
            <pc:docMk/>
            <pc:sldMk cId="1306373344" sldId="482"/>
            <ac:picMk id="3" creationId="{0D935647-C032-4B69-A334-DEF52881C0CC}"/>
          </ac:picMkLst>
        </pc:picChg>
        <pc:picChg chg="add mod">
          <ac:chgData name="Henrik Lange" userId="0224487d-274b-4d71-863e-9ebf1d158e14" providerId="ADAL" clId="{B1FD7F18-C772-4F2A-9BD3-5A20BC588B8D}" dt="2019-02-01T14:23:53.487" v="470" actId="1076"/>
          <ac:picMkLst>
            <pc:docMk/>
            <pc:sldMk cId="1306373344" sldId="482"/>
            <ac:picMk id="6" creationId="{3E6908D1-1A02-4CFA-BEA7-1A35D3DD883A}"/>
          </ac:picMkLst>
        </pc:picChg>
        <pc:picChg chg="del">
          <ac:chgData name="Henrik Lange" userId="0224487d-274b-4d71-863e-9ebf1d158e14" providerId="ADAL" clId="{B1FD7F18-C772-4F2A-9BD3-5A20BC588B8D}" dt="2019-02-01T14:22:18.239" v="463" actId="478"/>
          <ac:picMkLst>
            <pc:docMk/>
            <pc:sldMk cId="1306373344" sldId="482"/>
            <ac:picMk id="12295" creationId="{24F9EB5C-73DE-44CA-9BD2-3F67E4E0DD2C}"/>
          </ac:picMkLst>
        </pc:picChg>
      </pc:sldChg>
      <pc:sldChg chg="addSp modSp add">
        <pc:chgData name="Henrik Lange" userId="0224487d-274b-4d71-863e-9ebf1d158e14" providerId="ADAL" clId="{B1FD7F18-C772-4F2A-9BD3-5A20BC588B8D}" dt="2019-02-05T08:23:10.465" v="1225" actId="20577"/>
        <pc:sldMkLst>
          <pc:docMk/>
          <pc:sldMk cId="2302603546" sldId="483"/>
        </pc:sldMkLst>
        <pc:spChg chg="add mod">
          <ac:chgData name="Henrik Lange" userId="0224487d-274b-4d71-863e-9ebf1d158e14" providerId="ADAL" clId="{B1FD7F18-C772-4F2A-9BD3-5A20BC588B8D}" dt="2019-02-04T10:27:02.112" v="924" actId="113"/>
          <ac:spMkLst>
            <pc:docMk/>
            <pc:sldMk cId="2302603546" sldId="483"/>
            <ac:spMk id="7" creationId="{E29DCC24-0A55-49E4-AAF1-33E5666140BB}"/>
          </ac:spMkLst>
        </pc:spChg>
        <pc:spChg chg="mod">
          <ac:chgData name="Henrik Lange" userId="0224487d-274b-4d71-863e-9ebf1d158e14" providerId="ADAL" clId="{B1FD7F18-C772-4F2A-9BD3-5A20BC588B8D}" dt="2019-02-04T10:23:21.558" v="732" actId="20577"/>
          <ac:spMkLst>
            <pc:docMk/>
            <pc:sldMk cId="2302603546" sldId="483"/>
            <ac:spMk id="18434" creationId="{D2D81F13-FA51-4C94-9D50-630FAAFE1647}"/>
          </ac:spMkLst>
        </pc:spChg>
        <pc:spChg chg="mod">
          <ac:chgData name="Henrik Lange" userId="0224487d-274b-4d71-863e-9ebf1d158e14" providerId="ADAL" clId="{B1FD7F18-C772-4F2A-9BD3-5A20BC588B8D}" dt="2019-02-05T08:23:10.465" v="1225" actId="20577"/>
          <ac:spMkLst>
            <pc:docMk/>
            <pc:sldMk cId="2302603546" sldId="483"/>
            <ac:spMk id="18443" creationId="{D79941B0-BBC5-4A3A-B6BD-656DA592796F}"/>
          </ac:spMkLst>
        </pc:spChg>
      </pc:sldChg>
      <pc:sldChg chg="modSp add">
        <pc:chgData name="Henrik Lange" userId="0224487d-274b-4d71-863e-9ebf1d158e14" providerId="ADAL" clId="{B1FD7F18-C772-4F2A-9BD3-5A20BC588B8D}" dt="2019-02-04T10:28:38.023" v="1060" actId="20577"/>
        <pc:sldMkLst>
          <pc:docMk/>
          <pc:sldMk cId="4061317898" sldId="484"/>
        </pc:sldMkLst>
        <pc:spChg chg="mod">
          <ac:chgData name="Henrik Lange" userId="0224487d-274b-4d71-863e-9ebf1d158e14" providerId="ADAL" clId="{B1FD7F18-C772-4F2A-9BD3-5A20BC588B8D}" dt="2019-02-04T10:28:33.479" v="1055" actId="20577"/>
          <ac:spMkLst>
            <pc:docMk/>
            <pc:sldMk cId="4061317898" sldId="484"/>
            <ac:spMk id="7" creationId="{E29DCC24-0A55-49E4-AAF1-33E5666140BB}"/>
          </ac:spMkLst>
        </pc:spChg>
        <pc:spChg chg="mod">
          <ac:chgData name="Henrik Lange" userId="0224487d-274b-4d71-863e-9ebf1d158e14" providerId="ADAL" clId="{B1FD7F18-C772-4F2A-9BD3-5A20BC588B8D}" dt="2019-02-04T10:27:26.975" v="948" actId="20577"/>
          <ac:spMkLst>
            <pc:docMk/>
            <pc:sldMk cId="4061317898" sldId="484"/>
            <ac:spMk id="18434" creationId="{D2D81F13-FA51-4C94-9D50-630FAAFE1647}"/>
          </ac:spMkLst>
        </pc:spChg>
        <pc:spChg chg="mod">
          <ac:chgData name="Henrik Lange" userId="0224487d-274b-4d71-863e-9ebf1d158e14" providerId="ADAL" clId="{B1FD7F18-C772-4F2A-9BD3-5A20BC588B8D}" dt="2019-02-04T10:28:38.023" v="1060" actId="20577"/>
          <ac:spMkLst>
            <pc:docMk/>
            <pc:sldMk cId="4061317898" sldId="484"/>
            <ac:spMk id="18443" creationId="{D79941B0-BBC5-4A3A-B6BD-656DA592796F}"/>
          </ac:spMkLst>
        </pc:spChg>
      </pc:sldChg>
      <pc:sldChg chg="modSp add">
        <pc:chgData name="Henrik Lange" userId="0224487d-274b-4d71-863e-9ebf1d158e14" providerId="ADAL" clId="{B1FD7F18-C772-4F2A-9BD3-5A20BC588B8D}" dt="2019-02-05T08:44:04.062" v="1371" actId="20577"/>
        <pc:sldMkLst>
          <pc:docMk/>
          <pc:sldMk cId="3460520558" sldId="485"/>
        </pc:sldMkLst>
        <pc:spChg chg="mod">
          <ac:chgData name="Henrik Lange" userId="0224487d-274b-4d71-863e-9ebf1d158e14" providerId="ADAL" clId="{B1FD7F18-C772-4F2A-9BD3-5A20BC588B8D}" dt="2019-02-05T08:44:04.062" v="1371" actId="20577"/>
          <ac:spMkLst>
            <pc:docMk/>
            <pc:sldMk cId="3460520558" sldId="485"/>
            <ac:spMk id="5123" creationId="{98F7735E-AA32-4193-9C20-339B24BF691A}"/>
          </ac:spMkLst>
        </pc:spChg>
        <pc:spChg chg="mod">
          <ac:chgData name="Henrik Lange" userId="0224487d-274b-4d71-863e-9ebf1d158e14" providerId="ADAL" clId="{B1FD7F18-C772-4F2A-9BD3-5A20BC588B8D}" dt="2019-02-05T08:42:53.745" v="1233" actId="20577"/>
          <ac:spMkLst>
            <pc:docMk/>
            <pc:sldMk cId="3460520558" sldId="485"/>
            <ac:spMk id="14338" creationId="{228DC546-AF25-4BC6-8DA9-AC2BC5A9317D}"/>
          </ac:spMkLst>
        </pc:spChg>
      </pc:sldChg>
      <pc:sldChg chg="add">
        <pc:chgData name="Henrik Lange" userId="0224487d-274b-4d71-863e-9ebf1d158e14" providerId="ADAL" clId="{B1FD7F18-C772-4F2A-9BD3-5A20BC588B8D}" dt="2019-02-05T08:42:50.168" v="1228"/>
        <pc:sldMkLst>
          <pc:docMk/>
          <pc:sldMk cId="2351876775" sldId="4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A2249950-CB58-46C2-82AD-A1C5399CF95C}" type="datetime1">
              <a:rPr lang="da-DK"/>
              <a:pPr>
                <a:defRPr/>
              </a:pPr>
              <a:t>12-02-2019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5482D5-B81E-4A9A-8249-ACE74B868544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596B48EA-072A-42EC-8EA0-4022B2FE0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A80C7A-D10E-4B75-AAC0-E5308F3C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FE192F-2418-4B55-B05E-68AF326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4183B1C-1C3F-4E66-9CB1-9D018C2F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C01E-932B-483C-B6BA-DD219FF426B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82930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C44CA7-03B5-4623-BD42-D776B08A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53A8E0-EB86-4E12-9373-BE89EE1F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7A0FA3B3-91DA-4B43-A7CA-0A096F9A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8EB1-3782-4BE8-A307-77E990EFCE1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07084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752262-1ED7-44DB-9683-C16BB206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64CEDE-0330-4160-B070-E4B0092B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EF9B1E6-FF92-47FA-90E3-251361D0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87AD-D9E2-453F-8609-12718E6BC61F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654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FEC4348-2C59-4C46-85F3-6FB2F5C7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865DA147-9695-413F-AEEF-D3DC472C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8C0A5D4F-EADF-49AD-B263-95648BFF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75219-E413-40D3-98C4-2A727A6A5B9B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523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7820C845-6308-4933-A3B2-3BB91E1D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23E1D19B-4117-426C-9202-2BEEC9C8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82B40FDD-CA86-4CAD-A3E2-66D5914B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4CB0C-BEC6-4E34-91DF-8FEA402CB0DF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84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BA306CB3-21DB-4421-B828-F16BD99E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8BDBE8D-DB2E-4E1E-9A4D-F7EDD695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B1721A90-8BE9-4EB3-ADCA-54B980C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4A69-65BC-453E-90CF-B75304991FE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83641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FFBCC830-6322-4221-920A-D4D8EA9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E45084D0-51BE-4502-A7C1-2AA44384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64D7D6AE-B615-4D63-A7DC-A73D552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DAF62-F530-4030-9C31-2185416A7BB2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276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B076A3C-F83C-45EA-9C21-53DDF69A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F9FD2F0B-B669-4900-B1A6-0558C614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D1A19738-36F7-4A47-A4D5-78631A9B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B3F0D-7273-4D7C-8DA7-B0A15F93536C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7147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228F352-041D-44E1-B393-01FDEE6A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C4BC0058-4B9C-4F95-94FE-E27550AA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F35B7C0D-6545-4EF5-854F-4139DE49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A105-2ED6-4DCF-81BC-118B20466E7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479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D1AECDBA-5C68-4F8E-8774-32901809B53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9E814CD4-CB1A-4B20-85D6-C3F0D4BAE6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5CAE6602-D5EC-4F76-84C6-FBE77BF5F5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B21F7125-A709-4D55-92A3-C2666F60569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3.org/html5/html-author/charre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6F4551AE-D262-4F37-97A5-3334CF3F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Lesson 1: HTML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7F5161D9-8AA6-488C-9BEB-09F811167D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7AF03652-6B53-40DC-84F3-71B8B99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E35E97-D576-4D71-9417-EC83AB0C733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6E5DA3DB-489E-47CA-9AF4-3A02B376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7E259E6B-D721-4D87-A981-EE0298D959D7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90309107-7C1A-401B-90A0-D63EFD0E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The HTML DOM</a:t>
            </a:r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F6019DC0-61B1-4715-9A51-3CAE40512E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31FB2C2D-2F98-4D68-B939-F6A74723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7BB978-FD7A-4077-A38B-5DF0614BA587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032E13E9-72F8-4FD4-8C35-0CCC1FF9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1">
            <a:extLst>
              <a:ext uri="{FF2B5EF4-FFF2-40B4-BE49-F238E27FC236}">
                <a16:creationId xmlns:a16="http://schemas.microsoft.com/office/drawing/2014/main" id="{B6DC71D3-BC1C-4EC1-870E-21B3BE94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6237288"/>
            <a:ext cx="341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1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Source: https://www.w3schools.com/js/js_htmldom.asp</a:t>
            </a:r>
            <a:endParaRPr lang="da-DK" altLang="da-DK" sz="11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19B94-3519-44AE-A60E-8C3791F6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en-US" dirty="0"/>
              <a:t>Hover over DOM element to highlight in document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908D1-1A02-4CFA-BEA7-1A35D3DD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87" y="1832106"/>
            <a:ext cx="5567413" cy="40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599C8C46-0FD0-405D-BB60-E5561D3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Headers &amp; Paragraphs</a:t>
            </a:r>
          </a:p>
        </p:txBody>
      </p:sp>
      <p:sp>
        <p:nvSpPr>
          <p:cNvPr id="13315" name="Pladsholder til dato 3">
            <a:extLst>
              <a:ext uri="{FF2B5EF4-FFF2-40B4-BE49-F238E27FC236}">
                <a16:creationId xmlns:a16="http://schemas.microsoft.com/office/drawing/2014/main" id="{3E47FE3D-3C81-4FC1-B8B0-F0C82373E0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3316" name="Pladsholder til diasnummer 4">
            <a:extLst>
              <a:ext uri="{FF2B5EF4-FFF2-40B4-BE49-F238E27FC236}">
                <a16:creationId xmlns:a16="http://schemas.microsoft.com/office/drawing/2014/main" id="{B52581AE-7B2E-4F9F-B3CB-B770F6D5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116E39-E0BE-4BE0-B3A6-20772D71C93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3317" name="Picture 4" descr="graat_logo-aeble.png">
            <a:extLst>
              <a:ext uri="{FF2B5EF4-FFF2-40B4-BE49-F238E27FC236}">
                <a16:creationId xmlns:a16="http://schemas.microsoft.com/office/drawing/2014/main" id="{6F8CC447-6C05-4E69-A688-10D00CAC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Content Placeholder 2">
            <a:extLst>
              <a:ext uri="{FF2B5EF4-FFF2-40B4-BE49-F238E27FC236}">
                <a16:creationId xmlns:a16="http://schemas.microsoft.com/office/drawing/2014/main" id="{3FDBEE45-636C-4945-9C86-0EBD3BC2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2738"/>
            <a:ext cx="8229600" cy="1128712"/>
          </a:xfrm>
        </p:spPr>
        <p:txBody>
          <a:bodyPr/>
          <a:lstStyle/>
          <a:p>
            <a:r>
              <a:rPr lang="en-US" altLang="da-DK"/>
              <a:t>Document elements are comparable to those of MS Word</a:t>
            </a:r>
          </a:p>
          <a:p>
            <a:r>
              <a:rPr lang="en-US" altLang="da-DK"/>
              <a:t>The </a:t>
            </a:r>
            <a:r>
              <a:rPr lang="en-US" altLang="da-DK" b="1"/>
              <a:t>style</a:t>
            </a:r>
            <a:r>
              <a:rPr lang="en-US" altLang="da-DK"/>
              <a:t> attribute contains CSS – we will get back to that</a:t>
            </a:r>
            <a:endParaRPr lang="da-DK" altLang="da-DK"/>
          </a:p>
        </p:txBody>
      </p:sp>
      <p:sp>
        <p:nvSpPr>
          <p:cNvPr id="13320" name="TextBox 5">
            <a:extLst>
              <a:ext uri="{FF2B5EF4-FFF2-40B4-BE49-F238E27FC236}">
                <a16:creationId xmlns:a16="http://schemas.microsoft.com/office/drawing/2014/main" id="{23FECBE7-9F44-46DB-8C41-26801C128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36788"/>
            <a:ext cx="1154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&lt;b&gt; &lt;i&gt; &lt;u&gt;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1" name="TextBox 11">
            <a:extLst>
              <a:ext uri="{FF2B5EF4-FFF2-40B4-BE49-F238E27FC236}">
                <a16:creationId xmlns:a16="http://schemas.microsoft.com/office/drawing/2014/main" id="{5C4FDF8E-8519-45FB-9B43-7B4E3B63C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252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&lt;p&gt;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2" name="TextBox 12">
            <a:extLst>
              <a:ext uri="{FF2B5EF4-FFF2-40B4-BE49-F238E27FC236}">
                <a16:creationId xmlns:a16="http://schemas.microsoft.com/office/drawing/2014/main" id="{3686BD9E-1D61-4A60-A02E-5DC06E2F6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252663"/>
            <a:ext cx="1155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&lt;h1&gt;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3" name="TextBox 13">
            <a:extLst>
              <a:ext uri="{FF2B5EF4-FFF2-40B4-BE49-F238E27FC236}">
                <a16:creationId xmlns:a16="http://schemas.microsoft.com/office/drawing/2014/main" id="{10B1BCE8-BEB4-4689-8039-3F193235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2243138"/>
            <a:ext cx="1154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&lt;h2&gt;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71F77-0687-4E3D-84EF-4F4228FD7862}"/>
              </a:ext>
            </a:extLst>
          </p:cNvPr>
          <p:cNvSpPr txBox="1"/>
          <p:nvPr/>
        </p:nvSpPr>
        <p:spPr>
          <a:xfrm>
            <a:off x="468313" y="4221163"/>
            <a:ext cx="2808287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Header1</a:t>
            </a:r>
          </a:p>
          <a:p>
            <a:pPr>
              <a:defRPr/>
            </a:pPr>
            <a:r>
              <a:rPr lang="en-US" sz="3600" dirty="0"/>
              <a:t>Header2</a:t>
            </a:r>
            <a:endParaRPr lang="en-US" dirty="0"/>
          </a:p>
          <a:p>
            <a:pPr>
              <a:defRPr/>
            </a:pPr>
            <a:r>
              <a:rPr lang="en-US" sz="1800" dirty="0"/>
              <a:t>Some text with </a:t>
            </a:r>
            <a:r>
              <a:rPr lang="en-US" sz="1800" b="1" dirty="0"/>
              <a:t>bold</a:t>
            </a:r>
            <a:r>
              <a:rPr lang="en-US" sz="1800" dirty="0"/>
              <a:t>, </a:t>
            </a:r>
            <a:r>
              <a:rPr lang="en-US" sz="1800" i="1" dirty="0"/>
              <a:t>italic</a:t>
            </a:r>
            <a:r>
              <a:rPr lang="en-US" sz="1800" dirty="0"/>
              <a:t> and </a:t>
            </a:r>
            <a:r>
              <a:rPr lang="en-US" sz="1800" u="sng" dirty="0"/>
              <a:t>underlined</a:t>
            </a:r>
            <a:r>
              <a:rPr lang="en-US" sz="1800" dirty="0"/>
              <a:t> text</a:t>
            </a:r>
          </a:p>
          <a:p>
            <a:pPr>
              <a:defRPr/>
            </a:pPr>
            <a:r>
              <a:rPr lang="en-US" sz="1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 a link</a:t>
            </a:r>
            <a:endParaRPr lang="da-DK" sz="1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27" name="TextBox 8">
            <a:extLst>
              <a:ext uri="{FF2B5EF4-FFF2-40B4-BE49-F238E27FC236}">
                <a16:creationId xmlns:a16="http://schemas.microsoft.com/office/drawing/2014/main" id="{507F2CDC-17A3-49B0-B119-0533B5AAC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133850"/>
            <a:ext cx="44656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&lt;h1&gt;Title&lt;/h1&gt;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&lt;h2&gt;Header&lt;/h2&gt;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Some text with &lt;b&gt;bold&lt;/b&gt;, &lt;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i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&gt;italic&lt;/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i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&gt; and &lt;u&gt;underlined&lt;/u&gt; text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br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/&gt;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&lt;a 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href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="URL"&gt;Even a link&lt;/a&gt;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&lt;/p&gt;</a:t>
            </a:r>
            <a:endParaRPr lang="da-DK" altLang="da-DK" sz="1800" dirty="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8" name="TextBox 9">
            <a:extLst>
              <a:ext uri="{FF2B5EF4-FFF2-40B4-BE49-F238E27FC236}">
                <a16:creationId xmlns:a16="http://schemas.microsoft.com/office/drawing/2014/main" id="{94D79A54-A2F6-4CB6-92AE-6C6EADFE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327525"/>
            <a:ext cx="11398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1500" b="1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=</a:t>
            </a:r>
            <a:endParaRPr lang="da-DK" altLang="da-DK" sz="4200" b="1" dirty="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8BD53-DEEA-43CD-ABB5-9411DF41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1204307"/>
            <a:ext cx="60579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228DC546-AF25-4BC6-8DA9-AC2BC5A9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Links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98F7735E-AA32-4193-9C20-339B24BF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557338"/>
            <a:ext cx="7921625" cy="40322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&lt;a </a:t>
            </a:r>
            <a:r>
              <a:rPr lang="en-US" altLang="en-US" dirty="0" err="1"/>
              <a:t>href</a:t>
            </a:r>
            <a:r>
              <a:rPr lang="en-US" altLang="en-US" dirty="0"/>
              <a:t>=</a:t>
            </a:r>
            <a:r>
              <a:rPr lang="en-US" dirty="0"/>
              <a:t>"</a:t>
            </a:r>
            <a:r>
              <a:rPr lang="en-US" altLang="en-US" dirty="0"/>
              <a:t>URI</a:t>
            </a:r>
            <a:r>
              <a:rPr lang="en-US" dirty="0"/>
              <a:t>" title=“hover description"</a:t>
            </a:r>
            <a:r>
              <a:rPr lang="en-US" altLang="en-US" dirty="0"/>
              <a:t>/&gt;</a:t>
            </a:r>
          </a:p>
          <a:p>
            <a:pPr>
              <a:defRPr/>
            </a:pPr>
            <a:r>
              <a:rPr lang="en-US" altLang="en-US" b="1" dirty="0"/>
              <a:t>title</a:t>
            </a:r>
            <a:r>
              <a:rPr lang="en-US" altLang="en-US" dirty="0"/>
              <a:t>: is text the browser can display when the mouse hovers over the image</a:t>
            </a:r>
          </a:p>
          <a:p>
            <a:pPr>
              <a:defRPr/>
            </a:pPr>
            <a:r>
              <a:rPr lang="en-US" altLang="en-US" dirty="0"/>
              <a:t>Can contain any elements that should be part of the clickable link.</a:t>
            </a:r>
          </a:p>
          <a:p>
            <a:pPr>
              <a:defRPr/>
            </a:pPr>
            <a:r>
              <a:rPr lang="en-US" altLang="en-US" dirty="0"/>
              <a:t>CSS note:</a:t>
            </a:r>
          </a:p>
          <a:p>
            <a:pPr lvl="1">
              <a:defRPr/>
            </a:pPr>
            <a:r>
              <a:rPr lang="en-US" altLang="en-US" dirty="0"/>
              <a:t>Style</a:t>
            </a:r>
            <a:r>
              <a:rPr lang="en-US" altLang="en-US"/>
              <a:t>=“decoration = none;”</a:t>
            </a:r>
            <a:endParaRPr lang="en-US" altLang="en-US" dirty="0"/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F38A18BB-60B7-499E-8D67-15A21421F1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17FFF740-75FB-4968-AADA-8178588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509A57-B6DD-40B2-B8DC-59E5748803E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73A44E19-FBC9-4DE1-99EC-2E9DBB97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2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228DC546-AF25-4BC6-8DA9-AC2BC5A9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Images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98F7735E-AA32-4193-9C20-339B24BF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557338"/>
            <a:ext cx="7921625" cy="40322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</a:t>
            </a:r>
            <a:r>
              <a:rPr lang="en-US" dirty="0"/>
              <a:t>"</a:t>
            </a:r>
            <a:r>
              <a:rPr lang="en-US" altLang="en-US" dirty="0"/>
              <a:t>URI</a:t>
            </a:r>
            <a:r>
              <a:rPr lang="en-US" dirty="0"/>
              <a:t>" alt</a:t>
            </a:r>
            <a:r>
              <a:rPr lang="en-US" altLang="en-US" dirty="0"/>
              <a:t>=</a:t>
            </a:r>
            <a:r>
              <a:rPr lang="en-US" dirty="0"/>
              <a:t>"</a:t>
            </a:r>
            <a:r>
              <a:rPr lang="en-US" altLang="en-US" dirty="0"/>
              <a:t>description</a:t>
            </a:r>
            <a:r>
              <a:rPr lang="en-US" dirty="0"/>
              <a:t>" title=“hover description"</a:t>
            </a:r>
            <a:r>
              <a:rPr lang="en-US" altLang="en-US" dirty="0"/>
              <a:t>/&gt;</a:t>
            </a:r>
          </a:p>
          <a:p>
            <a:pPr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&gt; element has no end tag and is terminated with /</a:t>
            </a:r>
          </a:p>
          <a:p>
            <a:pPr>
              <a:defRPr/>
            </a:pPr>
            <a:r>
              <a:rPr lang="en-US" altLang="en-US" b="1" dirty="0"/>
              <a:t>alt</a:t>
            </a:r>
            <a:r>
              <a:rPr lang="en-US" altLang="en-US" dirty="0"/>
              <a:t>: text to display if image is not loaded</a:t>
            </a:r>
          </a:p>
          <a:p>
            <a:pPr>
              <a:defRPr/>
            </a:pPr>
            <a:r>
              <a:rPr lang="en-US" altLang="en-US" b="1" dirty="0"/>
              <a:t>title</a:t>
            </a:r>
            <a:r>
              <a:rPr lang="en-US" altLang="en-US" dirty="0"/>
              <a:t>: is text the browser can display when the mouse hovers over the image</a:t>
            </a:r>
          </a:p>
          <a:p>
            <a:pPr>
              <a:defRPr/>
            </a:pPr>
            <a:r>
              <a:rPr lang="en-US" altLang="en-US" dirty="0"/>
              <a:t>width and height can be set with HTML attributes</a:t>
            </a:r>
          </a:p>
          <a:p>
            <a:pPr lvl="1">
              <a:defRPr/>
            </a:pPr>
            <a:r>
              <a:rPr lang="en-US" altLang="en-US" dirty="0"/>
              <a:t>width=</a:t>
            </a:r>
            <a:r>
              <a:rPr lang="en-US" dirty="0"/>
              <a:t>"300px" height="400px"</a:t>
            </a:r>
          </a:p>
          <a:p>
            <a:pPr lvl="1">
              <a:defRPr/>
            </a:pPr>
            <a:r>
              <a:rPr lang="en-US" altLang="en-US" dirty="0"/>
              <a:t>You should use CSS instead</a:t>
            </a:r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F38A18BB-60B7-499E-8D67-15A21421F1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17FFF740-75FB-4968-AADA-8178588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509A57-B6DD-40B2-B8DC-59E5748803E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73A44E19-FBC9-4DE1-99EC-2E9DBB97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7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2DA91174-6931-4941-88B2-A4BDA9A2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Videos</a:t>
            </a:r>
          </a:p>
        </p:txBody>
      </p:sp>
      <p:sp>
        <p:nvSpPr>
          <p:cNvPr id="15363" name="Pladsholder til dato 3">
            <a:extLst>
              <a:ext uri="{FF2B5EF4-FFF2-40B4-BE49-F238E27FC236}">
                <a16:creationId xmlns:a16="http://schemas.microsoft.com/office/drawing/2014/main" id="{8D4E66B9-438E-49B8-96A4-18E8F08462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5364" name="Pladsholder til diasnummer 4">
            <a:extLst>
              <a:ext uri="{FF2B5EF4-FFF2-40B4-BE49-F238E27FC236}">
                <a16:creationId xmlns:a16="http://schemas.microsoft.com/office/drawing/2014/main" id="{B1E298F9-AB05-4D3A-B97C-E42579E9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8C2335-470D-4F97-A923-04E5ECEE6B9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5365" name="Picture 4" descr="graat_logo-aeble.png">
            <a:extLst>
              <a:ext uri="{FF2B5EF4-FFF2-40B4-BE49-F238E27FC236}">
                <a16:creationId xmlns:a16="http://schemas.microsoft.com/office/drawing/2014/main" id="{ACF13DC4-6F78-4684-B942-BE4E56F0B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>
            <a:extLst>
              <a:ext uri="{FF2B5EF4-FFF2-40B4-BE49-F238E27FC236}">
                <a16:creationId xmlns:a16="http://schemas.microsoft.com/office/drawing/2014/main" id="{C3AFDC7A-1EAB-4896-A112-970FE12B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987550"/>
            <a:ext cx="78501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&lt;video width="320" height="240" poster="image.gif" autoplay controls&gt;</a:t>
            </a:r>
            <a:b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</a:b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  &lt;source src="video.mp4" type="video/mp4"&gt;</a:t>
            </a:r>
            <a:b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</a:b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    &lt;source src="video.ogg" type="video/ogg"&gt;</a:t>
            </a:r>
            <a:b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</a:b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Your browser does not support the video tag.</a:t>
            </a:r>
            <a:b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</a:b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&lt;/video&gt;</a:t>
            </a:r>
          </a:p>
        </p:txBody>
      </p:sp>
      <p:sp>
        <p:nvSpPr>
          <p:cNvPr id="15367" name="TextBox 4">
            <a:extLst>
              <a:ext uri="{FF2B5EF4-FFF2-40B4-BE49-F238E27FC236}">
                <a16:creationId xmlns:a16="http://schemas.microsoft.com/office/drawing/2014/main" id="{05B9596E-4A5B-4E3B-A57B-E40616EC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419600"/>
            <a:ext cx="7038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&lt;iframe width="420" height="315"</a:t>
            </a:r>
            <a:b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</a:b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src="https://www.youtube.com/embed/videoId?autoplay=1"&gt;</a:t>
            </a:r>
            <a:b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</a:br>
            <a:r>
              <a:rPr lang="da-DK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&lt;/iframe&gt;</a:t>
            </a:r>
          </a:p>
        </p:txBody>
      </p:sp>
      <p:sp>
        <p:nvSpPr>
          <p:cNvPr id="15368" name="TextBox 5">
            <a:extLst>
              <a:ext uri="{FF2B5EF4-FFF2-40B4-BE49-F238E27FC236}">
                <a16:creationId xmlns:a16="http://schemas.microsoft.com/office/drawing/2014/main" id="{218A3ED2-0F8E-4DA9-BB29-3B20F2124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1330325"/>
            <a:ext cx="1298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42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Local</a:t>
            </a:r>
            <a:endParaRPr lang="da-DK" altLang="da-DK" sz="42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5369" name="TextBox 6">
            <a:extLst>
              <a:ext uri="{FF2B5EF4-FFF2-40B4-BE49-F238E27FC236}">
                <a16:creationId xmlns:a16="http://schemas.microsoft.com/office/drawing/2014/main" id="{2F618AF7-CC7D-4DF7-9211-6C057E7B2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852863"/>
            <a:ext cx="20399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42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YouTube</a:t>
            </a:r>
            <a:endParaRPr lang="da-DK" altLang="da-DK" sz="42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82388990-6D0C-4A5E-B1F9-7CEC3D8A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Lists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98F7735E-AA32-4193-9C20-339B24BF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14463"/>
            <a:ext cx="3095625" cy="46815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Bullet</a:t>
            </a:r>
          </a:p>
          <a:p>
            <a:pPr>
              <a:defRPr/>
            </a:pPr>
            <a:r>
              <a:rPr lang="en-US" altLang="en-US" dirty="0"/>
              <a:t>Point</a:t>
            </a:r>
          </a:p>
          <a:p>
            <a:pPr>
              <a:defRPr/>
            </a:pPr>
            <a:r>
              <a:rPr lang="en-US" altLang="en-US" dirty="0"/>
              <a:t>List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/>
              <a:t>Numbered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/>
              <a:t>List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/>
              <a:t>With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/>
              <a:t>Items</a:t>
            </a:r>
          </a:p>
        </p:txBody>
      </p:sp>
      <p:sp>
        <p:nvSpPr>
          <p:cNvPr id="16388" name="Pladsholder til dato 3">
            <a:extLst>
              <a:ext uri="{FF2B5EF4-FFF2-40B4-BE49-F238E27FC236}">
                <a16:creationId xmlns:a16="http://schemas.microsoft.com/office/drawing/2014/main" id="{53862A9D-A0DF-4C6C-A695-FFDCD811EF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6389" name="Pladsholder til diasnummer 4">
            <a:extLst>
              <a:ext uri="{FF2B5EF4-FFF2-40B4-BE49-F238E27FC236}">
                <a16:creationId xmlns:a16="http://schemas.microsoft.com/office/drawing/2014/main" id="{EC1F7372-6724-4BA6-8421-7E0D2AB5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2967FE-285E-4239-8776-CC9CC96E9F6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6390" name="Picture 4" descr="graat_logo-aeble.png">
            <a:extLst>
              <a:ext uri="{FF2B5EF4-FFF2-40B4-BE49-F238E27FC236}">
                <a16:creationId xmlns:a16="http://schemas.microsoft.com/office/drawing/2014/main" id="{79BCA519-11AC-4FA7-B4C1-D36A9D34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1">
            <a:extLst>
              <a:ext uri="{FF2B5EF4-FFF2-40B4-BE49-F238E27FC236}">
                <a16:creationId xmlns:a16="http://schemas.microsoft.com/office/drawing/2014/main" id="{BFE086A0-C08C-4AB8-BC05-B8AC99C24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268413"/>
            <a:ext cx="18716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&lt;ul&gt;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&lt;li&gt;Bullet&lt;/li&gt;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&lt;li&gt;Point&lt;/li&gt;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&lt;li&gt;List&lt;/li&gt;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&lt;/ul&gt;</a:t>
            </a:r>
            <a:endParaRPr lang="da-DK" altLang="da-DK" sz="20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6392" name="TextBox 7">
            <a:extLst>
              <a:ext uri="{FF2B5EF4-FFF2-40B4-BE49-F238E27FC236}">
                <a16:creationId xmlns:a16="http://schemas.microsoft.com/office/drawing/2014/main" id="{F810A81E-824A-4F83-9AE9-3F6A0FD9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076700"/>
            <a:ext cx="23812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&lt;ol&gt;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&lt;li&gt;Numbered&lt;/li&gt;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&lt;li&gt;List&lt;/li&gt;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&lt;li&gt;With&lt;/li&gt;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&lt;li&gt;Items&lt;/li&gt;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20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&lt;/ol&gt;</a:t>
            </a:r>
            <a:endParaRPr lang="da-DK" altLang="da-DK" sz="20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6E0057EE-72B0-4F27-BF46-7E7C09DF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Tables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AF84693-9296-4AE4-A27E-6727E28A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863" y="1484313"/>
            <a:ext cx="2592387" cy="44846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&lt;table&gt;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&lt;th&gt;Name&lt;/th&gt;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&lt;th&gt;Gender&lt;/th&gt;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&lt;th&gt;Age&lt;/th&gt;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&lt;/tr&gt;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&lt;td&gt;Mads&lt;/td&gt;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&lt;td&gt;Male&lt;/td&gt;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&lt;td&gt;21&lt;/td&gt;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&lt;/tr&gt;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&lt;td&gt;Annie&lt;/td&gt;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&lt;td&gt;Female&lt;/td&gt;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&lt;td&gt;24&lt;/td&gt;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&lt;/tr&gt;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&lt;/table&gt;</a:t>
            </a:r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EE41891D-6B2F-494A-BDF3-85C804838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D1495316-DB82-4C8C-8CB1-C67A85D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28FCC4-4C7C-4D07-84C3-C64E3CC4FB01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7466CCE7-9F10-4538-9F6D-3A959A25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69C9-83D2-4D4E-AA8D-26D4FEE90EBA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484313"/>
          <a:ext cx="4824411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34685113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49945395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69457064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Gender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extLst>
                  <a:ext uri="{0D108BD9-81ED-4DB2-BD59-A6C34878D82A}">
                    <a16:rowId xmlns:a16="http://schemas.microsoft.com/office/drawing/2014/main" val="12419123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Mads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Male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extLst>
                  <a:ext uri="{0D108BD9-81ED-4DB2-BD59-A6C34878D82A}">
                    <a16:rowId xmlns:a16="http://schemas.microsoft.com/office/drawing/2014/main" val="109473396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Annie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Female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extLst>
                  <a:ext uri="{0D108BD9-81ED-4DB2-BD59-A6C34878D82A}">
                    <a16:rowId xmlns:a16="http://schemas.microsoft.com/office/drawing/2014/main" val="2592762874"/>
                  </a:ext>
                </a:extLst>
              </a:tr>
            </a:tbl>
          </a:graphicData>
        </a:graphic>
      </p:graphicFrame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456BE178-4E18-4AA5-B783-9E7E96DD219A}"/>
              </a:ext>
            </a:extLst>
          </p:cNvPr>
          <p:cNvSpPr txBox="1">
            <a:spLocks/>
          </p:cNvSpPr>
          <p:nvPr/>
        </p:nvSpPr>
        <p:spPr bwMode="auto">
          <a:xfrm>
            <a:off x="900113" y="2813050"/>
            <a:ext cx="4319587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No column definition</a:t>
            </a:r>
          </a:p>
          <a:p>
            <a:pPr>
              <a:defRPr/>
            </a:pPr>
            <a:r>
              <a:rPr lang="en-US" altLang="en-US" dirty="0"/>
              <a:t>Tables contain rows</a:t>
            </a:r>
          </a:p>
          <a:p>
            <a:pPr>
              <a:defRPr/>
            </a:pPr>
            <a:r>
              <a:rPr lang="en-US" altLang="en-US" dirty="0"/>
              <a:t>Rows contain cells</a:t>
            </a:r>
          </a:p>
          <a:p>
            <a:pPr>
              <a:defRPr/>
            </a:pPr>
            <a:r>
              <a:rPr lang="en-US" altLang="en-US" dirty="0"/>
              <a:t>Just like DB content!</a:t>
            </a:r>
          </a:p>
          <a:p>
            <a:pPr>
              <a:defRPr/>
            </a:pPr>
            <a:r>
              <a:rPr lang="en-US" altLang="en-US" dirty="0"/>
              <a:t>Attributes to merge cells</a:t>
            </a:r>
          </a:p>
          <a:p>
            <a:pPr lvl="1">
              <a:defRPr/>
            </a:pPr>
            <a:r>
              <a:rPr lang="en-US" altLang="en-US" dirty="0" err="1"/>
              <a:t>Rowspan</a:t>
            </a:r>
            <a:endParaRPr lang="en-US" altLang="en-US" dirty="0"/>
          </a:p>
          <a:p>
            <a:pPr lvl="1">
              <a:defRPr/>
            </a:pPr>
            <a:r>
              <a:rPr lang="en-US" altLang="en-US" dirty="0" err="1"/>
              <a:t>Colspan</a:t>
            </a: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2D81F13-FA51-4C94-9D50-630FAAF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Divs and Spans</a:t>
            </a:r>
          </a:p>
        </p:txBody>
      </p:sp>
      <p:sp>
        <p:nvSpPr>
          <p:cNvPr id="18435" name="Pladsholder til indhold 2">
            <a:extLst>
              <a:ext uri="{FF2B5EF4-FFF2-40B4-BE49-F238E27FC236}">
                <a16:creationId xmlns:a16="http://schemas.microsoft.com/office/drawing/2014/main" id="{F3DC9F6A-FA24-4996-AB17-C6A4A60B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41438"/>
            <a:ext cx="7488238" cy="7191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 &lt;div&gt; is of the type</a:t>
            </a: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394FFC80-675C-4661-B546-32241D8FF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A87C4E95-CB05-4CFA-9080-D0E3FC5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93B97-A1A3-4A5D-8518-2F50DC557AA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E77DE71C-5D62-4B1F-A3CD-A7FFFB8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Pladsholder til indhold 2">
            <a:extLst>
              <a:ext uri="{FF2B5EF4-FFF2-40B4-BE49-F238E27FC236}">
                <a16:creationId xmlns:a16="http://schemas.microsoft.com/office/drawing/2014/main" id="{C8C46F83-5777-4132-BECF-E222E06E670E}"/>
              </a:ext>
            </a:extLst>
          </p:cNvPr>
          <p:cNvSpPr txBox="1">
            <a:spLocks/>
          </p:cNvSpPr>
          <p:nvPr/>
        </p:nvSpPr>
        <p:spPr bwMode="auto">
          <a:xfrm>
            <a:off x="766763" y="3119438"/>
            <a:ext cx="172720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 &lt;span&gt; is</a:t>
            </a:r>
          </a:p>
        </p:txBody>
      </p:sp>
      <p:sp>
        <p:nvSpPr>
          <p:cNvPr id="18440" name="Pladsholder til indhold 2">
            <a:extLst>
              <a:ext uri="{FF2B5EF4-FFF2-40B4-BE49-F238E27FC236}">
                <a16:creationId xmlns:a16="http://schemas.microsoft.com/office/drawing/2014/main" id="{5B1820C0-6F90-4043-B573-D79A6849BB92}"/>
              </a:ext>
            </a:extLst>
          </p:cNvPr>
          <p:cNvSpPr txBox="1">
            <a:spLocks/>
          </p:cNvSpPr>
          <p:nvPr/>
        </p:nvSpPr>
        <p:spPr bwMode="auto">
          <a:xfrm>
            <a:off x="2638425" y="3119438"/>
            <a:ext cx="172878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Of the type</a:t>
            </a:r>
          </a:p>
        </p:txBody>
      </p:sp>
      <p:sp>
        <p:nvSpPr>
          <p:cNvPr id="18441" name="Pladsholder til indhold 2">
            <a:extLst>
              <a:ext uri="{FF2B5EF4-FFF2-40B4-BE49-F238E27FC236}">
                <a16:creationId xmlns:a16="http://schemas.microsoft.com/office/drawing/2014/main" id="{274519F6-9FD7-45DA-87EB-4E2E6DB9B1BE}"/>
              </a:ext>
            </a:extLst>
          </p:cNvPr>
          <p:cNvSpPr txBox="1">
            <a:spLocks/>
          </p:cNvSpPr>
          <p:nvPr/>
        </p:nvSpPr>
        <p:spPr bwMode="auto">
          <a:xfrm>
            <a:off x="4533900" y="3119438"/>
            <a:ext cx="172720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“inline”</a:t>
            </a:r>
          </a:p>
        </p:txBody>
      </p:sp>
      <p:sp>
        <p:nvSpPr>
          <p:cNvPr id="18442" name="Pladsholder til indhold 2">
            <a:extLst>
              <a:ext uri="{FF2B5EF4-FFF2-40B4-BE49-F238E27FC236}">
                <a16:creationId xmlns:a16="http://schemas.microsoft.com/office/drawing/2014/main" id="{57B0834B-ED90-4F70-8860-0BD35FF00A5E}"/>
              </a:ext>
            </a:extLst>
          </p:cNvPr>
          <p:cNvSpPr txBox="1">
            <a:spLocks/>
          </p:cNvSpPr>
          <p:nvPr/>
        </p:nvSpPr>
        <p:spPr bwMode="auto">
          <a:xfrm>
            <a:off x="755650" y="2182813"/>
            <a:ext cx="748823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“block”</a:t>
            </a:r>
          </a:p>
        </p:txBody>
      </p:sp>
      <p:sp>
        <p:nvSpPr>
          <p:cNvPr id="18443" name="Pladsholder til indhold 2">
            <a:extLst>
              <a:ext uri="{FF2B5EF4-FFF2-40B4-BE49-F238E27FC236}">
                <a16:creationId xmlns:a16="http://schemas.microsoft.com/office/drawing/2014/main" id="{D79941B0-BBC5-4A3A-B6BD-656DA592796F}"/>
              </a:ext>
            </a:extLst>
          </p:cNvPr>
          <p:cNvSpPr txBox="1">
            <a:spLocks/>
          </p:cNvSpPr>
          <p:nvPr/>
        </p:nvSpPr>
        <p:spPr bwMode="auto">
          <a:xfrm>
            <a:off x="900113" y="4056063"/>
            <a:ext cx="720090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The &lt;div&gt; element is the most popular way to group and sort elements that don’t adhere to a specific HTML element type.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2D81F13-FA51-4C94-9D50-630FAAF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Forms</a:t>
            </a: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394FFC80-675C-4661-B546-32241D8FF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A87C4E95-CB05-4CFA-9080-D0E3FC5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93B97-A1A3-4A5D-8518-2F50DC557AA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E77DE71C-5D62-4B1F-A3CD-A7FFFB8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Pladsholder til indhold 2">
            <a:extLst>
              <a:ext uri="{FF2B5EF4-FFF2-40B4-BE49-F238E27FC236}">
                <a16:creationId xmlns:a16="http://schemas.microsoft.com/office/drawing/2014/main" id="{D79941B0-BBC5-4A3A-B6BD-656DA592796F}"/>
              </a:ext>
            </a:extLst>
          </p:cNvPr>
          <p:cNvSpPr txBox="1">
            <a:spLocks/>
          </p:cNvSpPr>
          <p:nvPr/>
        </p:nvSpPr>
        <p:spPr bwMode="auto">
          <a:xfrm>
            <a:off x="900113" y="1556792"/>
            <a:ext cx="7200900" cy="4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&lt;form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action=“url.html” method=“GET”</a:t>
            </a:r>
            <a:r>
              <a:rPr lang="en-US" altLang="en-US" sz="2000" dirty="0"/>
              <a:t>&gt;</a:t>
            </a:r>
          </a:p>
          <a:p>
            <a:pPr lvl="1"/>
            <a:r>
              <a:rPr lang="en-US" altLang="en-US" sz="2000" dirty="0"/>
              <a:t>&lt;</a:t>
            </a:r>
            <a:r>
              <a:rPr lang="en-US" altLang="en-US" sz="2000" dirty="0" err="1"/>
              <a:t>fieldset</a:t>
            </a:r>
            <a:r>
              <a:rPr lang="en-US" altLang="en-US" sz="2000" dirty="0"/>
              <a:t>&gt;</a:t>
            </a:r>
          </a:p>
          <a:p>
            <a:pPr lvl="2"/>
            <a:r>
              <a:rPr lang="en-US" altLang="en-US" dirty="0"/>
              <a:t>&lt;legend&gt;Explanation&lt;/legend&gt;</a:t>
            </a:r>
          </a:p>
          <a:p>
            <a:pPr lvl="2"/>
            <a:r>
              <a:rPr lang="en-US" altLang="en-US" dirty="0"/>
              <a:t>&lt;input type=“text” placeholder=“write here”/&gt;</a:t>
            </a:r>
          </a:p>
          <a:p>
            <a:pPr lvl="2"/>
            <a:r>
              <a:rPr lang="en-US" altLang="en-US" dirty="0"/>
              <a:t>&lt;input type=“password” </a:t>
            </a:r>
            <a:r>
              <a:rPr lang="en-US" altLang="en-US" dirty="0" err="1"/>
              <a:t>tabindex</a:t>
            </a:r>
            <a:r>
              <a:rPr lang="en-US" altLang="en-US" dirty="0"/>
              <a:t>=“1” autofocus/&gt;</a:t>
            </a:r>
          </a:p>
          <a:p>
            <a:pPr lvl="2"/>
            <a:r>
              <a:rPr lang="en-US" altLang="en-US" dirty="0"/>
              <a:t>&lt;input type=“file” name=“file”/&gt;</a:t>
            </a:r>
          </a:p>
          <a:p>
            <a:pPr lvl="2"/>
            <a:r>
              <a:rPr lang="en-US" altLang="en-US" dirty="0"/>
              <a:t>&lt;input type=“submit” </a:t>
            </a:r>
            <a:r>
              <a:rPr lang="en-US" altLang="en-US" dirty="0" err="1"/>
              <a:t>tabindex</a:t>
            </a:r>
            <a:r>
              <a:rPr lang="en-US" altLang="en-US" dirty="0"/>
              <a:t>=“2” &gt;</a:t>
            </a:r>
          </a:p>
          <a:p>
            <a:pPr lvl="2"/>
            <a:r>
              <a:rPr lang="en-US" altLang="en-US" dirty="0"/>
              <a:t>&lt;button&gt;&lt;/button&gt;</a:t>
            </a:r>
          </a:p>
          <a:p>
            <a:pPr lvl="1"/>
            <a:r>
              <a:rPr lang="en-US" altLang="en-US" sz="2000" dirty="0"/>
              <a:t>&lt;/</a:t>
            </a:r>
            <a:r>
              <a:rPr lang="en-US" altLang="en-US" sz="2000" dirty="0" err="1"/>
              <a:t>fieldset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90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2D81F13-FA51-4C94-9D50-630FAAF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Forms input types</a:t>
            </a: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394FFC80-675C-4661-B546-32241D8FF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A87C4E95-CB05-4CFA-9080-D0E3FC5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93B97-A1A3-4A5D-8518-2F50DC557AA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E77DE71C-5D62-4B1F-A3CD-A7FFFB8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Pladsholder til indhold 2">
            <a:extLst>
              <a:ext uri="{FF2B5EF4-FFF2-40B4-BE49-F238E27FC236}">
                <a16:creationId xmlns:a16="http://schemas.microsoft.com/office/drawing/2014/main" id="{D79941B0-BBC5-4A3A-B6BD-656DA592796F}"/>
              </a:ext>
            </a:extLst>
          </p:cNvPr>
          <p:cNvSpPr txBox="1">
            <a:spLocks/>
          </p:cNvSpPr>
          <p:nvPr/>
        </p:nvSpPr>
        <p:spPr bwMode="auto">
          <a:xfrm>
            <a:off x="214312" y="1571352"/>
            <a:ext cx="4357688" cy="4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Common</a:t>
            </a:r>
          </a:p>
          <a:p>
            <a:r>
              <a:rPr lang="en-US" altLang="en-US" sz="2000" dirty="0"/>
              <a:t>Text</a:t>
            </a:r>
          </a:p>
          <a:p>
            <a:r>
              <a:rPr lang="en-US" altLang="en-US" sz="2000" dirty="0"/>
              <a:t>Password</a:t>
            </a:r>
          </a:p>
          <a:p>
            <a:r>
              <a:rPr lang="en-US" altLang="en-US" sz="2000" dirty="0"/>
              <a:t>Submit (use button element instead)</a:t>
            </a:r>
          </a:p>
          <a:p>
            <a:r>
              <a:rPr lang="en-US" altLang="en-US" sz="2000" dirty="0"/>
              <a:t>Reset</a:t>
            </a:r>
          </a:p>
          <a:p>
            <a:r>
              <a:rPr lang="en-US" altLang="en-US" sz="2000" dirty="0"/>
              <a:t>Button (use onclick attribute)</a:t>
            </a:r>
          </a:p>
          <a:p>
            <a:r>
              <a:rPr lang="en-US" altLang="en-US" sz="2000" dirty="0"/>
              <a:t>Checkbox</a:t>
            </a:r>
          </a:p>
          <a:p>
            <a:r>
              <a:rPr lang="en-US" altLang="en-US" sz="2000" dirty="0" err="1"/>
              <a:t>Radiobuttons</a:t>
            </a:r>
            <a:endParaRPr lang="en-US" altLang="en-US" sz="2000" dirty="0"/>
          </a:p>
          <a:p>
            <a:r>
              <a:rPr lang="en-US" altLang="en-US" sz="2000" dirty="0"/>
              <a:t>Dropdown menu (select option)</a:t>
            </a:r>
          </a:p>
          <a:p>
            <a:r>
              <a:rPr lang="en-US" altLang="en-US" sz="2000" dirty="0"/>
              <a:t>Hidden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9DCC24-0A55-49E4-AAF1-33E5666140BB}"/>
              </a:ext>
            </a:extLst>
          </p:cNvPr>
          <p:cNvSpPr txBox="1">
            <a:spLocks/>
          </p:cNvSpPr>
          <p:nvPr/>
        </p:nvSpPr>
        <p:spPr bwMode="auto">
          <a:xfrm>
            <a:off x="4572000" y="1571352"/>
            <a:ext cx="4357688" cy="4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HTML 5 additions</a:t>
            </a:r>
          </a:p>
          <a:p>
            <a:r>
              <a:rPr lang="en-US" altLang="en-US" sz="2000" dirty="0"/>
              <a:t>Color</a:t>
            </a:r>
          </a:p>
          <a:p>
            <a:r>
              <a:rPr lang="en-US" altLang="en-US" sz="2000" dirty="0"/>
              <a:t>Date</a:t>
            </a:r>
          </a:p>
          <a:p>
            <a:r>
              <a:rPr lang="en-US" altLang="en-US" sz="2000" dirty="0"/>
              <a:t>Email</a:t>
            </a:r>
          </a:p>
          <a:p>
            <a:r>
              <a:rPr lang="en-US" altLang="en-US" sz="2000" dirty="0"/>
              <a:t>Month</a:t>
            </a:r>
          </a:p>
          <a:p>
            <a:r>
              <a:rPr lang="en-US" altLang="en-US" sz="2000" dirty="0"/>
              <a:t>Number</a:t>
            </a:r>
          </a:p>
          <a:p>
            <a:r>
              <a:rPr lang="en-US" altLang="en-US" sz="2000" dirty="0"/>
              <a:t>Range</a:t>
            </a:r>
          </a:p>
          <a:p>
            <a:r>
              <a:rPr lang="en-US" altLang="en-US" sz="2000" dirty="0"/>
              <a:t>Search</a:t>
            </a:r>
          </a:p>
          <a:p>
            <a:r>
              <a:rPr lang="en-US" altLang="en-US" sz="2000" dirty="0"/>
              <a:t>Tel</a:t>
            </a:r>
          </a:p>
          <a:p>
            <a:r>
              <a:rPr lang="en-US" altLang="en-US" sz="2000" dirty="0"/>
              <a:t>Time</a:t>
            </a:r>
          </a:p>
          <a:p>
            <a:r>
              <a:rPr lang="en-US" altLang="en-US" sz="2000" dirty="0" err="1"/>
              <a:t>Url</a:t>
            </a:r>
            <a:endParaRPr lang="en-US" altLang="en-US" sz="2000" dirty="0"/>
          </a:p>
          <a:p>
            <a:r>
              <a:rPr lang="en-US" altLang="en-US" sz="2000" dirty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23026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B1E562C6-E1F2-4705-89D8-90D081D5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516AA10C-19F6-4CEE-AA7A-F3007C25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3957638" cy="5305425"/>
          </a:xfrm>
        </p:spPr>
        <p:txBody>
          <a:bodyPr/>
          <a:lstStyle/>
          <a:p>
            <a:r>
              <a:rPr lang="en-US" altLang="en-US"/>
              <a:t>What is HTML</a:t>
            </a:r>
          </a:p>
          <a:p>
            <a:r>
              <a:rPr lang="en-US" altLang="en-US"/>
              <a:t>HTML, CSS &amp; JavaScript</a:t>
            </a:r>
          </a:p>
          <a:p>
            <a:r>
              <a:rPr lang="en-US" altLang="en-US"/>
              <a:t>A General Template</a:t>
            </a:r>
          </a:p>
          <a:p>
            <a:r>
              <a:rPr lang="en-US" altLang="en-US"/>
              <a:t>Elements and Attributes</a:t>
            </a:r>
          </a:p>
          <a:p>
            <a:r>
              <a:rPr lang="en-US" altLang="en-US"/>
              <a:t>HTML, Head &amp; Body</a:t>
            </a:r>
          </a:p>
          <a:p>
            <a:r>
              <a:rPr lang="en-US" altLang="en-US"/>
              <a:t>The DOM</a:t>
            </a:r>
          </a:p>
          <a:p>
            <a:r>
              <a:rPr lang="en-US" altLang="en-US"/>
              <a:t>Headers and paragraphs</a:t>
            </a:r>
          </a:p>
          <a:p>
            <a:r>
              <a:rPr lang="en-US" altLang="en-US"/>
              <a:t>Images</a:t>
            </a:r>
          </a:p>
          <a:p>
            <a:r>
              <a:rPr lang="en-US" altLang="en-US"/>
              <a:t>Videos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54FC77E9-472D-4C50-AB2D-627F0F1925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7BF085B0-B9AB-418C-B912-2B660F0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FF01C3-7628-4154-B001-443BD37FCBF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ECFD031-E951-477B-B0DA-C100E02C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3D4E172F-07A1-42CE-A690-7C68CFB20F0A}"/>
              </a:ext>
            </a:extLst>
          </p:cNvPr>
          <p:cNvSpPr txBox="1">
            <a:spLocks/>
          </p:cNvSpPr>
          <p:nvPr/>
        </p:nvSpPr>
        <p:spPr bwMode="auto">
          <a:xfrm>
            <a:off x="5003800" y="1125538"/>
            <a:ext cx="3957638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Lists</a:t>
            </a:r>
          </a:p>
          <a:p>
            <a:pPr>
              <a:defRPr/>
            </a:pPr>
            <a:r>
              <a:rPr lang="en-US" altLang="en-US" dirty="0"/>
              <a:t>Tables</a:t>
            </a:r>
          </a:p>
          <a:p>
            <a:pPr>
              <a:defRPr/>
            </a:pPr>
            <a:r>
              <a:rPr lang="en-US" altLang="en-US" dirty="0" err="1"/>
              <a:t>Divs</a:t>
            </a:r>
            <a:r>
              <a:rPr lang="en-US" altLang="en-US" dirty="0"/>
              <a:t> and spans</a:t>
            </a:r>
          </a:p>
          <a:p>
            <a:pPr>
              <a:defRPr/>
            </a:pPr>
            <a:r>
              <a:rPr lang="en-US" altLang="en-US" dirty="0"/>
              <a:t>HTML Entities</a:t>
            </a:r>
          </a:p>
          <a:p>
            <a:pPr>
              <a:defRPr/>
            </a:pPr>
            <a:r>
              <a:rPr lang="en-US" altLang="en-US" dirty="0"/>
              <a:t>Titles and favicons</a:t>
            </a:r>
          </a:p>
          <a:p>
            <a:pPr>
              <a:defRPr/>
            </a:pPr>
            <a:r>
              <a:rPr lang="en-US" altLang="en-US" dirty="0"/>
              <a:t>Backgrounds</a:t>
            </a:r>
          </a:p>
          <a:p>
            <a:pPr>
              <a:defRPr/>
            </a:pPr>
            <a:r>
              <a:rPr lang="en-US" altLang="en-US" dirty="0"/>
              <a:t>Colors and sizes</a:t>
            </a:r>
          </a:p>
          <a:p>
            <a:pPr>
              <a:defRPr/>
            </a:pPr>
            <a:r>
              <a:rPr lang="en-US" altLang="en-US" dirty="0"/>
              <a:t>ID’s and Classes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2D81F13-FA51-4C94-9D50-630FAAF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Forms input attributes</a:t>
            </a: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394FFC80-675C-4661-B546-32241D8FF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A87C4E95-CB05-4CFA-9080-D0E3FC5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93B97-A1A3-4A5D-8518-2F50DC557AA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E77DE71C-5D62-4B1F-A3CD-A7FFFB8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Pladsholder til indhold 2">
            <a:extLst>
              <a:ext uri="{FF2B5EF4-FFF2-40B4-BE49-F238E27FC236}">
                <a16:creationId xmlns:a16="http://schemas.microsoft.com/office/drawing/2014/main" id="{D79941B0-BBC5-4A3A-B6BD-656DA592796F}"/>
              </a:ext>
            </a:extLst>
          </p:cNvPr>
          <p:cNvSpPr txBox="1">
            <a:spLocks/>
          </p:cNvSpPr>
          <p:nvPr/>
        </p:nvSpPr>
        <p:spPr bwMode="auto">
          <a:xfrm>
            <a:off x="214312" y="1571352"/>
            <a:ext cx="4357688" cy="4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Common</a:t>
            </a:r>
          </a:p>
          <a:p>
            <a:r>
              <a:rPr lang="en-US" altLang="en-US" sz="2000" dirty="0"/>
              <a:t>Type</a:t>
            </a:r>
          </a:p>
          <a:p>
            <a:r>
              <a:rPr lang="en-US" altLang="en-US" sz="2000" dirty="0"/>
              <a:t>Name</a:t>
            </a:r>
          </a:p>
          <a:p>
            <a:r>
              <a:rPr lang="en-US" altLang="en-US" sz="2000" dirty="0"/>
              <a:t>Autofocus</a:t>
            </a:r>
          </a:p>
          <a:p>
            <a:r>
              <a:rPr lang="en-US" altLang="en-US" sz="2000" dirty="0" err="1"/>
              <a:t>Tabindex</a:t>
            </a:r>
            <a:endParaRPr lang="en-US" altLang="en-US" sz="2000" dirty="0"/>
          </a:p>
          <a:p>
            <a:r>
              <a:rPr lang="en-US" altLang="en-US" sz="2000" dirty="0"/>
              <a:t>Placeholder</a:t>
            </a:r>
          </a:p>
          <a:p>
            <a:r>
              <a:rPr lang="en-US" altLang="en-US" sz="2000" dirty="0"/>
              <a:t>Value</a:t>
            </a:r>
          </a:p>
          <a:p>
            <a:endParaRPr lang="en-US" altLang="en-US" sz="2000" dirty="0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9DCC24-0A55-49E4-AAF1-33E5666140BB}"/>
              </a:ext>
            </a:extLst>
          </p:cNvPr>
          <p:cNvSpPr txBox="1">
            <a:spLocks/>
          </p:cNvSpPr>
          <p:nvPr/>
        </p:nvSpPr>
        <p:spPr bwMode="auto">
          <a:xfrm>
            <a:off x="4572000" y="1571352"/>
            <a:ext cx="4357688" cy="4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Common HTML attributes, not specific for inputs</a:t>
            </a:r>
          </a:p>
          <a:p>
            <a:r>
              <a:rPr lang="en-US" altLang="en-US" sz="2000" dirty="0"/>
              <a:t>Class</a:t>
            </a:r>
          </a:p>
          <a:p>
            <a:r>
              <a:rPr lang="en-US" altLang="en-US" sz="20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613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94A60364-AC7A-4790-9E3C-CB0A5D5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Entities</a:t>
            </a:r>
          </a:p>
        </p:txBody>
      </p:sp>
      <p:sp>
        <p:nvSpPr>
          <p:cNvPr id="19459" name="Pladsholder til dato 3">
            <a:extLst>
              <a:ext uri="{FF2B5EF4-FFF2-40B4-BE49-F238E27FC236}">
                <a16:creationId xmlns:a16="http://schemas.microsoft.com/office/drawing/2014/main" id="{61BC70EF-1728-4D56-9E41-C2BF5F7F13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9460" name="Pladsholder til diasnummer 4">
            <a:extLst>
              <a:ext uri="{FF2B5EF4-FFF2-40B4-BE49-F238E27FC236}">
                <a16:creationId xmlns:a16="http://schemas.microsoft.com/office/drawing/2014/main" id="{4B751DAD-E6BC-4439-99D6-092BF83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1062E7-B40F-4B4B-8F8A-7F5DC63F5935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9461" name="Picture 4" descr="graat_logo-aeble.png">
            <a:extLst>
              <a:ext uri="{FF2B5EF4-FFF2-40B4-BE49-F238E27FC236}">
                <a16:creationId xmlns:a16="http://schemas.microsoft.com/office/drawing/2014/main" id="{E44FDF1E-9333-47C2-9FF5-0A53B7A56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3">
            <a:extLst>
              <a:ext uri="{FF2B5EF4-FFF2-40B4-BE49-F238E27FC236}">
                <a16:creationId xmlns:a16="http://schemas.microsoft.com/office/drawing/2014/main" id="{AF7285BC-786B-441E-BB56-402ACBDD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576388"/>
            <a:ext cx="8229600" cy="4084637"/>
          </a:xfrm>
        </p:spPr>
        <p:txBody>
          <a:bodyPr/>
          <a:lstStyle/>
          <a:p>
            <a:r>
              <a:rPr lang="en-US" altLang="da-DK"/>
              <a:t>&lt;br/&gt; is a linebreak</a:t>
            </a:r>
          </a:p>
          <a:p>
            <a:pPr lvl="1"/>
            <a:r>
              <a:rPr lang="en-US" altLang="da-DK"/>
              <a:t>No linebreaks from text are printed by default</a:t>
            </a:r>
          </a:p>
          <a:p>
            <a:r>
              <a:rPr lang="en-US" altLang="da-DK"/>
              <a:t>&amp;nbsp; is a space</a:t>
            </a:r>
          </a:p>
          <a:p>
            <a:pPr lvl="1"/>
            <a:r>
              <a:rPr lang="en-US" altLang="da-DK"/>
              <a:t>Only single spaces from text is printed by default</a:t>
            </a:r>
          </a:p>
          <a:p>
            <a:r>
              <a:rPr lang="en-US" altLang="da-DK"/>
              <a:t>Complete reference:</a:t>
            </a:r>
          </a:p>
          <a:p>
            <a:pPr lvl="1"/>
            <a:r>
              <a:rPr lang="da-DK" altLang="da-DK">
                <a:hlinkClick r:id="rId3"/>
              </a:rPr>
              <a:t>https://dev.w3.org/html5/html-author/charref</a:t>
            </a:r>
            <a:r>
              <a:rPr lang="da-DK" altLang="da-DK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69203995-099A-48D1-AB50-48B8912F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Entities</a:t>
            </a:r>
          </a:p>
        </p:txBody>
      </p:sp>
      <p:sp>
        <p:nvSpPr>
          <p:cNvPr id="20483" name="Pladsholder til dato 3">
            <a:extLst>
              <a:ext uri="{FF2B5EF4-FFF2-40B4-BE49-F238E27FC236}">
                <a16:creationId xmlns:a16="http://schemas.microsoft.com/office/drawing/2014/main" id="{F6CA2391-422A-4297-B8BC-F47C7B14CD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0484" name="Pladsholder til diasnummer 4">
            <a:extLst>
              <a:ext uri="{FF2B5EF4-FFF2-40B4-BE49-F238E27FC236}">
                <a16:creationId xmlns:a16="http://schemas.microsoft.com/office/drawing/2014/main" id="{0349C755-028E-4E2B-B554-BD865512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6FA294-0A2E-4D1F-96CF-41CDA33F5C6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0485" name="Picture 4" descr="graat_logo-aeble.png">
            <a:extLst>
              <a:ext uri="{FF2B5EF4-FFF2-40B4-BE49-F238E27FC236}">
                <a16:creationId xmlns:a16="http://schemas.microsoft.com/office/drawing/2014/main" id="{D5869E3B-8CBC-4732-85D0-92B245E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A3AEEE-0BE9-49D4-98CB-2FF283EAE2F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1341438"/>
          <a:ext cx="6096000" cy="481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410840623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272074920"/>
                    </a:ext>
                  </a:extLst>
                </a:gridCol>
                <a:gridCol w="1235968">
                  <a:extLst>
                    <a:ext uri="{9D8B030D-6E8A-4147-A177-3AD203B41FA5}">
                      <a16:colId xmlns:a16="http://schemas.microsoft.com/office/drawing/2014/main" val="99396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69623784"/>
                    </a:ext>
                  </a:extLst>
                </a:gridCol>
              </a:tblGrid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Sign</a:t>
                      </a:r>
                      <a:endParaRPr lang="da-DK" sz="1200" dirty="0">
                        <a:effectLst/>
                      </a:endParaRP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Description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Entity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Name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Entity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Number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317572934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endParaRPr lang="da-DK" sz="1200">
                        <a:effectLst/>
                      </a:endParaRP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Space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&amp;nbsp;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&amp;#160;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50857083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&lt;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Less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than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&amp;lt;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&amp;#60;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11254238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&gt;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Greater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than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&amp;gt;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&amp;#62;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359001948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Ampersand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&amp;amp;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&amp;#38;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610221587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"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Double </a:t>
                      </a:r>
                      <a:r>
                        <a:rPr lang="da-DK" sz="1200" dirty="0" err="1">
                          <a:effectLst/>
                        </a:rPr>
                        <a:t>quotation</a:t>
                      </a:r>
                      <a:r>
                        <a:rPr lang="da-DK" sz="1200" dirty="0">
                          <a:effectLst/>
                        </a:rPr>
                        <a:t> mark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&amp;quot;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&amp;#34;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210492326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'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Single </a:t>
                      </a:r>
                      <a:r>
                        <a:rPr lang="da-DK" sz="1200" dirty="0" err="1">
                          <a:effectLst/>
                        </a:rPr>
                        <a:t>quotation</a:t>
                      </a:r>
                      <a:r>
                        <a:rPr lang="da-DK" sz="1200" dirty="0">
                          <a:effectLst/>
                        </a:rPr>
                        <a:t> mark/</a:t>
                      </a:r>
                      <a:r>
                        <a:rPr lang="da-DK" sz="1200" dirty="0" err="1">
                          <a:effectLst/>
                        </a:rPr>
                        <a:t>apostrophe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&amp;apos;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&amp;#39;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92135341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¢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Cent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&amp;cent;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&amp;#162;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21468187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£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Pound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&amp;pound;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&amp;#163;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4277839094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¥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Yen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&amp;yen;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&amp;#165;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389422870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€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Euro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&amp;euro;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&amp;#8364;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5581305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©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Copyright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&amp;copy;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&amp;#169;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204170606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®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Registered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trademark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&amp;</a:t>
                      </a:r>
                      <a:r>
                        <a:rPr lang="da-DK" sz="1200" dirty="0" err="1">
                          <a:effectLst/>
                        </a:rPr>
                        <a:t>reg</a:t>
                      </a:r>
                      <a:r>
                        <a:rPr lang="da-DK" sz="1200" dirty="0">
                          <a:effectLst/>
                        </a:rPr>
                        <a:t>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&amp;#174;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276832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28A427C8-DEAB-4C39-9744-C7CF34C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Titles and Favicons</a:t>
            </a:r>
          </a:p>
        </p:txBody>
      </p:sp>
      <p:sp>
        <p:nvSpPr>
          <p:cNvPr id="21507" name="Pladsholder til indhold 2">
            <a:extLst>
              <a:ext uri="{FF2B5EF4-FFF2-40B4-BE49-F238E27FC236}">
                <a16:creationId xmlns:a16="http://schemas.microsoft.com/office/drawing/2014/main" id="{6D02D75B-C18D-440B-86BF-A4534B3F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852738"/>
            <a:ext cx="8277225" cy="2879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&lt;title&gt;Google Maps&lt;/title&gt;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&lt;link rel="shortcut icon" type="image/png" href="/favicon.png"/&gt;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Both should be in the HTML Head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1508" name="Pladsholder til dato 3">
            <a:extLst>
              <a:ext uri="{FF2B5EF4-FFF2-40B4-BE49-F238E27FC236}">
                <a16:creationId xmlns:a16="http://schemas.microsoft.com/office/drawing/2014/main" id="{44592F52-69C5-471F-806E-FF5F62E20D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1509" name="Pladsholder til diasnummer 4">
            <a:extLst>
              <a:ext uri="{FF2B5EF4-FFF2-40B4-BE49-F238E27FC236}">
                <a16:creationId xmlns:a16="http://schemas.microsoft.com/office/drawing/2014/main" id="{4DDCAAE2-A628-440C-BDD4-A43DE039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EAFA3A-7C04-4D07-9A1B-54961540373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1510" name="Picture 4" descr="graat_logo-aeble.png">
            <a:extLst>
              <a:ext uri="{FF2B5EF4-FFF2-40B4-BE49-F238E27FC236}">
                <a16:creationId xmlns:a16="http://schemas.microsoft.com/office/drawing/2014/main" id="{4C2296F3-79D8-43C6-9A41-A5C433BE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">
            <a:extLst>
              <a:ext uri="{FF2B5EF4-FFF2-40B4-BE49-F238E27FC236}">
                <a16:creationId xmlns:a16="http://schemas.microsoft.com/office/drawing/2014/main" id="{32F93603-69DD-4A9A-A9A9-E19EF59F3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254125"/>
            <a:ext cx="5454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3E2FDC5F-5225-4D11-85B5-3E1D4EA6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Backgrounds</a:t>
            </a:r>
          </a:p>
        </p:txBody>
      </p:sp>
      <p:sp>
        <p:nvSpPr>
          <p:cNvPr id="22531" name="Pladsholder til indhold 2">
            <a:extLst>
              <a:ext uri="{FF2B5EF4-FFF2-40B4-BE49-F238E27FC236}">
                <a16:creationId xmlns:a16="http://schemas.microsoft.com/office/drawing/2014/main" id="{28551A23-2E72-422F-99A4-76284D0E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a-DK" altLang="da-DK"/>
              <a:t>&lt;body background="bgimage.jpg"&gt;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a-DK" altLang="da-DK"/>
              <a:t>&lt;body bgcolor="#E6E6FA"&gt;</a:t>
            </a:r>
            <a:endParaRPr lang="en-US" altLang="en-US"/>
          </a:p>
        </p:txBody>
      </p:sp>
      <p:sp>
        <p:nvSpPr>
          <p:cNvPr id="22532" name="Pladsholder til dato 3">
            <a:extLst>
              <a:ext uri="{FF2B5EF4-FFF2-40B4-BE49-F238E27FC236}">
                <a16:creationId xmlns:a16="http://schemas.microsoft.com/office/drawing/2014/main" id="{D207AA63-CA7B-4631-A0B8-50A44A3BA7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2533" name="Pladsholder til diasnummer 4">
            <a:extLst>
              <a:ext uri="{FF2B5EF4-FFF2-40B4-BE49-F238E27FC236}">
                <a16:creationId xmlns:a16="http://schemas.microsoft.com/office/drawing/2014/main" id="{81ACEF15-D7E4-4AF2-9E6C-D08395FA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FB3481-A98B-4878-8E31-0106EF280A55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2534" name="Picture 4" descr="graat_logo-aeble.png">
            <a:extLst>
              <a:ext uri="{FF2B5EF4-FFF2-40B4-BE49-F238E27FC236}">
                <a16:creationId xmlns:a16="http://schemas.microsoft.com/office/drawing/2014/main" id="{ABF02D02-90F3-434F-B5EE-00D1F4A9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3E666F54-4897-4662-A442-344F8312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Colors and Sizes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98F7735E-AA32-4193-9C20-339B24BF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Blue, Red, White, Black</a:t>
            </a:r>
          </a:p>
          <a:p>
            <a:pPr>
              <a:defRPr/>
            </a:pPr>
            <a:r>
              <a:rPr lang="en-US" altLang="en-US" dirty="0"/>
              <a:t>Hex: #AA00FF</a:t>
            </a:r>
          </a:p>
          <a:p>
            <a:pPr>
              <a:defRPr/>
            </a:pPr>
            <a:r>
              <a:rPr lang="da-DK" dirty="0" err="1"/>
              <a:t>rgb</a:t>
            </a:r>
            <a:r>
              <a:rPr lang="da-DK" dirty="0"/>
              <a:t>(255,0,0)</a:t>
            </a:r>
          </a:p>
          <a:p>
            <a:pPr>
              <a:defRPr/>
            </a:pPr>
            <a:r>
              <a:rPr lang="da-DK" dirty="0" err="1"/>
              <a:t>rgba</a:t>
            </a:r>
            <a:r>
              <a:rPr lang="da-DK" dirty="0"/>
              <a:t>(255,0,0,0.5)</a:t>
            </a:r>
          </a:p>
          <a:p>
            <a:pPr lvl="1">
              <a:defRPr/>
            </a:pPr>
            <a:r>
              <a:rPr lang="da-DK" dirty="0"/>
              <a:t>a is for </a:t>
            </a:r>
            <a:r>
              <a:rPr lang="da-DK" dirty="0" err="1"/>
              <a:t>alpha</a:t>
            </a: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3556" name="Pladsholder til dato 3">
            <a:extLst>
              <a:ext uri="{FF2B5EF4-FFF2-40B4-BE49-F238E27FC236}">
                <a16:creationId xmlns:a16="http://schemas.microsoft.com/office/drawing/2014/main" id="{A3D969E0-1B63-435A-80E5-B5792C25F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3557" name="Pladsholder til diasnummer 4">
            <a:extLst>
              <a:ext uri="{FF2B5EF4-FFF2-40B4-BE49-F238E27FC236}">
                <a16:creationId xmlns:a16="http://schemas.microsoft.com/office/drawing/2014/main" id="{F30E03D3-B78C-44A3-921B-377A670A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4B1464-6238-422B-A3DD-D00D4EC871E3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3558" name="Picture 4" descr="graat_logo-aeble.png">
            <a:extLst>
              <a:ext uri="{FF2B5EF4-FFF2-40B4-BE49-F238E27FC236}">
                <a16:creationId xmlns:a16="http://schemas.microsoft.com/office/drawing/2014/main" id="{5B410A12-7BF1-4436-BC41-45275C4B3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3A4F9341-FB3B-41B5-A874-D3EC457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ID’s and Classes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98F7735E-AA32-4193-9C20-339B24BF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&lt;div id=</a:t>
            </a:r>
            <a:r>
              <a:rPr lang="da-DK" dirty="0"/>
              <a:t>"</a:t>
            </a:r>
            <a:r>
              <a:rPr lang="da-DK" altLang="en-US" dirty="0" err="1"/>
              <a:t>someId</a:t>
            </a:r>
            <a:r>
              <a:rPr lang="da-DK" dirty="0"/>
              <a:t>"</a:t>
            </a:r>
            <a:r>
              <a:rPr lang="da-DK" altLang="en-US" dirty="0"/>
              <a:t> class=</a:t>
            </a:r>
            <a:r>
              <a:rPr lang="da-DK" dirty="0"/>
              <a:t>"</a:t>
            </a:r>
            <a:r>
              <a:rPr lang="da-DK" altLang="en-US" dirty="0" err="1"/>
              <a:t>classA</a:t>
            </a:r>
            <a:r>
              <a:rPr lang="da-DK" altLang="en-US" dirty="0"/>
              <a:t> </a:t>
            </a:r>
            <a:r>
              <a:rPr lang="da-DK" altLang="en-US" dirty="0" err="1"/>
              <a:t>classB</a:t>
            </a:r>
            <a:r>
              <a:rPr lang="da-DK" dirty="0"/>
              <a:t>"</a:t>
            </a:r>
            <a:r>
              <a:rPr lang="da-DK" altLang="en-US" dirty="0"/>
              <a:t>&gt;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Any element can have class and id</a:t>
            </a:r>
          </a:p>
          <a:p>
            <a:pPr>
              <a:defRPr/>
            </a:pPr>
            <a:r>
              <a:rPr lang="en-US" altLang="en-US" dirty="0"/>
              <a:t>Multiple elements can be in the same class</a:t>
            </a:r>
          </a:p>
          <a:p>
            <a:pPr>
              <a:defRPr/>
            </a:pPr>
            <a:r>
              <a:rPr lang="en-US" altLang="en-US" dirty="0"/>
              <a:t>Multiple classes can be set to the same element</a:t>
            </a:r>
          </a:p>
          <a:p>
            <a:pPr lvl="1">
              <a:defRPr/>
            </a:pPr>
            <a:r>
              <a:rPr lang="en-US" altLang="en-US" dirty="0"/>
              <a:t>Multiple classes are separated by space</a:t>
            </a:r>
          </a:p>
          <a:p>
            <a:pPr>
              <a:defRPr/>
            </a:pPr>
            <a:r>
              <a:rPr lang="en-US" altLang="en-US" dirty="0"/>
              <a:t>An element can only have one ID</a:t>
            </a:r>
          </a:p>
          <a:p>
            <a:pPr>
              <a:defRPr/>
            </a:pPr>
            <a:r>
              <a:rPr lang="en-US" altLang="en-US" dirty="0"/>
              <a:t>An ID can only be used for one element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ID’s and classes are used by the CSS and JavaScript to reference the elements later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4580" name="Pladsholder til dato 3">
            <a:extLst>
              <a:ext uri="{FF2B5EF4-FFF2-40B4-BE49-F238E27FC236}">
                <a16:creationId xmlns:a16="http://schemas.microsoft.com/office/drawing/2014/main" id="{A3AABB3D-1D41-4395-A196-ABA44593D1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4581" name="Pladsholder til diasnummer 4">
            <a:extLst>
              <a:ext uri="{FF2B5EF4-FFF2-40B4-BE49-F238E27FC236}">
                <a16:creationId xmlns:a16="http://schemas.microsoft.com/office/drawing/2014/main" id="{A471ACE8-D19C-4F67-83D6-63435D6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814B9F-2944-48BD-92B2-CE45E9EF5EA3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4582" name="Picture 4" descr="graat_logo-aeble.png">
            <a:extLst>
              <a:ext uri="{FF2B5EF4-FFF2-40B4-BE49-F238E27FC236}">
                <a16:creationId xmlns:a16="http://schemas.microsoft.com/office/drawing/2014/main" id="{E09F815F-6A78-42C3-81D4-59B139EB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C939FA1E-A8DA-4D91-8914-692CF582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Font Awesome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98F7735E-AA32-4193-9C20-339B24BF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49688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dirty="0"/>
              <a:t>Use in your HTML by including this in the head:</a:t>
            </a:r>
          </a:p>
          <a:p>
            <a:pPr lvl="1">
              <a:defRPr/>
            </a:pPr>
            <a:r>
              <a:rPr lang="en-US" altLang="en-US" sz="1400" dirty="0"/>
              <a:t>&lt;link </a:t>
            </a:r>
            <a:r>
              <a:rPr lang="en-US" altLang="en-US" sz="1400" dirty="0" err="1"/>
              <a:t>rel</a:t>
            </a:r>
            <a:r>
              <a:rPr lang="en-US" altLang="en-US" sz="1400" dirty="0"/>
              <a:t>="stylesheet" </a:t>
            </a:r>
            <a:r>
              <a:rPr lang="en-US" altLang="en-US" sz="1400" dirty="0" err="1"/>
              <a:t>href</a:t>
            </a:r>
            <a:r>
              <a:rPr lang="en-US" altLang="en-US" sz="1400" dirty="0"/>
              <a:t>="https://use.fontawesome.com/releases/v5.6.3/</a:t>
            </a:r>
            <a:r>
              <a:rPr lang="en-US" altLang="en-US" sz="1400" dirty="0" err="1"/>
              <a:t>css</a:t>
            </a:r>
            <a:r>
              <a:rPr lang="en-US" altLang="en-US" sz="1400" dirty="0"/>
              <a:t>/all.css" integrity="sha384-UHRtZLI+pbxtHCWp1t77Bi1L4ZtiqrqD80Kn4Z8NTSRyMA2Fd33n5dQ8lWUE00s/" </a:t>
            </a:r>
            <a:r>
              <a:rPr lang="en-US" altLang="en-US" sz="1400" dirty="0" err="1"/>
              <a:t>crossorigin</a:t>
            </a:r>
            <a:r>
              <a:rPr lang="en-US" altLang="en-US" sz="1400" dirty="0"/>
              <a:t>="anonymous"&gt;</a:t>
            </a:r>
          </a:p>
          <a:p>
            <a:pPr lvl="1">
              <a:defRPr/>
            </a:pPr>
            <a:r>
              <a:rPr lang="en-US" altLang="en-US" sz="1400" dirty="0"/>
              <a:t>Instructions/Link can be found here:</a:t>
            </a:r>
          </a:p>
          <a:p>
            <a:pPr lvl="1">
              <a:defRPr/>
            </a:pPr>
            <a:r>
              <a:rPr lang="en-US" altLang="en-US" sz="1400" dirty="0"/>
              <a:t>https://fontawesome.com/start</a:t>
            </a:r>
          </a:p>
          <a:p>
            <a:pPr>
              <a:defRPr/>
            </a:pPr>
            <a:r>
              <a:rPr lang="en-US" altLang="en-US" dirty="0"/>
              <a:t>See all free icons</a:t>
            </a:r>
          </a:p>
          <a:p>
            <a:pPr lvl="1">
              <a:defRPr/>
            </a:pPr>
            <a:r>
              <a:rPr lang="en-US" altLang="en-US" sz="1400" dirty="0"/>
              <a:t>https://fontawesome.com/icons?d=gallery&amp;m=free</a:t>
            </a:r>
          </a:p>
          <a:p>
            <a:pPr>
              <a:defRPr/>
            </a:pPr>
            <a:r>
              <a:rPr lang="en-US" altLang="en-US" dirty="0"/>
              <a:t>Use an icon like this</a:t>
            </a:r>
          </a:p>
          <a:p>
            <a:pPr lvl="1"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i</a:t>
            </a:r>
            <a:r>
              <a:rPr lang="en-US" altLang="en-US" dirty="0"/>
              <a:t> class="</a:t>
            </a:r>
            <a:r>
              <a:rPr lang="en-US" altLang="en-US" dirty="0" err="1"/>
              <a:t>fas</a:t>
            </a:r>
            <a:r>
              <a:rPr lang="en-US" altLang="en-US" dirty="0"/>
              <a:t> fa-arrow-down"&gt;&lt;/</a:t>
            </a:r>
            <a:r>
              <a:rPr lang="en-US" altLang="en-US" dirty="0" err="1"/>
              <a:t>i</a:t>
            </a:r>
            <a:r>
              <a:rPr lang="en-US" altLang="en-US" dirty="0"/>
              <a:t>&gt; = </a:t>
            </a:r>
          </a:p>
          <a:p>
            <a:pPr>
              <a:defRPr/>
            </a:pPr>
            <a:r>
              <a:rPr lang="en-US" altLang="en-US" dirty="0"/>
              <a:t>Can be colored and sized like fonts</a:t>
            </a:r>
          </a:p>
          <a:p>
            <a:pPr>
              <a:defRPr/>
            </a:pPr>
            <a:r>
              <a:rPr lang="en-US" altLang="en-US" dirty="0"/>
              <a:t>All types of icons, including jokes, tools, arrows, logos, etc.</a:t>
            </a:r>
          </a:p>
        </p:txBody>
      </p:sp>
      <p:sp>
        <p:nvSpPr>
          <p:cNvPr id="25604" name="Pladsholder til dato 3">
            <a:extLst>
              <a:ext uri="{FF2B5EF4-FFF2-40B4-BE49-F238E27FC236}">
                <a16:creationId xmlns:a16="http://schemas.microsoft.com/office/drawing/2014/main" id="{34C3FE4E-339C-4032-BDBE-3C69D9B98A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5605" name="Pladsholder til diasnummer 4">
            <a:extLst>
              <a:ext uri="{FF2B5EF4-FFF2-40B4-BE49-F238E27FC236}">
                <a16:creationId xmlns:a16="http://schemas.microsoft.com/office/drawing/2014/main" id="{F31CAD23-187E-4D7D-84E5-173FA5A4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1AE4C6-33C0-4AF2-A59D-D469B8F3F238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5606" name="Picture 4" descr="graat_logo-aeble.png">
            <a:extLst>
              <a:ext uri="{FF2B5EF4-FFF2-40B4-BE49-F238E27FC236}">
                <a16:creationId xmlns:a16="http://schemas.microsoft.com/office/drawing/2014/main" id="{CDFB0F2A-C3E2-4DFD-8594-7979DD78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>
            <a:extLst>
              <a:ext uri="{FF2B5EF4-FFF2-40B4-BE49-F238E27FC236}">
                <a16:creationId xmlns:a16="http://schemas.microsoft.com/office/drawing/2014/main" id="{CDD2A55B-C442-43E0-B81E-DB631DCD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37063"/>
            <a:ext cx="463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1BC66412-058B-4B91-8707-578A2629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Font Awesome</a:t>
            </a:r>
          </a:p>
        </p:txBody>
      </p:sp>
      <p:sp>
        <p:nvSpPr>
          <p:cNvPr id="26627" name="Pladsholder til dato 3">
            <a:extLst>
              <a:ext uri="{FF2B5EF4-FFF2-40B4-BE49-F238E27FC236}">
                <a16:creationId xmlns:a16="http://schemas.microsoft.com/office/drawing/2014/main" id="{29127638-9999-4FB0-8272-0F2698A4F9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6628" name="Pladsholder til diasnummer 4">
            <a:extLst>
              <a:ext uri="{FF2B5EF4-FFF2-40B4-BE49-F238E27FC236}">
                <a16:creationId xmlns:a16="http://schemas.microsoft.com/office/drawing/2014/main" id="{F27B6F4D-29FD-4B83-86AA-F79F9D9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3CD3E5-3ED9-4283-94B3-06786DCD6727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6629" name="Picture 4" descr="graat_logo-aeble.png">
            <a:extLst>
              <a:ext uri="{FF2B5EF4-FFF2-40B4-BE49-F238E27FC236}">
                <a16:creationId xmlns:a16="http://schemas.microsoft.com/office/drawing/2014/main" id="{4EBC8439-EFF5-419C-B288-EE7A8DDA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>
            <a:extLst>
              <a:ext uri="{FF2B5EF4-FFF2-40B4-BE49-F238E27FC236}">
                <a16:creationId xmlns:a16="http://schemas.microsoft.com/office/drawing/2014/main" id="{2688ACFD-3DC6-45E1-940A-4E1BA0FC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177925"/>
            <a:ext cx="60547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D76E0799-51C6-4B1E-8F11-1192B2B1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27651" name="Pladsholder til indhold 2">
            <a:extLst>
              <a:ext uri="{FF2B5EF4-FFF2-40B4-BE49-F238E27FC236}">
                <a16:creationId xmlns:a16="http://schemas.microsoft.com/office/drawing/2014/main" id="{C6054F25-C42A-4429-92EB-668ECD5D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25" y="764704"/>
            <a:ext cx="8566150" cy="50405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And afterwards, we will continue with </a:t>
            </a:r>
            <a:r>
              <a:rPr lang="en-US" altLang="en-US" b="1" i="1" dirty="0"/>
              <a:t>CSS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27652" name="Pladsholder til dato 3">
            <a:extLst>
              <a:ext uri="{FF2B5EF4-FFF2-40B4-BE49-F238E27FC236}">
                <a16:creationId xmlns:a16="http://schemas.microsoft.com/office/drawing/2014/main" id="{601EE6CF-0247-482D-A405-C58E3CD35D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7653" name="Pladsholder til diasnummer 4">
            <a:extLst>
              <a:ext uri="{FF2B5EF4-FFF2-40B4-BE49-F238E27FC236}">
                <a16:creationId xmlns:a16="http://schemas.microsoft.com/office/drawing/2014/main" id="{4348F2B5-7929-4E9A-887D-D02610A0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378426-F0EC-4899-9C9E-C67A7469AE6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7654" name="Picture 4" descr="graat_logo-aeble.png">
            <a:extLst>
              <a:ext uri="{FF2B5EF4-FFF2-40B4-BE49-F238E27FC236}">
                <a16:creationId xmlns:a16="http://schemas.microsoft.com/office/drawing/2014/main" id="{14A1422D-412D-45E4-8D47-077C352A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53399D-B1D6-4703-812F-0233E7C3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63" y="1318132"/>
            <a:ext cx="5753100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2227FCC9-DAEE-4899-A233-8428CED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What is HTML?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EEA39285-37F3-4C11-AA85-938DCA2D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Hyper Text Markup Language</a:t>
            </a:r>
          </a:p>
          <a:p>
            <a:pPr lvl="1"/>
            <a:r>
              <a:rPr lang="en-US" altLang="en-US"/>
              <a:t>Text centric</a:t>
            </a:r>
          </a:p>
          <a:p>
            <a:pPr lvl="1"/>
            <a:r>
              <a:rPr lang="en-US" altLang="en-US"/>
              <a:t>Hypertext: functional</a:t>
            </a:r>
          </a:p>
          <a:p>
            <a:pPr lvl="1"/>
            <a:r>
              <a:rPr lang="en-US" altLang="en-US"/>
              <a:t>Markup: How it looks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A language that defines how functional text looks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0C48AB1C-9EEE-48F6-8568-CECC52BAE1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68600E26-D48A-430A-86CA-4D12D7A5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D50DDB-0794-4E67-A28A-3077670388A1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6933D1D5-D686-4F9E-BE4B-6730D9A79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052A8EC7-93CA-4E70-9878-63180525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CSS &amp; JavaScript</a:t>
            </a:r>
          </a:p>
        </p:txBody>
      </p:sp>
      <p:sp>
        <p:nvSpPr>
          <p:cNvPr id="7171" name="Pladsholder til indhold 2">
            <a:extLst>
              <a:ext uri="{FF2B5EF4-FFF2-40B4-BE49-F238E27FC236}">
                <a16:creationId xmlns:a16="http://schemas.microsoft.com/office/drawing/2014/main" id="{243C5E4D-3D9A-4455-AE19-ED8E6359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A browser </a:t>
            </a:r>
            <a:r>
              <a:rPr lang="en-US" altLang="en-US" b="1" u="sng"/>
              <a:t>only</a:t>
            </a:r>
            <a:r>
              <a:rPr lang="en-US" altLang="en-US"/>
              <a:t> understands HTML, CSS &amp; JavaScript</a:t>
            </a:r>
          </a:p>
          <a:p>
            <a:pPr lvl="1"/>
            <a:r>
              <a:rPr lang="en-US" altLang="en-US"/>
              <a:t>All variations are translated to these language</a:t>
            </a:r>
          </a:p>
          <a:p>
            <a:pPr lvl="1"/>
            <a:r>
              <a:rPr lang="en-US" altLang="en-US"/>
              <a:t>Frameworks are pre-written code you can call</a:t>
            </a:r>
          </a:p>
          <a:p>
            <a:pPr lvl="1"/>
            <a:r>
              <a:rPr lang="en-US" altLang="en-US"/>
              <a:t>Most media types are supported by browsers</a:t>
            </a:r>
          </a:p>
          <a:p>
            <a:pPr lvl="1"/>
            <a:r>
              <a:rPr lang="en-US" altLang="en-US"/>
              <a:t>There are minor differences in browser interpretation</a:t>
            </a:r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0F0B7DFF-68CE-426C-B16E-8A5D1FCED0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81A084B6-2CC5-4AFA-A13A-40C3227F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DD965-8DBB-4438-A840-5BD5BAA3B5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4" name="Picture 4" descr="graat_logo-aeble.png">
            <a:extLst>
              <a:ext uri="{FF2B5EF4-FFF2-40B4-BE49-F238E27FC236}">
                <a16:creationId xmlns:a16="http://schemas.microsoft.com/office/drawing/2014/main" id="{CC6BF3DE-9EC1-4480-BB12-3D7FBEA5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3A49FF98-49F9-42AF-B541-8CCEF279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CSS &amp; JavaScript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FCE7137B-347C-48DB-88B0-29C5AA07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HTML Defines the structure and ties the 3 together</a:t>
            </a:r>
          </a:p>
          <a:p>
            <a:r>
              <a:rPr lang="en-US" altLang="en-US"/>
              <a:t>CSS is only concerned with how things look</a:t>
            </a:r>
          </a:p>
          <a:p>
            <a:r>
              <a:rPr lang="en-US" altLang="en-US"/>
              <a:t>Once HTML and CSS is loaded, the browser creates the DOM</a:t>
            </a:r>
          </a:p>
          <a:p>
            <a:r>
              <a:rPr lang="en-US" altLang="en-US"/>
              <a:t>JavaScript can manipulate the DOM after it is created</a:t>
            </a:r>
          </a:p>
          <a:p>
            <a:r>
              <a:rPr lang="en-US" altLang="en-US"/>
              <a:t>JavaScript is Turing complete; HTML and CSS is single-purpose</a:t>
            </a:r>
          </a:p>
          <a:p>
            <a:r>
              <a:rPr lang="en-US" altLang="en-US"/>
              <a:t>The languages are not limited to browsers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007644B5-22F3-4007-A1EE-18EEF1F0CE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D52A4767-3D22-4A9B-945D-B89FA40C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32D1D0-60BB-4CD1-A8B6-B9EC2661283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1061D78-18FB-4C96-805C-A705B102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3E514981-CBF3-4DEC-9665-B1112531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 General Template</a:t>
            </a:r>
          </a:p>
        </p:txBody>
      </p:sp>
      <p:sp>
        <p:nvSpPr>
          <p:cNvPr id="9219" name="Pladsholder til indhold 2">
            <a:extLst>
              <a:ext uri="{FF2B5EF4-FFF2-40B4-BE49-F238E27FC236}">
                <a16:creationId xmlns:a16="http://schemas.microsoft.com/office/drawing/2014/main" id="{2C4A45FF-FA9C-4AAD-B355-E892B30E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557338"/>
            <a:ext cx="7845425" cy="4824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&lt;!DOCTYPE html&gt;</a:t>
            </a:r>
            <a:br>
              <a:rPr lang="en-US" altLang="da-DK" sz="1800"/>
            </a:br>
            <a:r>
              <a:rPr lang="en-US" altLang="da-DK" sz="1800"/>
              <a:t>&lt;html&gt;</a:t>
            </a:r>
            <a:br>
              <a:rPr lang="en-US" altLang="da-DK" sz="1800"/>
            </a:br>
            <a:r>
              <a:rPr lang="en-US" altLang="da-DK" sz="1800"/>
              <a:t>    &lt;head&gt;</a:t>
            </a:r>
            <a:br>
              <a:rPr lang="en-US" altLang="da-DK" sz="1800"/>
            </a:br>
            <a:r>
              <a:rPr lang="en-US" altLang="da-DK" sz="1800"/>
              <a:t>        &lt;title&gt;Title of the document&lt;/title&gt;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&lt;meta name="viewport" content="width=device-width, initial-scale=1.0"&gt;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</a:t>
            </a:r>
            <a:r>
              <a:rPr lang="da-DK" altLang="da-DK" sz="1800"/>
              <a:t>&lt;script src="myscripts.js"&gt;&lt;/script&gt;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&lt;link rel="stylesheet" type="text/css" href="style.css"&gt;</a:t>
            </a:r>
            <a:br>
              <a:rPr lang="en-US" altLang="da-DK" sz="1800"/>
            </a:br>
            <a:r>
              <a:rPr lang="en-US" altLang="da-DK" sz="1800"/>
              <a:t>    &lt;/head&gt;</a:t>
            </a:r>
            <a:br>
              <a:rPr lang="en-US" altLang="da-DK" sz="1800"/>
            </a:br>
            <a:r>
              <a:rPr lang="en-US" altLang="da-DK" sz="1800"/>
              <a:t>    &lt;!--Comment--&gt;</a:t>
            </a:r>
            <a:br>
              <a:rPr lang="en-US" altLang="da-DK" sz="1800"/>
            </a:br>
            <a:r>
              <a:rPr lang="en-US" altLang="da-DK" sz="1800"/>
              <a:t>    &lt;body&gt;</a:t>
            </a:r>
            <a:br>
              <a:rPr lang="en-US" altLang="da-DK" sz="1800"/>
            </a:br>
            <a:r>
              <a:rPr lang="en-US" altLang="da-DK" sz="1800"/>
              <a:t>        &lt;h1&gt;Header&lt;/h1&gt;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&lt;p&gt;General content&lt;/p&gt;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&lt;a href="url"&gt;A link&lt;/a&gt;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&lt;/body&gt;</a:t>
            </a:r>
            <a:br>
              <a:rPr lang="en-US" altLang="da-DK" sz="1800"/>
            </a:br>
            <a:r>
              <a:rPr lang="en-US" altLang="da-DK" sz="1800"/>
              <a:t>&lt;/html&gt;</a:t>
            </a:r>
            <a:endParaRPr lang="en-US" altLang="en-US" sz="1800"/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D7120831-BC2F-496A-BD44-51B920E516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B213069-00AD-40E4-BB3D-80A0E782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B1B200-894B-4FA8-AE99-FFEDEC22716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D1A50493-ED7F-4BA2-A61D-E52A38A06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75FEAB64-799F-4078-BDF4-124BE20D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 and Attributes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FF484183-4760-4BBF-B48E-AE6702F6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&lt;element attribute=“value”&gt;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    Element Content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&lt;/element&gt;</a:t>
            </a: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B1BF11D8-B342-4BB9-9A0A-7591AEAAFB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F221D288-2FAE-4C68-9890-A9B3292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98305D-A9D8-45A4-A221-5CC41E25B46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F1995FAE-A8B5-4405-B133-6C2C43E5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DD7796B-813C-4C2C-AD94-6329A4F8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HTML, Head &amp; Body</a:t>
            </a:r>
          </a:p>
        </p:txBody>
      </p:sp>
      <p:sp>
        <p:nvSpPr>
          <p:cNvPr id="11267" name="Pladsholder til indhold 2">
            <a:extLst>
              <a:ext uri="{FF2B5EF4-FFF2-40B4-BE49-F238E27FC236}">
                <a16:creationId xmlns:a16="http://schemas.microsoft.com/office/drawing/2014/main" id="{FCAFF596-291B-45AA-AF4C-82CE06C2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&lt;html&gt; wraps the &lt;head&gt; and &lt;body&gt;</a:t>
            </a:r>
          </a:p>
          <a:p>
            <a:r>
              <a:rPr lang="en-US" altLang="en-US"/>
              <a:t>&lt;head&gt; contains functional, invisible content</a:t>
            </a:r>
          </a:p>
          <a:p>
            <a:r>
              <a:rPr lang="en-US" altLang="en-US"/>
              <a:t>&lt;body&gt; contains the actual document</a:t>
            </a: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A41A53EB-7106-452D-B30C-61753C618B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348D7313-E549-4B6D-9A20-32C8F9FD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8702E-454F-446B-918D-3D2E7D69A11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B7AA41F7-ACDB-4CE6-90B6-E1401DF0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90309107-7C1A-401B-90A0-D63EFD0E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The HTML DOM</a:t>
            </a:r>
          </a:p>
        </p:txBody>
      </p:sp>
      <p:sp>
        <p:nvSpPr>
          <p:cNvPr id="12291" name="Pladsholder til indhold 2">
            <a:extLst>
              <a:ext uri="{FF2B5EF4-FFF2-40B4-BE49-F238E27FC236}">
                <a16:creationId xmlns:a16="http://schemas.microsoft.com/office/drawing/2014/main" id="{F56F889D-0DD3-4A41-B26F-EDC71818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 dirty="0"/>
              <a:t>Document Object Model</a:t>
            </a:r>
          </a:p>
          <a:p>
            <a:r>
              <a:rPr lang="en-US" altLang="en-US" dirty="0"/>
              <a:t>Right-click on any page in Chrome and select “inspect”</a:t>
            </a:r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F6019DC0-61B1-4715-9A51-3CAE40512E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31FB2C2D-2F98-4D68-B939-F6A74723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7BB978-FD7A-4077-A38B-5DF0614BA587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032E13E9-72F8-4FD4-8C35-0CCC1FF9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2" descr="DOM HTML tree">
            <a:extLst>
              <a:ext uri="{FF2B5EF4-FFF2-40B4-BE49-F238E27FC236}">
                <a16:creationId xmlns:a16="http://schemas.microsoft.com/office/drawing/2014/main" id="{24F9EB5C-73DE-44CA-9BD2-3F67E4E0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4" y="3089275"/>
            <a:ext cx="5402263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1">
            <a:extLst>
              <a:ext uri="{FF2B5EF4-FFF2-40B4-BE49-F238E27FC236}">
                <a16:creationId xmlns:a16="http://schemas.microsoft.com/office/drawing/2014/main" id="{B6DC71D3-BC1C-4EC1-870E-21B3BE94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6237288"/>
            <a:ext cx="341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1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Source: https://www.w3schools.com/js/js_htmldom.asp</a:t>
            </a:r>
            <a:endParaRPr lang="da-DK" altLang="da-DK" sz="11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19868</TotalTime>
  <Pages>0</Pages>
  <Words>1494</Words>
  <Characters>0</Characters>
  <Application>Microsoft Office PowerPoint</Application>
  <PresentationFormat>On-screen Show (4:3)</PresentationFormat>
  <Lines>0</Lines>
  <Paragraphs>374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ＭＳ Ｐゴシック</vt:lpstr>
      <vt:lpstr>Arial</vt:lpstr>
      <vt:lpstr>Gill Sans</vt:lpstr>
      <vt:lpstr>Gill Sans MT</vt:lpstr>
      <vt:lpstr>Wingdings</vt:lpstr>
      <vt:lpstr>ヒラギノ角ゴ ProN W3</vt:lpstr>
      <vt:lpstr>Ny SDU skabelon - blaa</vt:lpstr>
      <vt:lpstr>PowerPoint Presentation</vt:lpstr>
      <vt:lpstr>Agenda</vt:lpstr>
      <vt:lpstr>What is HTML?</vt:lpstr>
      <vt:lpstr>HTML CSS &amp; JavaScript</vt:lpstr>
      <vt:lpstr>HTML CSS &amp; JavaScript</vt:lpstr>
      <vt:lpstr>A General Template</vt:lpstr>
      <vt:lpstr>Elements and Attributes</vt:lpstr>
      <vt:lpstr>HTML, Head &amp; Body</vt:lpstr>
      <vt:lpstr>The HTML DOM</vt:lpstr>
      <vt:lpstr>The HTML DOM</vt:lpstr>
      <vt:lpstr>Headers &amp; Paragraphs</vt:lpstr>
      <vt:lpstr>Links</vt:lpstr>
      <vt:lpstr>Images</vt:lpstr>
      <vt:lpstr>Videos</vt:lpstr>
      <vt:lpstr>Lists</vt:lpstr>
      <vt:lpstr>Tables</vt:lpstr>
      <vt:lpstr>Divs and Spans</vt:lpstr>
      <vt:lpstr>Forms</vt:lpstr>
      <vt:lpstr>Forms input types</vt:lpstr>
      <vt:lpstr>Forms input attributes</vt:lpstr>
      <vt:lpstr>HTML Entities</vt:lpstr>
      <vt:lpstr>HTML Entities</vt:lpstr>
      <vt:lpstr>Titles and Favicons</vt:lpstr>
      <vt:lpstr>Backgrounds</vt:lpstr>
      <vt:lpstr>Colors and Sizes</vt:lpstr>
      <vt:lpstr>ID’s and Classes</vt:lpstr>
      <vt:lpstr>Font Awesome</vt:lpstr>
      <vt:lpstr>Font Awesome</vt:lpstr>
      <vt:lpstr>Exercise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568</cp:revision>
  <cp:lastPrinted>2014-09-22T14:05:59Z</cp:lastPrinted>
  <dcterms:created xsi:type="dcterms:W3CDTF">2009-06-26T14:20:50Z</dcterms:created>
  <dcterms:modified xsi:type="dcterms:W3CDTF">2019-02-12T10:04:47Z</dcterms:modified>
</cp:coreProperties>
</file>