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4"/>
  </p:sldMasterIdLst>
  <p:notesMasterIdLst>
    <p:notesMasterId r:id="rId45"/>
  </p:notesMasterIdLst>
  <p:handoutMasterIdLst>
    <p:handoutMasterId r:id="rId46"/>
  </p:handoutMasterIdLst>
  <p:sldIdLst>
    <p:sldId id="406" r:id="rId5"/>
    <p:sldId id="414" r:id="rId6"/>
    <p:sldId id="460" r:id="rId7"/>
    <p:sldId id="461" r:id="rId8"/>
    <p:sldId id="471" r:id="rId9"/>
    <p:sldId id="472" r:id="rId10"/>
    <p:sldId id="473" r:id="rId11"/>
    <p:sldId id="462" r:id="rId12"/>
    <p:sldId id="485" r:id="rId13"/>
    <p:sldId id="474" r:id="rId14"/>
    <p:sldId id="475" r:id="rId15"/>
    <p:sldId id="497" r:id="rId16"/>
    <p:sldId id="463" r:id="rId17"/>
    <p:sldId id="477" r:id="rId18"/>
    <p:sldId id="478" r:id="rId19"/>
    <p:sldId id="479" r:id="rId20"/>
    <p:sldId id="476" r:id="rId21"/>
    <p:sldId id="480" r:id="rId22"/>
    <p:sldId id="481" r:id="rId23"/>
    <p:sldId id="482" r:id="rId24"/>
    <p:sldId id="464" r:id="rId25"/>
    <p:sldId id="484" r:id="rId26"/>
    <p:sldId id="465" r:id="rId27"/>
    <p:sldId id="486" r:id="rId28"/>
    <p:sldId id="466" r:id="rId29"/>
    <p:sldId id="468" r:id="rId30"/>
    <p:sldId id="492" r:id="rId31"/>
    <p:sldId id="494" r:id="rId32"/>
    <p:sldId id="470" r:id="rId33"/>
    <p:sldId id="467" r:id="rId34"/>
    <p:sldId id="493" r:id="rId35"/>
    <p:sldId id="469" r:id="rId36"/>
    <p:sldId id="488" r:id="rId37"/>
    <p:sldId id="489" r:id="rId38"/>
    <p:sldId id="495" r:id="rId39"/>
    <p:sldId id="496" r:id="rId40"/>
    <p:sldId id="487" r:id="rId41"/>
    <p:sldId id="459" r:id="rId42"/>
    <p:sldId id="491" r:id="rId43"/>
    <p:sldId id="490" r:id="rId44"/>
  </p:sldIdLst>
  <p:sldSz cx="9144000" cy="6858000" type="screen4x3"/>
  <p:notesSz cx="6669088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56"/>
    <a:srgbClr val="2B67AF"/>
    <a:srgbClr val="C6D9F1"/>
    <a:srgbClr val="0000FF"/>
    <a:srgbClr val="008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93042A-FBA6-4859-B423-BD547F985BF1}" v="114" dt="2019-02-23T13:04:12.591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yst layout 2 - Markering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B1032C-EA38-4F05-BA0D-38AFFFC7BED3}" styleName="Lyst layout 3 - Markering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llemlayout 1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llemlayout 4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llemlayout 3 - Markerin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Mørkt layout 1 - Markering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Mørkt layout 2 - Markering 5/Markerin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Mellemlayout 4 - Markering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80437" autoAdjust="0"/>
  </p:normalViewPr>
  <p:slideViewPr>
    <p:cSldViewPr>
      <p:cViewPr varScale="1">
        <p:scale>
          <a:sx n="115" d="100"/>
          <a:sy n="115" d="100"/>
        </p:scale>
        <p:origin x="16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50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k Lange" userId="0224487d-274b-4d71-863e-9ebf1d158e14" providerId="ADAL" clId="{59397F70-952E-4ECA-B68A-ED9F27C5437E}"/>
    <pc:docChg chg="undo custSel addSld modSld sldOrd">
      <pc:chgData name="Henrik Lange" userId="0224487d-274b-4d71-863e-9ebf1d158e14" providerId="ADAL" clId="{59397F70-952E-4ECA-B68A-ED9F27C5437E}" dt="2019-01-22T07:13:18.503" v="4670" actId="113"/>
      <pc:docMkLst>
        <pc:docMk/>
      </pc:docMkLst>
      <pc:sldChg chg="addSp modSp">
        <pc:chgData name="Henrik Lange" userId="0224487d-274b-4d71-863e-9ebf1d158e14" providerId="ADAL" clId="{59397F70-952E-4ECA-B68A-ED9F27C5437E}" dt="2019-01-22T06:41:32.205" v="3478" actId="20577"/>
        <pc:sldMkLst>
          <pc:docMk/>
          <pc:sldMk cId="0" sldId="414"/>
        </pc:sldMkLst>
        <pc:spChg chg="add mod">
          <ac:chgData name="Henrik Lange" userId="0224487d-274b-4d71-863e-9ebf1d158e14" providerId="ADAL" clId="{59397F70-952E-4ECA-B68A-ED9F27C5437E}" dt="2019-01-22T06:41:32.205" v="3478" actId="20577"/>
          <ac:spMkLst>
            <pc:docMk/>
            <pc:sldMk cId="0" sldId="414"/>
            <ac:spMk id="7" creationId="{4A50F8C2-EFA4-4E77-A5FA-45F68AECA83B}"/>
          </ac:spMkLst>
        </pc:spChg>
        <pc:spChg chg="mod">
          <ac:chgData name="Henrik Lange" userId="0224487d-274b-4d71-863e-9ebf1d158e14" providerId="ADAL" clId="{59397F70-952E-4ECA-B68A-ED9F27C5437E}" dt="2019-01-21T20:08:30.629" v="2609" actId="20577"/>
          <ac:spMkLst>
            <pc:docMk/>
            <pc:sldMk cId="0" sldId="414"/>
            <ac:spMk id="5123" creationId="{FBAC1BEC-30D6-4830-8E2B-ED54A7987363}"/>
          </ac:spMkLst>
        </pc:spChg>
      </pc:sldChg>
      <pc:sldChg chg="modSp">
        <pc:chgData name="Henrik Lange" userId="0224487d-274b-4d71-863e-9ebf1d158e14" providerId="ADAL" clId="{59397F70-952E-4ECA-B68A-ED9F27C5437E}" dt="2019-01-21T18:37:52.406" v="32" actId="14100"/>
        <pc:sldMkLst>
          <pc:docMk/>
          <pc:sldMk cId="0" sldId="463"/>
        </pc:sldMkLst>
        <pc:spChg chg="mod">
          <ac:chgData name="Henrik Lange" userId="0224487d-274b-4d71-863e-9ebf1d158e14" providerId="ADAL" clId="{59397F70-952E-4ECA-B68A-ED9F27C5437E}" dt="2019-01-21T18:37:52.406" v="32" actId="14100"/>
          <ac:spMkLst>
            <pc:docMk/>
            <pc:sldMk cId="0" sldId="463"/>
            <ac:spMk id="10243" creationId="{3CD6D197-92B6-43BA-AC39-092CD9E22872}"/>
          </ac:spMkLst>
        </pc:spChg>
      </pc:sldChg>
      <pc:sldChg chg="modSp">
        <pc:chgData name="Henrik Lange" userId="0224487d-274b-4d71-863e-9ebf1d158e14" providerId="ADAL" clId="{59397F70-952E-4ECA-B68A-ED9F27C5437E}" dt="2019-01-22T06:28:53.653" v="3201" actId="20577"/>
        <pc:sldMkLst>
          <pc:docMk/>
          <pc:sldMk cId="0" sldId="464"/>
        </pc:sldMkLst>
        <pc:spChg chg="mod">
          <ac:chgData name="Henrik Lange" userId="0224487d-274b-4d71-863e-9ebf1d158e14" providerId="ADAL" clId="{59397F70-952E-4ECA-B68A-ED9F27C5437E}" dt="2019-01-21T20:08:48.417" v="2619" actId="20577"/>
          <ac:spMkLst>
            <pc:docMk/>
            <pc:sldMk cId="0" sldId="464"/>
            <ac:spMk id="11266" creationId="{A5D3DE20-D531-4EF3-A5C7-4D79482BD245}"/>
          </ac:spMkLst>
        </pc:spChg>
        <pc:spChg chg="mod">
          <ac:chgData name="Henrik Lange" userId="0224487d-274b-4d71-863e-9ebf1d158e14" providerId="ADAL" clId="{59397F70-952E-4ECA-B68A-ED9F27C5437E}" dt="2019-01-22T06:28:53.653" v="3201" actId="20577"/>
          <ac:spMkLst>
            <pc:docMk/>
            <pc:sldMk cId="0" sldId="464"/>
            <ac:spMk id="11267" creationId="{A61A8917-D256-460E-BA1D-634137D08A57}"/>
          </ac:spMkLst>
        </pc:spChg>
      </pc:sldChg>
      <pc:sldChg chg="modSp">
        <pc:chgData name="Henrik Lange" userId="0224487d-274b-4d71-863e-9ebf1d158e14" providerId="ADAL" clId="{59397F70-952E-4ECA-B68A-ED9F27C5437E}" dt="2019-01-22T06:32:10.926" v="3216" actId="20577"/>
        <pc:sldMkLst>
          <pc:docMk/>
          <pc:sldMk cId="0" sldId="465"/>
        </pc:sldMkLst>
        <pc:spChg chg="mod">
          <ac:chgData name="Henrik Lange" userId="0224487d-274b-4d71-863e-9ebf1d158e14" providerId="ADAL" clId="{59397F70-952E-4ECA-B68A-ED9F27C5437E}" dt="2019-01-21T20:07:55.977" v="2590" actId="20577"/>
          <ac:spMkLst>
            <pc:docMk/>
            <pc:sldMk cId="0" sldId="465"/>
            <ac:spMk id="12290" creationId="{8F0FEB29-2490-43A4-B5FB-863B75693CA4}"/>
          </ac:spMkLst>
        </pc:spChg>
        <pc:spChg chg="mod">
          <ac:chgData name="Henrik Lange" userId="0224487d-274b-4d71-863e-9ebf1d158e14" providerId="ADAL" clId="{59397F70-952E-4ECA-B68A-ED9F27C5437E}" dt="2019-01-22T06:32:10.926" v="3216" actId="20577"/>
          <ac:spMkLst>
            <pc:docMk/>
            <pc:sldMk cId="0" sldId="465"/>
            <ac:spMk id="12291" creationId="{7E82A6B3-320C-42E5-8772-A04133A09632}"/>
          </ac:spMkLst>
        </pc:spChg>
      </pc:sldChg>
      <pc:sldChg chg="addSp modSp">
        <pc:chgData name="Henrik Lange" userId="0224487d-274b-4d71-863e-9ebf1d158e14" providerId="ADAL" clId="{59397F70-952E-4ECA-B68A-ED9F27C5437E}" dt="2019-01-22T06:55:08.867" v="3964" actId="20577"/>
        <pc:sldMkLst>
          <pc:docMk/>
          <pc:sldMk cId="0" sldId="466"/>
        </pc:sldMkLst>
        <pc:spChg chg="add mod">
          <ac:chgData name="Henrik Lange" userId="0224487d-274b-4d71-863e-9ebf1d158e14" providerId="ADAL" clId="{59397F70-952E-4ECA-B68A-ED9F27C5437E}" dt="2019-01-22T06:55:08.867" v="3964" actId="20577"/>
          <ac:spMkLst>
            <pc:docMk/>
            <pc:sldMk cId="0" sldId="466"/>
            <ac:spMk id="7" creationId="{5F2B722F-E17B-4BC7-B715-91D6BDC980E9}"/>
          </ac:spMkLst>
        </pc:spChg>
        <pc:spChg chg="mod">
          <ac:chgData name="Henrik Lange" userId="0224487d-274b-4d71-863e-9ebf1d158e14" providerId="ADAL" clId="{59397F70-952E-4ECA-B68A-ED9F27C5437E}" dt="2019-01-22T06:41:21.314" v="3462" actId="20577"/>
          <ac:spMkLst>
            <pc:docMk/>
            <pc:sldMk cId="0" sldId="466"/>
            <ac:spMk id="13314" creationId="{1D6A5650-AD5E-4EA9-884D-2637D4A06941}"/>
          </ac:spMkLst>
        </pc:spChg>
        <pc:spChg chg="mod">
          <ac:chgData name="Henrik Lange" userId="0224487d-274b-4d71-863e-9ebf1d158e14" providerId="ADAL" clId="{59397F70-952E-4ECA-B68A-ED9F27C5437E}" dt="2019-01-22T06:55:04.735" v="3960" actId="20577"/>
          <ac:spMkLst>
            <pc:docMk/>
            <pc:sldMk cId="0" sldId="466"/>
            <ac:spMk id="13315" creationId="{E0262DFE-4AE6-429A-9A9F-3EDA304109BE}"/>
          </ac:spMkLst>
        </pc:spChg>
      </pc:sldChg>
      <pc:sldChg chg="addSp modSp">
        <pc:chgData name="Henrik Lange" userId="0224487d-274b-4d71-863e-9ebf1d158e14" providerId="ADAL" clId="{59397F70-952E-4ECA-B68A-ED9F27C5437E}" dt="2019-01-22T07:08:09.424" v="4219" actId="20577"/>
        <pc:sldMkLst>
          <pc:docMk/>
          <pc:sldMk cId="0" sldId="467"/>
        </pc:sldMkLst>
        <pc:spChg chg="add mod">
          <ac:chgData name="Henrik Lange" userId="0224487d-274b-4d71-863e-9ebf1d158e14" providerId="ADAL" clId="{59397F70-952E-4ECA-B68A-ED9F27C5437E}" dt="2019-01-22T07:07:57.218" v="4217" actId="1076"/>
          <ac:spMkLst>
            <pc:docMk/>
            <pc:sldMk cId="0" sldId="467"/>
            <ac:spMk id="2" creationId="{E587E3DB-8909-4555-B094-22CC257A8F76}"/>
          </ac:spMkLst>
        </pc:spChg>
        <pc:spChg chg="mod">
          <ac:chgData name="Henrik Lange" userId="0224487d-274b-4d71-863e-9ebf1d158e14" providerId="ADAL" clId="{59397F70-952E-4ECA-B68A-ED9F27C5437E}" dt="2019-01-22T07:08:09.424" v="4219" actId="20577"/>
          <ac:spMkLst>
            <pc:docMk/>
            <pc:sldMk cId="0" sldId="467"/>
            <ac:spMk id="16387" creationId="{08AE242D-1870-4EAF-957D-E80F07BE6043}"/>
          </ac:spMkLst>
        </pc:spChg>
        <pc:picChg chg="add mod">
          <ac:chgData name="Henrik Lange" userId="0224487d-274b-4d71-863e-9ebf1d158e14" providerId="ADAL" clId="{59397F70-952E-4ECA-B68A-ED9F27C5437E}" dt="2019-01-22T07:07:54.370" v="4216" actId="1076"/>
          <ac:picMkLst>
            <pc:docMk/>
            <pc:sldMk cId="0" sldId="467"/>
            <ac:picMk id="16392" creationId="{7A635D8F-AB98-4D1F-A5C2-F4D24E0735C8}"/>
          </ac:picMkLst>
        </pc:picChg>
      </pc:sldChg>
      <pc:sldChg chg="modSp">
        <pc:chgData name="Henrik Lange" userId="0224487d-274b-4d71-863e-9ebf1d158e14" providerId="ADAL" clId="{59397F70-952E-4ECA-B68A-ED9F27C5437E}" dt="2019-01-22T06:45:12.222" v="3792" actId="20577"/>
        <pc:sldMkLst>
          <pc:docMk/>
          <pc:sldMk cId="0" sldId="468"/>
        </pc:sldMkLst>
        <pc:spChg chg="mod">
          <ac:chgData name="Henrik Lange" userId="0224487d-274b-4d71-863e-9ebf1d158e14" providerId="ADAL" clId="{59397F70-952E-4ECA-B68A-ED9F27C5437E}" dt="2019-01-22T06:45:12.222" v="3792" actId="20577"/>
          <ac:spMkLst>
            <pc:docMk/>
            <pc:sldMk cId="0" sldId="468"/>
            <ac:spMk id="14339" creationId="{EA7AE768-EB7E-441E-A943-771FD99C2764}"/>
          </ac:spMkLst>
        </pc:spChg>
      </pc:sldChg>
      <pc:sldChg chg="modSp">
        <pc:chgData name="Henrik Lange" userId="0224487d-274b-4d71-863e-9ebf1d158e14" providerId="ADAL" clId="{59397F70-952E-4ECA-B68A-ED9F27C5437E}" dt="2019-01-22T06:18:13.694" v="2910" actId="20577"/>
        <pc:sldMkLst>
          <pc:docMk/>
          <pc:sldMk cId="0" sldId="469"/>
        </pc:sldMkLst>
        <pc:spChg chg="mod">
          <ac:chgData name="Henrik Lange" userId="0224487d-274b-4d71-863e-9ebf1d158e14" providerId="ADAL" clId="{59397F70-952E-4ECA-B68A-ED9F27C5437E}" dt="2019-01-22T06:18:13.694" v="2910" actId="20577"/>
          <ac:spMkLst>
            <pc:docMk/>
            <pc:sldMk cId="0" sldId="469"/>
            <ac:spMk id="17411" creationId="{601AEC43-ECB5-4655-870D-D96C467ED17E}"/>
          </ac:spMkLst>
        </pc:spChg>
      </pc:sldChg>
      <pc:sldChg chg="modSp">
        <pc:chgData name="Henrik Lange" userId="0224487d-274b-4d71-863e-9ebf1d158e14" providerId="ADAL" clId="{59397F70-952E-4ECA-B68A-ED9F27C5437E}" dt="2019-01-22T06:53:13.284" v="3940" actId="20577"/>
        <pc:sldMkLst>
          <pc:docMk/>
          <pc:sldMk cId="0" sldId="470"/>
        </pc:sldMkLst>
        <pc:spChg chg="mod">
          <ac:chgData name="Henrik Lange" userId="0224487d-274b-4d71-863e-9ebf1d158e14" providerId="ADAL" clId="{59397F70-952E-4ECA-B68A-ED9F27C5437E}" dt="2019-01-22T06:53:13.284" v="3940" actId="20577"/>
          <ac:spMkLst>
            <pc:docMk/>
            <pc:sldMk cId="0" sldId="470"/>
            <ac:spMk id="15363" creationId="{C924646B-83EA-4355-9259-445A00F7D256}"/>
          </ac:spMkLst>
        </pc:spChg>
      </pc:sldChg>
      <pc:sldChg chg="addSp delSp modSp">
        <pc:chgData name="Henrik Lange" userId="0224487d-274b-4d71-863e-9ebf1d158e14" providerId="ADAL" clId="{59397F70-952E-4ECA-B68A-ED9F27C5437E}" dt="2019-01-22T06:54:43.857" v="3956" actId="20577"/>
        <pc:sldMkLst>
          <pc:docMk/>
          <pc:sldMk cId="0" sldId="471"/>
        </pc:sldMkLst>
        <pc:spChg chg="add mod">
          <ac:chgData name="Henrik Lange" userId="0224487d-274b-4d71-863e-9ebf1d158e14" providerId="ADAL" clId="{59397F70-952E-4ECA-B68A-ED9F27C5437E}" dt="2019-01-21T19:08:40.542" v="517" actId="1036"/>
          <ac:spMkLst>
            <pc:docMk/>
            <pc:sldMk cId="0" sldId="471"/>
            <ac:spMk id="7" creationId="{98731132-E4A4-4F8D-9483-A94C62D77424}"/>
          </ac:spMkLst>
        </pc:spChg>
        <pc:spChg chg="mod">
          <ac:chgData name="Henrik Lange" userId="0224487d-274b-4d71-863e-9ebf1d158e14" providerId="ADAL" clId="{59397F70-952E-4ECA-B68A-ED9F27C5437E}" dt="2019-01-22T06:54:43.857" v="3956" actId="20577"/>
          <ac:spMkLst>
            <pc:docMk/>
            <pc:sldMk cId="0" sldId="471"/>
            <ac:spMk id="5123" creationId="{6CCFC6AC-402C-4220-9924-1CEC9185A9B4}"/>
          </ac:spMkLst>
        </pc:spChg>
        <pc:cxnChg chg="add del mod">
          <ac:chgData name="Henrik Lange" userId="0224487d-274b-4d71-863e-9ebf1d158e14" providerId="ADAL" clId="{59397F70-952E-4ECA-B68A-ED9F27C5437E}" dt="2019-01-21T19:08:10.173" v="491" actId="478"/>
          <ac:cxnSpMkLst>
            <pc:docMk/>
            <pc:sldMk cId="0" sldId="471"/>
            <ac:cxnSpMk id="3" creationId="{93C745E4-BE8A-450B-AE6F-F7D91240F04C}"/>
          </ac:cxnSpMkLst>
        </pc:cxnChg>
        <pc:cxnChg chg="add mod">
          <ac:chgData name="Henrik Lange" userId="0224487d-274b-4d71-863e-9ebf1d158e14" providerId="ADAL" clId="{59397F70-952E-4ECA-B68A-ED9F27C5437E}" dt="2019-01-21T19:08:18.669" v="493" actId="14100"/>
          <ac:cxnSpMkLst>
            <pc:docMk/>
            <pc:sldMk cId="0" sldId="471"/>
            <ac:cxnSpMk id="5" creationId="{D15BFB0B-040E-4888-97A1-5C0C05B55E5F}"/>
          </ac:cxnSpMkLst>
        </pc:cxnChg>
      </pc:sldChg>
      <pc:sldChg chg="addSp modSp">
        <pc:chgData name="Henrik Lange" userId="0224487d-274b-4d71-863e-9ebf1d158e14" providerId="ADAL" clId="{59397F70-952E-4ECA-B68A-ED9F27C5437E}" dt="2019-01-21T19:28:22.660" v="1118" actId="20577"/>
        <pc:sldMkLst>
          <pc:docMk/>
          <pc:sldMk cId="636509590" sldId="476"/>
        </pc:sldMkLst>
        <pc:spChg chg="mod">
          <ac:chgData name="Henrik Lange" userId="0224487d-274b-4d71-863e-9ebf1d158e14" providerId="ADAL" clId="{59397F70-952E-4ECA-B68A-ED9F27C5437E}" dt="2019-01-21T19:28:22.660" v="1118" actId="20577"/>
          <ac:spMkLst>
            <pc:docMk/>
            <pc:sldMk cId="636509590" sldId="476"/>
            <ac:spMk id="10243" creationId="{3CD6D197-92B6-43BA-AC39-092CD9E22872}"/>
          </ac:spMkLst>
        </pc:spChg>
        <pc:spChg chg="mod">
          <ac:chgData name="Henrik Lange" userId="0224487d-274b-4d71-863e-9ebf1d158e14" providerId="ADAL" clId="{59397F70-952E-4ECA-B68A-ED9F27C5437E}" dt="2019-01-21T19:26:15.961" v="1016" actId="20577"/>
          <ac:spMkLst>
            <pc:docMk/>
            <pc:sldMk cId="636509590" sldId="476"/>
            <ac:spMk id="10244" creationId="{36F17E3E-9349-4139-BDD3-4D879A932236}"/>
          </ac:spMkLst>
        </pc:spChg>
        <pc:picChg chg="add mod">
          <ac:chgData name="Henrik Lange" userId="0224487d-274b-4d71-863e-9ebf1d158e14" providerId="ADAL" clId="{59397F70-952E-4ECA-B68A-ED9F27C5437E}" dt="2019-01-21T19:25:46.201" v="1007" actId="1076"/>
          <ac:picMkLst>
            <pc:docMk/>
            <pc:sldMk cId="636509590" sldId="476"/>
            <ac:picMk id="2" creationId="{DAAFB599-0167-4D6D-83D1-7A247FA67255}"/>
          </ac:picMkLst>
        </pc:picChg>
      </pc:sldChg>
      <pc:sldChg chg="addSp delSp modSp add">
        <pc:chgData name="Henrik Lange" userId="0224487d-274b-4d71-863e-9ebf1d158e14" providerId="ADAL" clId="{59397F70-952E-4ECA-B68A-ED9F27C5437E}" dt="2019-01-21T19:03:10.390" v="318" actId="20577"/>
        <pc:sldMkLst>
          <pc:docMk/>
          <pc:sldMk cId="2522907037" sldId="477"/>
        </pc:sldMkLst>
        <pc:spChg chg="add del mod">
          <ac:chgData name="Henrik Lange" userId="0224487d-274b-4d71-863e-9ebf1d158e14" providerId="ADAL" clId="{59397F70-952E-4ECA-B68A-ED9F27C5437E}" dt="2019-01-21T18:42:50.123" v="35" actId="478"/>
          <ac:spMkLst>
            <pc:docMk/>
            <pc:sldMk cId="2522907037" sldId="477"/>
            <ac:spMk id="3" creationId="{42C38193-4B27-4755-8424-9A0A9DEFD47E}"/>
          </ac:spMkLst>
        </pc:spChg>
        <pc:spChg chg="del">
          <ac:chgData name="Henrik Lange" userId="0224487d-274b-4d71-863e-9ebf1d158e14" providerId="ADAL" clId="{59397F70-952E-4ECA-B68A-ED9F27C5437E}" dt="2019-01-21T18:42:46.506" v="34" actId="478"/>
          <ac:spMkLst>
            <pc:docMk/>
            <pc:sldMk cId="2522907037" sldId="477"/>
            <ac:spMk id="10243" creationId="{3CD6D197-92B6-43BA-AC39-092CD9E22872}"/>
          </ac:spMkLst>
        </pc:spChg>
        <pc:graphicFrameChg chg="add mod modGraphic">
          <ac:chgData name="Henrik Lange" userId="0224487d-274b-4d71-863e-9ebf1d158e14" providerId="ADAL" clId="{59397F70-952E-4ECA-B68A-ED9F27C5437E}" dt="2019-01-21T19:03:10.390" v="318" actId="20577"/>
          <ac:graphicFrameMkLst>
            <pc:docMk/>
            <pc:sldMk cId="2522907037" sldId="477"/>
            <ac:graphicFrameMk id="4" creationId="{55FE8B90-F3A3-4734-96D9-E9E088693141}"/>
          </ac:graphicFrameMkLst>
        </pc:graphicFrameChg>
      </pc:sldChg>
      <pc:sldChg chg="addSp modSp add ord">
        <pc:chgData name="Henrik Lange" userId="0224487d-274b-4d71-863e-9ebf1d158e14" providerId="ADAL" clId="{59397F70-952E-4ECA-B68A-ED9F27C5437E}" dt="2019-01-21T19:06:48.460" v="489" actId="400"/>
        <pc:sldMkLst>
          <pc:docMk/>
          <pc:sldMk cId="998692619" sldId="478"/>
        </pc:sldMkLst>
        <pc:spChg chg="mod">
          <ac:chgData name="Henrik Lange" userId="0224487d-274b-4d71-863e-9ebf1d158e14" providerId="ADAL" clId="{59397F70-952E-4ECA-B68A-ED9F27C5437E}" dt="2019-01-21T19:06:48.460" v="489" actId="400"/>
          <ac:spMkLst>
            <pc:docMk/>
            <pc:sldMk cId="998692619" sldId="478"/>
            <ac:spMk id="10243" creationId="{3CD6D197-92B6-43BA-AC39-092CD9E22872}"/>
          </ac:spMkLst>
        </pc:spChg>
        <pc:picChg chg="add mod">
          <ac:chgData name="Henrik Lange" userId="0224487d-274b-4d71-863e-9ebf1d158e14" providerId="ADAL" clId="{59397F70-952E-4ECA-B68A-ED9F27C5437E}" dt="2019-01-21T19:06:11.255" v="446" actId="1076"/>
          <ac:picMkLst>
            <pc:docMk/>
            <pc:sldMk cId="998692619" sldId="478"/>
            <ac:picMk id="2" creationId="{D7117F2B-E6A6-4BDE-A660-8DF05EAC32FA}"/>
          </ac:picMkLst>
        </pc:picChg>
      </pc:sldChg>
      <pc:sldChg chg="addSp delSp modSp add">
        <pc:chgData name="Henrik Lange" userId="0224487d-274b-4d71-863e-9ebf1d158e14" providerId="ADAL" clId="{59397F70-952E-4ECA-B68A-ED9F27C5437E}" dt="2019-01-21T19:26:28.096" v="1025" actId="20577"/>
        <pc:sldMkLst>
          <pc:docMk/>
          <pc:sldMk cId="4251395890" sldId="479"/>
        </pc:sldMkLst>
        <pc:spChg chg="add mod">
          <ac:chgData name="Henrik Lange" userId="0224487d-274b-4d71-863e-9ebf1d158e14" providerId="ADAL" clId="{59397F70-952E-4ECA-B68A-ED9F27C5437E}" dt="2019-01-21T19:13:00.624" v="537" actId="1038"/>
          <ac:spMkLst>
            <pc:docMk/>
            <pc:sldMk cId="4251395890" sldId="479"/>
            <ac:spMk id="4" creationId="{081B9BA1-757C-4BD6-B4F2-FBF8471B91AA}"/>
          </ac:spMkLst>
        </pc:spChg>
        <pc:spChg chg="add del mod">
          <ac:chgData name="Henrik Lange" userId="0224487d-274b-4d71-863e-9ebf1d158e14" providerId="ADAL" clId="{59397F70-952E-4ECA-B68A-ED9F27C5437E}" dt="2019-01-21T19:13:21.606" v="539" actId="478"/>
          <ac:spMkLst>
            <pc:docMk/>
            <pc:sldMk cId="4251395890" sldId="479"/>
            <ac:spMk id="6" creationId="{C48886E6-F0E3-44DE-959E-BF8977168FEE}"/>
          </ac:spMkLst>
        </pc:spChg>
        <pc:spChg chg="del">
          <ac:chgData name="Henrik Lange" userId="0224487d-274b-4d71-863e-9ebf1d158e14" providerId="ADAL" clId="{59397F70-952E-4ECA-B68A-ED9F27C5437E}" dt="2019-01-21T19:13:18.389" v="538" actId="478"/>
          <ac:spMkLst>
            <pc:docMk/>
            <pc:sldMk cId="4251395890" sldId="479"/>
            <ac:spMk id="10242" creationId="{6F629C5A-ECD9-43C7-8915-6D30BF28D6A4}"/>
          </ac:spMkLst>
        </pc:spChg>
        <pc:spChg chg="mod">
          <ac:chgData name="Henrik Lange" userId="0224487d-274b-4d71-863e-9ebf1d158e14" providerId="ADAL" clId="{59397F70-952E-4ECA-B68A-ED9F27C5437E}" dt="2019-01-21T19:14:09.558" v="638" actId="1076"/>
          <ac:spMkLst>
            <pc:docMk/>
            <pc:sldMk cId="4251395890" sldId="479"/>
            <ac:spMk id="10243" creationId="{3CD6D197-92B6-43BA-AC39-092CD9E22872}"/>
          </ac:spMkLst>
        </pc:spChg>
        <pc:spChg chg="mod">
          <ac:chgData name="Henrik Lange" userId="0224487d-274b-4d71-863e-9ebf1d158e14" providerId="ADAL" clId="{59397F70-952E-4ECA-B68A-ED9F27C5437E}" dt="2019-01-21T19:26:28.096" v="1025" actId="20577"/>
          <ac:spMkLst>
            <pc:docMk/>
            <pc:sldMk cId="4251395890" sldId="479"/>
            <ac:spMk id="10244" creationId="{36F17E3E-9349-4139-BDD3-4D879A932236}"/>
          </ac:spMkLst>
        </pc:spChg>
        <pc:picChg chg="del">
          <ac:chgData name="Henrik Lange" userId="0224487d-274b-4d71-863e-9ebf1d158e14" providerId="ADAL" clId="{59397F70-952E-4ECA-B68A-ED9F27C5437E}" dt="2019-01-21T19:11:03.133" v="519" actId="478"/>
          <ac:picMkLst>
            <pc:docMk/>
            <pc:sldMk cId="4251395890" sldId="479"/>
            <ac:picMk id="2" creationId="{D7117F2B-E6A6-4BDE-A660-8DF05EAC32FA}"/>
          </ac:picMkLst>
        </pc:picChg>
        <pc:picChg chg="add mod">
          <ac:chgData name="Henrik Lange" userId="0224487d-274b-4d71-863e-9ebf1d158e14" providerId="ADAL" clId="{59397F70-952E-4ECA-B68A-ED9F27C5437E}" dt="2019-01-21T19:11:12.652" v="522" actId="1076"/>
          <ac:picMkLst>
            <pc:docMk/>
            <pc:sldMk cId="4251395890" sldId="479"/>
            <ac:picMk id="3" creationId="{1B1D3EB9-9561-43D2-A5F8-51A4180D2820}"/>
          </ac:picMkLst>
        </pc:picChg>
      </pc:sldChg>
      <pc:sldChg chg="modSp add">
        <pc:chgData name="Henrik Lange" userId="0224487d-274b-4d71-863e-9ebf1d158e14" providerId="ADAL" clId="{59397F70-952E-4ECA-B68A-ED9F27C5437E}" dt="2019-01-21T19:32:49.902" v="1372" actId="20577"/>
        <pc:sldMkLst>
          <pc:docMk/>
          <pc:sldMk cId="1459478296" sldId="480"/>
        </pc:sldMkLst>
        <pc:spChg chg="mod">
          <ac:chgData name="Henrik Lange" userId="0224487d-274b-4d71-863e-9ebf1d158e14" providerId="ADAL" clId="{59397F70-952E-4ECA-B68A-ED9F27C5437E}" dt="2019-01-21T19:27:17.614" v="1030" actId="115"/>
          <ac:spMkLst>
            <pc:docMk/>
            <pc:sldMk cId="1459478296" sldId="480"/>
            <ac:spMk id="10242" creationId="{6F629C5A-ECD9-43C7-8915-6D30BF28D6A4}"/>
          </ac:spMkLst>
        </pc:spChg>
        <pc:spChg chg="mod">
          <ac:chgData name="Henrik Lange" userId="0224487d-274b-4d71-863e-9ebf1d158e14" providerId="ADAL" clId="{59397F70-952E-4ECA-B68A-ED9F27C5437E}" dt="2019-01-21T19:32:49.902" v="1372" actId="20577"/>
          <ac:spMkLst>
            <pc:docMk/>
            <pc:sldMk cId="1459478296" sldId="480"/>
            <ac:spMk id="10243" creationId="{3CD6D197-92B6-43BA-AC39-092CD9E22872}"/>
          </ac:spMkLst>
        </pc:spChg>
      </pc:sldChg>
      <pc:sldChg chg="modSp add">
        <pc:chgData name="Henrik Lange" userId="0224487d-274b-4d71-863e-9ebf1d158e14" providerId="ADAL" clId="{59397F70-952E-4ECA-B68A-ED9F27C5437E}" dt="2019-01-22T07:13:18.503" v="4670" actId="113"/>
        <pc:sldMkLst>
          <pc:docMk/>
          <pc:sldMk cId="3942432408" sldId="481"/>
        </pc:sldMkLst>
        <pc:spChg chg="mod">
          <ac:chgData name="Henrik Lange" userId="0224487d-274b-4d71-863e-9ebf1d158e14" providerId="ADAL" clId="{59397F70-952E-4ECA-B68A-ED9F27C5437E}" dt="2019-01-21T19:33:42.380" v="1378" actId="115"/>
          <ac:spMkLst>
            <pc:docMk/>
            <pc:sldMk cId="3942432408" sldId="481"/>
            <ac:spMk id="10242" creationId="{6F629C5A-ECD9-43C7-8915-6D30BF28D6A4}"/>
          </ac:spMkLst>
        </pc:spChg>
        <pc:spChg chg="mod">
          <ac:chgData name="Henrik Lange" userId="0224487d-274b-4d71-863e-9ebf1d158e14" providerId="ADAL" clId="{59397F70-952E-4ECA-B68A-ED9F27C5437E}" dt="2019-01-22T07:13:18.503" v="4670" actId="113"/>
          <ac:spMkLst>
            <pc:docMk/>
            <pc:sldMk cId="3942432408" sldId="481"/>
            <ac:spMk id="10243" creationId="{3CD6D197-92B6-43BA-AC39-092CD9E22872}"/>
          </ac:spMkLst>
        </pc:spChg>
      </pc:sldChg>
      <pc:sldChg chg="addSp delSp modSp add">
        <pc:chgData name="Henrik Lange" userId="0224487d-274b-4d71-863e-9ebf1d158e14" providerId="ADAL" clId="{59397F70-952E-4ECA-B68A-ED9F27C5437E}" dt="2019-01-22T06:51:44.983" v="3820" actId="1076"/>
        <pc:sldMkLst>
          <pc:docMk/>
          <pc:sldMk cId="37731424" sldId="482"/>
        </pc:sldMkLst>
        <pc:spChg chg="add mod">
          <ac:chgData name="Henrik Lange" userId="0224487d-274b-4d71-863e-9ebf1d158e14" providerId="ADAL" clId="{59397F70-952E-4ECA-B68A-ED9F27C5437E}" dt="2019-01-21T19:46:06.189" v="1786" actId="1076"/>
          <ac:spMkLst>
            <pc:docMk/>
            <pc:sldMk cId="37731424" sldId="482"/>
            <ac:spMk id="3" creationId="{33ECF93D-8508-43D7-B236-88134015A87C}"/>
          </ac:spMkLst>
        </pc:spChg>
        <pc:spChg chg="add mod">
          <ac:chgData name="Henrik Lange" userId="0224487d-274b-4d71-863e-9ebf1d158e14" providerId="ADAL" clId="{59397F70-952E-4ECA-B68A-ED9F27C5437E}" dt="2019-01-22T06:51:44.983" v="3820" actId="1076"/>
          <ac:spMkLst>
            <pc:docMk/>
            <pc:sldMk cId="37731424" sldId="482"/>
            <ac:spMk id="9" creationId="{C5B1BFAB-B902-499F-A8B1-F88BB510DC0C}"/>
          </ac:spMkLst>
        </pc:spChg>
        <pc:spChg chg="mod">
          <ac:chgData name="Henrik Lange" userId="0224487d-274b-4d71-863e-9ebf1d158e14" providerId="ADAL" clId="{59397F70-952E-4ECA-B68A-ED9F27C5437E}" dt="2019-01-21T19:35:11.753" v="1536" actId="115"/>
          <ac:spMkLst>
            <pc:docMk/>
            <pc:sldMk cId="37731424" sldId="482"/>
            <ac:spMk id="10242" creationId="{6F629C5A-ECD9-43C7-8915-6D30BF28D6A4}"/>
          </ac:spMkLst>
        </pc:spChg>
        <pc:spChg chg="mod">
          <ac:chgData name="Henrik Lange" userId="0224487d-274b-4d71-863e-9ebf1d158e14" providerId="ADAL" clId="{59397F70-952E-4ECA-B68A-ED9F27C5437E}" dt="2019-01-22T06:51:29.645" v="3818" actId="20577"/>
          <ac:spMkLst>
            <pc:docMk/>
            <pc:sldMk cId="37731424" sldId="482"/>
            <ac:spMk id="10243" creationId="{3CD6D197-92B6-43BA-AC39-092CD9E22872}"/>
          </ac:spMkLst>
        </pc:spChg>
        <pc:picChg chg="del">
          <ac:chgData name="Henrik Lange" userId="0224487d-274b-4d71-863e-9ebf1d158e14" providerId="ADAL" clId="{59397F70-952E-4ECA-B68A-ED9F27C5437E}" dt="2019-01-21T19:44:22.615" v="1610" actId="478"/>
          <ac:picMkLst>
            <pc:docMk/>
            <pc:sldMk cId="37731424" sldId="482"/>
            <ac:picMk id="2" creationId="{DAAFB599-0167-4D6D-83D1-7A247FA67255}"/>
          </ac:picMkLst>
        </pc:picChg>
        <pc:cxnChg chg="add mod">
          <ac:chgData name="Henrik Lange" userId="0224487d-274b-4d71-863e-9ebf1d158e14" providerId="ADAL" clId="{59397F70-952E-4ECA-B68A-ED9F27C5437E}" dt="2019-01-21T19:47:15.498" v="1790" actId="1076"/>
          <ac:cxnSpMkLst>
            <pc:docMk/>
            <pc:sldMk cId="37731424" sldId="482"/>
            <ac:cxnSpMk id="5" creationId="{20E65FD3-E4BB-470F-B56C-79ECE062B12F}"/>
          </ac:cxnSpMkLst>
        </pc:cxnChg>
        <pc:cxnChg chg="add mod">
          <ac:chgData name="Henrik Lange" userId="0224487d-274b-4d71-863e-9ebf1d158e14" providerId="ADAL" clId="{59397F70-952E-4ECA-B68A-ED9F27C5437E}" dt="2019-01-21T19:48:13.173" v="1800" actId="1035"/>
          <ac:cxnSpMkLst>
            <pc:docMk/>
            <pc:sldMk cId="37731424" sldId="482"/>
            <ac:cxnSpMk id="11" creationId="{744AC951-418D-4FCC-ABB8-5D77209CABB7}"/>
          </ac:cxnSpMkLst>
        </pc:cxnChg>
        <pc:cxnChg chg="add mod">
          <ac:chgData name="Henrik Lange" userId="0224487d-274b-4d71-863e-9ebf1d158e14" providerId="ADAL" clId="{59397F70-952E-4ECA-B68A-ED9F27C5437E}" dt="2019-01-21T19:48:16.822" v="1801" actId="1036"/>
          <ac:cxnSpMkLst>
            <pc:docMk/>
            <pc:sldMk cId="37731424" sldId="482"/>
            <ac:cxnSpMk id="12" creationId="{B984D56B-DCDE-4BFD-B513-64E66EDC8C4D}"/>
          </ac:cxnSpMkLst>
        </pc:cxnChg>
        <pc:cxnChg chg="add mod">
          <ac:chgData name="Henrik Lange" userId="0224487d-274b-4d71-863e-9ebf1d158e14" providerId="ADAL" clId="{59397F70-952E-4ECA-B68A-ED9F27C5437E}" dt="2019-01-21T19:48:20.158" v="1802" actId="1036"/>
          <ac:cxnSpMkLst>
            <pc:docMk/>
            <pc:sldMk cId="37731424" sldId="482"/>
            <ac:cxnSpMk id="13" creationId="{D0F05574-5C22-462D-810E-7C4AD8174E61}"/>
          </ac:cxnSpMkLst>
        </pc:cxnChg>
        <pc:cxnChg chg="add mod">
          <ac:chgData name="Henrik Lange" userId="0224487d-274b-4d71-863e-9ebf1d158e14" providerId="ADAL" clId="{59397F70-952E-4ECA-B68A-ED9F27C5437E}" dt="2019-01-21T19:52:06.685" v="2027" actId="692"/>
          <ac:cxnSpMkLst>
            <pc:docMk/>
            <pc:sldMk cId="37731424" sldId="482"/>
            <ac:cxnSpMk id="14" creationId="{BAFE01CB-1BB1-48E9-A3FF-64343259866B}"/>
          </ac:cxnSpMkLst>
        </pc:cxnChg>
        <pc:cxnChg chg="add mod">
          <ac:chgData name="Henrik Lange" userId="0224487d-274b-4d71-863e-9ebf1d158e14" providerId="ADAL" clId="{59397F70-952E-4ECA-B68A-ED9F27C5437E}" dt="2019-01-21T19:51:18.438" v="1948" actId="692"/>
          <ac:cxnSpMkLst>
            <pc:docMk/>
            <pc:sldMk cId="37731424" sldId="482"/>
            <ac:cxnSpMk id="15" creationId="{A62523F0-3AA4-4081-8B66-42D634F11ED6}"/>
          </ac:cxnSpMkLst>
        </pc:cxnChg>
        <pc:cxnChg chg="add mod">
          <ac:chgData name="Henrik Lange" userId="0224487d-274b-4d71-863e-9ebf1d158e14" providerId="ADAL" clId="{59397F70-952E-4ECA-B68A-ED9F27C5437E}" dt="2019-01-21T19:49:18.923" v="1806" actId="692"/>
          <ac:cxnSpMkLst>
            <pc:docMk/>
            <pc:sldMk cId="37731424" sldId="482"/>
            <ac:cxnSpMk id="16" creationId="{CB92ABCE-E997-4C6D-89ED-96D90A081457}"/>
          </ac:cxnSpMkLst>
        </pc:cxnChg>
        <pc:cxnChg chg="add mod">
          <ac:chgData name="Henrik Lange" userId="0224487d-274b-4d71-863e-9ebf1d158e14" providerId="ADAL" clId="{59397F70-952E-4ECA-B68A-ED9F27C5437E}" dt="2019-01-21T19:50:33.918" v="1866" actId="692"/>
          <ac:cxnSpMkLst>
            <pc:docMk/>
            <pc:sldMk cId="37731424" sldId="482"/>
            <ac:cxnSpMk id="17" creationId="{B25F513B-5285-455D-A71F-BA0AC6F70835}"/>
          </ac:cxnSpMkLst>
        </pc:cxnChg>
      </pc:sldChg>
      <pc:sldChg chg="addSp delSp modSp add">
        <pc:chgData name="Henrik Lange" userId="0224487d-274b-4d71-863e-9ebf1d158e14" providerId="ADAL" clId="{59397F70-952E-4ECA-B68A-ED9F27C5437E}" dt="2019-01-21T20:07:22.969" v="2582" actId="20577"/>
        <pc:sldMkLst>
          <pc:docMk/>
          <pc:sldMk cId="1973549337" sldId="484"/>
        </pc:sldMkLst>
        <pc:spChg chg="add del mod">
          <ac:chgData name="Henrik Lange" userId="0224487d-274b-4d71-863e-9ebf1d158e14" providerId="ADAL" clId="{59397F70-952E-4ECA-B68A-ED9F27C5437E}" dt="2019-01-21T20:03:32.790" v="2541" actId="478"/>
          <ac:spMkLst>
            <pc:docMk/>
            <pc:sldMk cId="1973549337" sldId="484"/>
            <ac:spMk id="3" creationId="{F900E952-6A5F-4C9F-81BB-307E7650B289}"/>
          </ac:spMkLst>
        </pc:spChg>
        <pc:spChg chg="add mod">
          <ac:chgData name="Henrik Lange" userId="0224487d-274b-4d71-863e-9ebf1d158e14" providerId="ADAL" clId="{59397F70-952E-4ECA-B68A-ED9F27C5437E}" dt="2019-01-21T20:07:15.087" v="2577" actId="1076"/>
          <ac:spMkLst>
            <pc:docMk/>
            <pc:sldMk cId="1973549337" sldId="484"/>
            <ac:spMk id="6" creationId="{3FA58292-4D90-476A-87F8-1819A38B47C1}"/>
          </ac:spMkLst>
        </pc:spChg>
        <pc:spChg chg="del">
          <ac:chgData name="Henrik Lange" userId="0224487d-274b-4d71-863e-9ebf1d158e14" providerId="ADAL" clId="{59397F70-952E-4ECA-B68A-ED9F27C5437E}" dt="2019-01-21T20:03:30.832" v="2540" actId="478"/>
          <ac:spMkLst>
            <pc:docMk/>
            <pc:sldMk cId="1973549337" sldId="484"/>
            <ac:spMk id="11267" creationId="{A61A8917-D256-460E-BA1D-634137D08A57}"/>
          </ac:spMkLst>
        </pc:spChg>
        <pc:spChg chg="mod">
          <ac:chgData name="Henrik Lange" userId="0224487d-274b-4d71-863e-9ebf1d158e14" providerId="ADAL" clId="{59397F70-952E-4ECA-B68A-ED9F27C5437E}" dt="2019-01-21T20:07:22.969" v="2582" actId="20577"/>
          <ac:spMkLst>
            <pc:docMk/>
            <pc:sldMk cId="1973549337" sldId="484"/>
            <ac:spMk id="11268" creationId="{44309D0B-794C-4A8E-AF36-3C32790114AF}"/>
          </ac:spMkLst>
        </pc:spChg>
        <pc:picChg chg="add del mod">
          <ac:chgData name="Henrik Lange" userId="0224487d-274b-4d71-863e-9ebf1d158e14" providerId="ADAL" clId="{59397F70-952E-4ECA-B68A-ED9F27C5437E}" dt="2019-01-21T20:05:30.927" v="2544" actId="478"/>
          <ac:picMkLst>
            <pc:docMk/>
            <pc:sldMk cId="1973549337" sldId="484"/>
            <ac:picMk id="4" creationId="{40E84BC9-9DC9-4D96-885E-8F9475D2C196}"/>
          </ac:picMkLst>
        </pc:picChg>
        <pc:picChg chg="add mod">
          <ac:chgData name="Henrik Lange" userId="0224487d-274b-4d71-863e-9ebf1d158e14" providerId="ADAL" clId="{59397F70-952E-4ECA-B68A-ED9F27C5437E}" dt="2019-01-21T20:07:09.038" v="2576" actId="1076"/>
          <ac:picMkLst>
            <pc:docMk/>
            <pc:sldMk cId="1973549337" sldId="484"/>
            <ac:picMk id="5" creationId="{2964B328-A3E9-4FB1-B821-27F22A30F61B}"/>
          </ac:picMkLst>
        </pc:picChg>
      </pc:sldChg>
      <pc:sldChg chg="modSp add">
        <pc:chgData name="Henrik Lange" userId="0224487d-274b-4d71-863e-9ebf1d158e14" providerId="ADAL" clId="{59397F70-952E-4ECA-B68A-ED9F27C5437E}" dt="2019-01-22T06:19:24.855" v="2948" actId="20577"/>
        <pc:sldMkLst>
          <pc:docMk/>
          <pc:sldMk cId="3625213472" sldId="485"/>
        </pc:sldMkLst>
        <pc:spChg chg="mod">
          <ac:chgData name="Henrik Lange" userId="0224487d-274b-4d71-863e-9ebf1d158e14" providerId="ADAL" clId="{59397F70-952E-4ECA-B68A-ED9F27C5437E}" dt="2019-01-22T06:19:02.778" v="2933" actId="20577"/>
          <ac:spMkLst>
            <pc:docMk/>
            <pc:sldMk cId="3625213472" sldId="485"/>
            <ac:spMk id="17410" creationId="{FC73E6E8-3CE3-4716-AB6F-A02CB216C70C}"/>
          </ac:spMkLst>
        </pc:spChg>
        <pc:spChg chg="mod">
          <ac:chgData name="Henrik Lange" userId="0224487d-274b-4d71-863e-9ebf1d158e14" providerId="ADAL" clId="{59397F70-952E-4ECA-B68A-ED9F27C5437E}" dt="2019-01-22T06:19:24.855" v="2948" actId="20577"/>
          <ac:spMkLst>
            <pc:docMk/>
            <pc:sldMk cId="3625213472" sldId="485"/>
            <ac:spMk id="17411" creationId="{601AEC43-ECB5-4655-870D-D96C467ED17E}"/>
          </ac:spMkLst>
        </pc:spChg>
      </pc:sldChg>
      <pc:sldChg chg="modSp add">
        <pc:chgData name="Henrik Lange" userId="0224487d-274b-4d71-863e-9ebf1d158e14" providerId="ADAL" clId="{59397F70-952E-4ECA-B68A-ED9F27C5437E}" dt="2019-01-22T06:35:35.255" v="3395" actId="20577"/>
        <pc:sldMkLst>
          <pc:docMk/>
          <pc:sldMk cId="46879872" sldId="486"/>
        </pc:sldMkLst>
        <pc:spChg chg="mod">
          <ac:chgData name="Henrik Lange" userId="0224487d-274b-4d71-863e-9ebf1d158e14" providerId="ADAL" clId="{59397F70-952E-4ECA-B68A-ED9F27C5437E}" dt="2019-01-22T06:35:35.255" v="3395" actId="20577"/>
          <ac:spMkLst>
            <pc:docMk/>
            <pc:sldMk cId="46879872" sldId="486"/>
            <ac:spMk id="12291" creationId="{7E82A6B3-320C-42E5-8772-A04133A09632}"/>
          </ac:spMkLst>
        </pc:spChg>
      </pc:sldChg>
      <pc:sldChg chg="modSp add">
        <pc:chgData name="Henrik Lange" userId="0224487d-274b-4d71-863e-9ebf1d158e14" providerId="ADAL" clId="{59397F70-952E-4ECA-B68A-ED9F27C5437E}" dt="2019-01-22T07:12:04.677" v="4640" actId="20577"/>
        <pc:sldMkLst>
          <pc:docMk/>
          <pc:sldMk cId="4291523515" sldId="487"/>
        </pc:sldMkLst>
        <pc:spChg chg="mod">
          <ac:chgData name="Henrik Lange" userId="0224487d-274b-4d71-863e-9ebf1d158e14" providerId="ADAL" clId="{59397F70-952E-4ECA-B68A-ED9F27C5437E}" dt="2019-01-22T07:08:41.719" v="4232" actId="20577"/>
          <ac:spMkLst>
            <pc:docMk/>
            <pc:sldMk cId="4291523515" sldId="487"/>
            <ac:spMk id="17410" creationId="{FC73E6E8-3CE3-4716-AB6F-A02CB216C70C}"/>
          </ac:spMkLst>
        </pc:spChg>
        <pc:spChg chg="mod">
          <ac:chgData name="Henrik Lange" userId="0224487d-274b-4d71-863e-9ebf1d158e14" providerId="ADAL" clId="{59397F70-952E-4ECA-B68A-ED9F27C5437E}" dt="2019-01-22T07:12:04.677" v="4640" actId="20577"/>
          <ac:spMkLst>
            <pc:docMk/>
            <pc:sldMk cId="4291523515" sldId="487"/>
            <ac:spMk id="17411" creationId="{601AEC43-ECB5-4655-870D-D96C467ED17E}"/>
          </ac:spMkLst>
        </pc:spChg>
      </pc:sldChg>
    </pc:docChg>
  </pc:docChgLst>
  <pc:docChgLst>
    <pc:chgData name="Henrik Lange" userId="0224487d-274b-4d71-863e-9ebf1d158e14" providerId="ADAL" clId="{9D93042A-FBA6-4859-B423-BD547F985BF1}"/>
    <pc:docChg chg="undo custSel addSld delSld modSld sldOrd">
      <pc:chgData name="Henrik Lange" userId="0224487d-274b-4d71-863e-9ebf1d158e14" providerId="ADAL" clId="{9D93042A-FBA6-4859-B423-BD547F985BF1}" dt="2019-02-23T13:04:30.596" v="2294" actId="14100"/>
      <pc:docMkLst>
        <pc:docMk/>
      </pc:docMkLst>
      <pc:sldChg chg="modSp">
        <pc:chgData name="Henrik Lange" userId="0224487d-274b-4d71-863e-9ebf1d158e14" providerId="ADAL" clId="{9D93042A-FBA6-4859-B423-BD547F985BF1}" dt="2019-02-04T10:30:01.247" v="1819" actId="20577"/>
        <pc:sldMkLst>
          <pc:docMk/>
          <pc:sldMk cId="0" sldId="414"/>
        </pc:sldMkLst>
        <pc:spChg chg="mod">
          <ac:chgData name="Henrik Lange" userId="0224487d-274b-4d71-863e-9ebf1d158e14" providerId="ADAL" clId="{9D93042A-FBA6-4859-B423-BD547F985BF1}" dt="2019-02-04T10:30:01.247" v="1819" actId="20577"/>
          <ac:spMkLst>
            <pc:docMk/>
            <pc:sldMk cId="0" sldId="414"/>
            <ac:spMk id="7" creationId="{4A50F8C2-EFA4-4E77-A5FA-45F68AECA83B}"/>
          </ac:spMkLst>
        </pc:spChg>
      </pc:sldChg>
      <pc:sldChg chg="addSp delSp modSp">
        <pc:chgData name="Henrik Lange" userId="0224487d-274b-4d71-863e-9ebf1d158e14" providerId="ADAL" clId="{9D93042A-FBA6-4859-B423-BD547F985BF1}" dt="2019-01-31T10:39:32.482" v="1750" actId="1076"/>
        <pc:sldMkLst>
          <pc:docMk/>
          <pc:sldMk cId="0" sldId="459"/>
        </pc:sldMkLst>
        <pc:spChg chg="add mod">
          <ac:chgData name="Henrik Lange" userId="0224487d-274b-4d71-863e-9ebf1d158e14" providerId="ADAL" clId="{9D93042A-FBA6-4859-B423-BD547F985BF1}" dt="2019-01-22T19:47:36.806" v="972"/>
          <ac:spMkLst>
            <pc:docMk/>
            <pc:sldMk cId="0" sldId="459"/>
            <ac:spMk id="2" creationId="{44E6E64E-A12A-4F9C-9150-ADB1D16F72B8}"/>
          </ac:spMkLst>
        </pc:spChg>
        <pc:spChg chg="add mod">
          <ac:chgData name="Henrik Lange" userId="0224487d-274b-4d71-863e-9ebf1d158e14" providerId="ADAL" clId="{9D93042A-FBA6-4859-B423-BD547F985BF1}" dt="2019-01-22T15:14:42.444" v="905" actId="2085"/>
          <ac:spMkLst>
            <pc:docMk/>
            <pc:sldMk cId="0" sldId="459"/>
            <ac:spMk id="3" creationId="{173B6F0D-031A-4AE9-AD28-698EC82E5CA6}"/>
          </ac:spMkLst>
        </pc:spChg>
        <pc:spChg chg="add mod">
          <ac:chgData name="Henrik Lange" userId="0224487d-274b-4d71-863e-9ebf1d158e14" providerId="ADAL" clId="{9D93042A-FBA6-4859-B423-BD547F985BF1}" dt="2019-01-22T19:40:28.036" v="929" actId="20577"/>
          <ac:spMkLst>
            <pc:docMk/>
            <pc:sldMk cId="0" sldId="459"/>
            <ac:spMk id="4" creationId="{7147CB07-7347-44D0-8853-8DF99CE63A6B}"/>
          </ac:spMkLst>
        </pc:spChg>
        <pc:spChg chg="add mod">
          <ac:chgData name="Henrik Lange" userId="0224487d-274b-4d71-863e-9ebf1d158e14" providerId="ADAL" clId="{9D93042A-FBA6-4859-B423-BD547F985BF1}" dt="2019-01-22T19:50:35.061" v="1035" actId="14100"/>
          <ac:spMkLst>
            <pc:docMk/>
            <pc:sldMk cId="0" sldId="459"/>
            <ac:spMk id="5" creationId="{8692A641-C96B-4377-B2F4-1435B217711B}"/>
          </ac:spMkLst>
        </pc:spChg>
        <pc:spChg chg="add mod">
          <ac:chgData name="Henrik Lange" userId="0224487d-274b-4d71-863e-9ebf1d158e14" providerId="ADAL" clId="{9D93042A-FBA6-4859-B423-BD547F985BF1}" dt="2019-01-22T19:50:18.131" v="1029" actId="1037"/>
          <ac:spMkLst>
            <pc:docMk/>
            <pc:sldMk cId="0" sldId="459"/>
            <ac:spMk id="6" creationId="{39D3F922-7391-44C6-848C-AC65D2590E19}"/>
          </ac:spMkLst>
        </pc:spChg>
        <pc:spChg chg="add del mod">
          <ac:chgData name="Henrik Lange" userId="0224487d-274b-4d71-863e-9ebf1d158e14" providerId="ADAL" clId="{9D93042A-FBA6-4859-B423-BD547F985BF1}" dt="2019-01-22T15:12:30.466" v="869" actId="478"/>
          <ac:spMkLst>
            <pc:docMk/>
            <pc:sldMk cId="0" sldId="459"/>
            <ac:spMk id="7" creationId="{550A2C54-AB8F-4C5A-AB50-1A8B9945250D}"/>
          </ac:spMkLst>
        </pc:spChg>
        <pc:spChg chg="add del mod">
          <ac:chgData name="Henrik Lange" userId="0224487d-274b-4d71-863e-9ebf1d158e14" providerId="ADAL" clId="{9D93042A-FBA6-4859-B423-BD547F985BF1}" dt="2019-01-22T19:43:46.043" v="951" actId="11529"/>
          <ac:spMkLst>
            <pc:docMk/>
            <pc:sldMk cId="0" sldId="459"/>
            <ac:spMk id="7" creationId="{9B8EB4FA-C38E-4950-A82E-4CC2C2C8438D}"/>
          </ac:spMkLst>
        </pc:spChg>
        <pc:spChg chg="add mod">
          <ac:chgData name="Henrik Lange" userId="0224487d-274b-4d71-863e-9ebf1d158e14" providerId="ADAL" clId="{9D93042A-FBA6-4859-B423-BD547F985BF1}" dt="2019-01-22T20:01:40.524" v="1283" actId="208"/>
          <ac:spMkLst>
            <pc:docMk/>
            <pc:sldMk cId="0" sldId="459"/>
            <ac:spMk id="10" creationId="{DD20C0FA-6977-458F-AF7E-0F061C36CB10}"/>
          </ac:spMkLst>
        </pc:spChg>
        <pc:spChg chg="add mod">
          <ac:chgData name="Henrik Lange" userId="0224487d-274b-4d71-863e-9ebf1d158e14" providerId="ADAL" clId="{9D93042A-FBA6-4859-B423-BD547F985BF1}" dt="2019-01-22T19:40:20.126" v="923" actId="14100"/>
          <ac:spMkLst>
            <pc:docMk/>
            <pc:sldMk cId="0" sldId="459"/>
            <ac:spMk id="11" creationId="{B8AEB8B4-4051-4AA0-BC01-AA754D86A5F4}"/>
          </ac:spMkLst>
        </pc:spChg>
        <pc:spChg chg="add del mod">
          <ac:chgData name="Henrik Lange" userId="0224487d-274b-4d71-863e-9ebf1d158e14" providerId="ADAL" clId="{9D93042A-FBA6-4859-B423-BD547F985BF1}" dt="2019-01-22T19:42:03.027" v="939" actId="478"/>
          <ac:spMkLst>
            <pc:docMk/>
            <pc:sldMk cId="0" sldId="459"/>
            <ac:spMk id="13" creationId="{FA66009F-6DC2-4AC2-9893-EA93DEFC990D}"/>
          </ac:spMkLst>
        </pc:spChg>
        <pc:spChg chg="add del mod">
          <ac:chgData name="Henrik Lange" userId="0224487d-274b-4d71-863e-9ebf1d158e14" providerId="ADAL" clId="{9D93042A-FBA6-4859-B423-BD547F985BF1}" dt="2019-01-22T19:42:01.348" v="938" actId="478"/>
          <ac:spMkLst>
            <pc:docMk/>
            <pc:sldMk cId="0" sldId="459"/>
            <ac:spMk id="14" creationId="{94CD6ECD-BE0D-4432-A148-503823067D52}"/>
          </ac:spMkLst>
        </pc:spChg>
        <pc:spChg chg="add mod">
          <ac:chgData name="Henrik Lange" userId="0224487d-274b-4d71-863e-9ebf1d158e14" providerId="ADAL" clId="{9D93042A-FBA6-4859-B423-BD547F985BF1}" dt="2019-01-22T19:49:49.191" v="1008" actId="404"/>
          <ac:spMkLst>
            <pc:docMk/>
            <pc:sldMk cId="0" sldId="459"/>
            <ac:spMk id="15" creationId="{EDBD8191-901E-4383-BEE7-FC49EC179500}"/>
          </ac:spMkLst>
        </pc:spChg>
        <pc:spChg chg="add mod">
          <ac:chgData name="Henrik Lange" userId="0224487d-274b-4d71-863e-9ebf1d158e14" providerId="ADAL" clId="{9D93042A-FBA6-4859-B423-BD547F985BF1}" dt="2019-01-22T19:50:22.962" v="1033" actId="1038"/>
          <ac:spMkLst>
            <pc:docMk/>
            <pc:sldMk cId="0" sldId="459"/>
            <ac:spMk id="16" creationId="{0C41884A-1974-448C-9837-1D1345962447}"/>
          </ac:spMkLst>
        </pc:spChg>
        <pc:spChg chg="add mod">
          <ac:chgData name="Henrik Lange" userId="0224487d-274b-4d71-863e-9ebf1d158e14" providerId="ADAL" clId="{9D93042A-FBA6-4859-B423-BD547F985BF1}" dt="2019-01-22T19:50:18.131" v="1029" actId="1037"/>
          <ac:spMkLst>
            <pc:docMk/>
            <pc:sldMk cId="0" sldId="459"/>
            <ac:spMk id="22" creationId="{2AC356DC-2F30-4B63-A19A-AEC4C9706933}"/>
          </ac:spMkLst>
        </pc:spChg>
        <pc:spChg chg="add del mod">
          <ac:chgData name="Henrik Lange" userId="0224487d-274b-4d71-863e-9ebf1d158e14" providerId="ADAL" clId="{9D93042A-FBA6-4859-B423-BD547F985BF1}" dt="2019-01-22T19:57:40.299" v="1231" actId="478"/>
          <ac:spMkLst>
            <pc:docMk/>
            <pc:sldMk cId="0" sldId="459"/>
            <ac:spMk id="23" creationId="{8128DD21-FC96-4DCD-AFF5-6E21869471C0}"/>
          </ac:spMkLst>
        </pc:spChg>
        <pc:spChg chg="add del mod">
          <ac:chgData name="Henrik Lange" userId="0224487d-274b-4d71-863e-9ebf1d158e14" providerId="ADAL" clId="{9D93042A-FBA6-4859-B423-BD547F985BF1}" dt="2019-01-22T19:58:37.686" v="1240" actId="478"/>
          <ac:spMkLst>
            <pc:docMk/>
            <pc:sldMk cId="0" sldId="459"/>
            <ac:spMk id="24" creationId="{996A9445-ED75-4F6A-A623-6388EC87C995}"/>
          </ac:spMkLst>
        </pc:spChg>
        <pc:spChg chg="add mod">
          <ac:chgData name="Henrik Lange" userId="0224487d-274b-4d71-863e-9ebf1d158e14" providerId="ADAL" clId="{9D93042A-FBA6-4859-B423-BD547F985BF1}" dt="2019-01-22T20:01:40.524" v="1283" actId="208"/>
          <ac:spMkLst>
            <pc:docMk/>
            <pc:sldMk cId="0" sldId="459"/>
            <ac:spMk id="26" creationId="{8E750379-66DF-4AC6-BF6A-81419F12FECD}"/>
          </ac:spMkLst>
        </pc:spChg>
        <pc:spChg chg="add mod">
          <ac:chgData name="Henrik Lange" userId="0224487d-274b-4d71-863e-9ebf1d158e14" providerId="ADAL" clId="{9D93042A-FBA6-4859-B423-BD547F985BF1}" dt="2019-01-22T19:57:55.430" v="1235" actId="1076"/>
          <ac:spMkLst>
            <pc:docMk/>
            <pc:sldMk cId="0" sldId="459"/>
            <ac:spMk id="30" creationId="{36A055FA-AAEA-4E0F-8967-99D02FC45C20}"/>
          </ac:spMkLst>
        </pc:spChg>
        <pc:spChg chg="add mod">
          <ac:chgData name="Henrik Lange" userId="0224487d-274b-4d71-863e-9ebf1d158e14" providerId="ADAL" clId="{9D93042A-FBA6-4859-B423-BD547F985BF1}" dt="2019-01-22T19:58:52.539" v="1243" actId="1076"/>
          <ac:spMkLst>
            <pc:docMk/>
            <pc:sldMk cId="0" sldId="459"/>
            <ac:spMk id="33" creationId="{87A3B306-B373-40E2-9116-4E5095EE6E59}"/>
          </ac:spMkLst>
        </pc:spChg>
        <pc:spChg chg="mod">
          <ac:chgData name="Henrik Lange" userId="0224487d-274b-4d71-863e-9ebf1d158e14" providerId="ADAL" clId="{9D93042A-FBA6-4859-B423-BD547F985BF1}" dt="2019-01-22T15:11:20.513" v="796" actId="20577"/>
          <ac:spMkLst>
            <pc:docMk/>
            <pc:sldMk cId="0" sldId="459"/>
            <ac:spMk id="18434" creationId="{AB59540D-D3CB-4CD5-B62E-C1E454D84C35}"/>
          </ac:spMkLst>
        </pc:spChg>
        <pc:spChg chg="mod">
          <ac:chgData name="Henrik Lange" userId="0224487d-274b-4d71-863e-9ebf1d158e14" providerId="ADAL" clId="{9D93042A-FBA6-4859-B423-BD547F985BF1}" dt="2019-01-31T10:38:28.594" v="1744" actId="114"/>
          <ac:spMkLst>
            <pc:docMk/>
            <pc:sldMk cId="0" sldId="459"/>
            <ac:spMk id="18435" creationId="{97091F92-AA95-4760-B360-42CE7D9029C8}"/>
          </ac:spMkLst>
        </pc:spChg>
        <pc:graphicFrameChg chg="add del mod">
          <ac:chgData name="Henrik Lange" userId="0224487d-274b-4d71-863e-9ebf1d158e14" providerId="ADAL" clId="{9D93042A-FBA6-4859-B423-BD547F985BF1}" dt="2019-01-22T19:44:42.243" v="961" actId="12084"/>
          <ac:graphicFrameMkLst>
            <pc:docMk/>
            <pc:sldMk cId="0" sldId="459"/>
            <ac:graphicFrameMk id="8" creationId="{1E69DA8B-322D-4B69-8E93-CDFE0962679B}"/>
          </ac:graphicFrameMkLst>
        </pc:graphicFrameChg>
        <pc:graphicFrameChg chg="add del mod">
          <ac:chgData name="Henrik Lange" userId="0224487d-274b-4d71-863e-9ebf1d158e14" providerId="ADAL" clId="{9D93042A-FBA6-4859-B423-BD547F985BF1}" dt="2019-01-22T19:47:45.204" v="975" actId="478"/>
          <ac:graphicFrameMkLst>
            <pc:docMk/>
            <pc:sldMk cId="0" sldId="459"/>
            <ac:graphicFrameMk id="9" creationId="{347438D2-7B60-4A40-8BE1-36053F5CDF64}"/>
          </ac:graphicFrameMkLst>
        </pc:graphicFrameChg>
        <pc:graphicFrameChg chg="add del mod">
          <ac:chgData name="Henrik Lange" userId="0224487d-274b-4d71-863e-9ebf1d158e14" providerId="ADAL" clId="{9D93042A-FBA6-4859-B423-BD547F985BF1}" dt="2019-01-22T19:57:37.022" v="1229" actId="478"/>
          <ac:graphicFrameMkLst>
            <pc:docMk/>
            <pc:sldMk cId="0" sldId="459"/>
            <ac:graphicFrameMk id="12" creationId="{1B296F5E-4BF7-4E60-9B77-4B2AFE32FB48}"/>
          </ac:graphicFrameMkLst>
        </pc:graphicFrameChg>
        <pc:graphicFrameChg chg="add del mod">
          <ac:chgData name="Henrik Lange" userId="0224487d-274b-4d71-863e-9ebf1d158e14" providerId="ADAL" clId="{9D93042A-FBA6-4859-B423-BD547F985BF1}" dt="2019-01-22T19:58:34.130" v="1238" actId="478"/>
          <ac:graphicFrameMkLst>
            <pc:docMk/>
            <pc:sldMk cId="0" sldId="459"/>
            <ac:graphicFrameMk id="17" creationId="{7F945D49-4F1E-4B3B-89B4-CBD97701C2FD}"/>
          </ac:graphicFrameMkLst>
        </pc:graphicFrameChg>
        <pc:picChg chg="add del mod">
          <ac:chgData name="Henrik Lange" userId="0224487d-274b-4d71-863e-9ebf1d158e14" providerId="ADAL" clId="{9D93042A-FBA6-4859-B423-BD547F985BF1}" dt="2019-01-22T19:43:54.754" v="955"/>
          <ac:picMkLst>
            <pc:docMk/>
            <pc:sldMk cId="0" sldId="459"/>
            <ac:picMk id="1026" creationId="{B4EFB9D5-5F2A-4457-B86E-85BE14B37C34}"/>
          </ac:picMkLst>
        </pc:picChg>
        <pc:picChg chg="add mod">
          <ac:chgData name="Henrik Lange" userId="0224487d-274b-4d71-863e-9ebf1d158e14" providerId="ADAL" clId="{9D93042A-FBA6-4859-B423-BD547F985BF1}" dt="2019-01-31T10:39:32.482" v="1750" actId="1076"/>
          <ac:picMkLst>
            <pc:docMk/>
            <pc:sldMk cId="0" sldId="459"/>
            <ac:picMk id="1026" creationId="{DAF5AD01-9F66-424E-B8B6-3A86030F1694}"/>
          </ac:picMkLst>
        </pc:picChg>
        <pc:picChg chg="add del mod">
          <ac:chgData name="Henrik Lange" userId="0224487d-274b-4d71-863e-9ebf1d158e14" providerId="ADAL" clId="{9D93042A-FBA6-4859-B423-BD547F985BF1}" dt="2019-01-22T15:15:11.371" v="909" actId="478"/>
          <ac:picMkLst>
            <pc:docMk/>
            <pc:sldMk cId="0" sldId="459"/>
            <ac:picMk id="1026" creationId="{E9D7D94B-E22E-440A-9A74-83168D7682A0}"/>
          </ac:picMkLst>
        </pc:picChg>
        <pc:picChg chg="add del">
          <ac:chgData name="Henrik Lange" userId="0224487d-274b-4d71-863e-9ebf1d158e14" providerId="ADAL" clId="{9D93042A-FBA6-4859-B423-BD547F985BF1}" dt="2019-01-22T15:15:47.170" v="911" actId="478"/>
          <ac:picMkLst>
            <pc:docMk/>
            <pc:sldMk cId="0" sldId="459"/>
            <ac:picMk id="1028" creationId="{28B4641B-AB0F-4247-AAC4-48E6ACA4CD33}"/>
          </ac:picMkLst>
        </pc:picChg>
        <pc:picChg chg="add del mod">
          <ac:chgData name="Henrik Lange" userId="0224487d-274b-4d71-863e-9ebf1d158e14" providerId="ADAL" clId="{9D93042A-FBA6-4859-B423-BD547F985BF1}" dt="2019-01-22T19:47:26.019" v="970" actId="12084"/>
          <ac:picMkLst>
            <pc:docMk/>
            <pc:sldMk cId="0" sldId="459"/>
            <ac:picMk id="1028" creationId="{2AC356DC-2F30-4B63-A19A-AEC4C9706933}"/>
          </ac:picMkLst>
        </pc:picChg>
        <pc:picChg chg="add del">
          <ac:chgData name="Henrik Lange" userId="0224487d-274b-4d71-863e-9ebf1d158e14" providerId="ADAL" clId="{9D93042A-FBA6-4859-B423-BD547F985BF1}" dt="2019-01-22T19:57:04.158" v="1223"/>
          <ac:picMkLst>
            <pc:docMk/>
            <pc:sldMk cId="0" sldId="459"/>
            <ac:picMk id="1030" creationId="{6D5CD180-4461-4F32-AD90-70F239BA6542}"/>
          </ac:picMkLst>
        </pc:picChg>
        <pc:picChg chg="add del mod">
          <ac:chgData name="Henrik Lange" userId="0224487d-274b-4d71-863e-9ebf1d158e14" providerId="ADAL" clId="{9D93042A-FBA6-4859-B423-BD547F985BF1}" dt="2019-01-22T19:57:25.950" v="1226" actId="12084"/>
          <ac:picMkLst>
            <pc:docMk/>
            <pc:sldMk cId="0" sldId="459"/>
            <ac:picMk id="1032" creationId="{36A055FA-AAEA-4E0F-8967-99D02FC45C20}"/>
          </ac:picMkLst>
        </pc:picChg>
        <pc:picChg chg="add del">
          <ac:chgData name="Henrik Lange" userId="0224487d-274b-4d71-863e-9ebf1d158e14" providerId="ADAL" clId="{9D93042A-FBA6-4859-B423-BD547F985BF1}" dt="2019-01-22T19:58:30.116" v="1237" actId="12084"/>
          <ac:picMkLst>
            <pc:docMk/>
            <pc:sldMk cId="0" sldId="459"/>
            <ac:picMk id="1034" creationId="{87A3B306-B373-40E2-9116-4E5095EE6E59}"/>
          </ac:picMkLst>
        </pc:picChg>
      </pc:sldChg>
      <pc:sldChg chg="modSp">
        <pc:chgData name="Henrik Lange" userId="0224487d-274b-4d71-863e-9ebf1d158e14" providerId="ADAL" clId="{9D93042A-FBA6-4859-B423-BD547F985BF1}" dt="2019-01-22T14:52:50.651" v="82" actId="5793"/>
        <pc:sldMkLst>
          <pc:docMk/>
          <pc:sldMk cId="0" sldId="469"/>
        </pc:sldMkLst>
        <pc:spChg chg="mod">
          <ac:chgData name="Henrik Lange" userId="0224487d-274b-4d71-863e-9ebf1d158e14" providerId="ADAL" clId="{9D93042A-FBA6-4859-B423-BD547F985BF1}" dt="2019-01-22T14:52:50.651" v="82" actId="5793"/>
          <ac:spMkLst>
            <pc:docMk/>
            <pc:sldMk cId="0" sldId="469"/>
            <ac:spMk id="17411" creationId="{601AEC43-ECB5-4655-870D-D96C467ED17E}"/>
          </ac:spMkLst>
        </pc:spChg>
      </pc:sldChg>
      <pc:sldChg chg="modSp">
        <pc:chgData name="Henrik Lange" userId="0224487d-274b-4d71-863e-9ebf1d158e14" providerId="ADAL" clId="{9D93042A-FBA6-4859-B423-BD547F985BF1}" dt="2019-02-23T13:01:12.443" v="1996" actId="20577"/>
        <pc:sldMkLst>
          <pc:docMk/>
          <pc:sldMk cId="3798163098" sldId="473"/>
        </pc:sldMkLst>
        <pc:spChg chg="mod">
          <ac:chgData name="Henrik Lange" userId="0224487d-274b-4d71-863e-9ebf1d158e14" providerId="ADAL" clId="{9D93042A-FBA6-4859-B423-BD547F985BF1}" dt="2019-02-23T13:01:12.443" v="1996" actId="20577"/>
          <ac:spMkLst>
            <pc:docMk/>
            <pc:sldMk cId="3798163098" sldId="473"/>
            <ac:spMk id="8194" creationId="{7A34A253-60DD-4EB6-8A56-A6C2A5D9E86D}"/>
          </ac:spMkLst>
        </pc:spChg>
      </pc:sldChg>
      <pc:sldChg chg="delSp modSp">
        <pc:chgData name="Henrik Lange" userId="0224487d-274b-4d71-863e-9ebf1d158e14" providerId="ADAL" clId="{9D93042A-FBA6-4859-B423-BD547F985BF1}" dt="2019-02-04T10:45:23.467" v="1966" actId="478"/>
        <pc:sldMkLst>
          <pc:docMk/>
          <pc:sldMk cId="1394286908" sldId="475"/>
        </pc:sldMkLst>
        <pc:spChg chg="del">
          <ac:chgData name="Henrik Lange" userId="0224487d-274b-4d71-863e-9ebf1d158e14" providerId="ADAL" clId="{9D93042A-FBA6-4859-B423-BD547F985BF1}" dt="2019-02-04T10:45:23.467" v="1966" actId="478"/>
          <ac:spMkLst>
            <pc:docMk/>
            <pc:sldMk cId="1394286908" sldId="475"/>
            <ac:spMk id="2" creationId="{B3C7AB77-EDD3-4F30-A24D-B72FEF2CE250}"/>
          </ac:spMkLst>
        </pc:spChg>
        <pc:spChg chg="mod">
          <ac:chgData name="Henrik Lange" userId="0224487d-274b-4d71-863e-9ebf1d158e14" providerId="ADAL" clId="{9D93042A-FBA6-4859-B423-BD547F985BF1}" dt="2019-02-04T10:45:20.826" v="1965" actId="207"/>
          <ac:spMkLst>
            <pc:docMk/>
            <pc:sldMk cId="1394286908" sldId="475"/>
            <ac:spMk id="5123" creationId="{6CCFC6AC-402C-4220-9924-1CEC9185A9B4}"/>
          </ac:spMkLst>
        </pc:spChg>
      </pc:sldChg>
      <pc:sldChg chg="modSp">
        <pc:chgData name="Henrik Lange" userId="0224487d-274b-4d71-863e-9ebf1d158e14" providerId="ADAL" clId="{9D93042A-FBA6-4859-B423-BD547F985BF1}" dt="2019-01-31T10:14:24.356" v="1743" actId="113"/>
        <pc:sldMkLst>
          <pc:docMk/>
          <pc:sldMk cId="1459478296" sldId="480"/>
        </pc:sldMkLst>
        <pc:spChg chg="mod">
          <ac:chgData name="Henrik Lange" userId="0224487d-274b-4d71-863e-9ebf1d158e14" providerId="ADAL" clId="{9D93042A-FBA6-4859-B423-BD547F985BF1}" dt="2019-01-31T10:14:24.356" v="1743" actId="113"/>
          <ac:spMkLst>
            <pc:docMk/>
            <pc:sldMk cId="1459478296" sldId="480"/>
            <ac:spMk id="10243" creationId="{3CD6D197-92B6-43BA-AC39-092CD9E22872}"/>
          </ac:spMkLst>
        </pc:spChg>
      </pc:sldChg>
      <pc:sldChg chg="modSp">
        <pc:chgData name="Henrik Lange" userId="0224487d-274b-4d71-863e-9ebf1d158e14" providerId="ADAL" clId="{9D93042A-FBA6-4859-B423-BD547F985BF1}" dt="2019-01-31T10:14:13.327" v="1723" actId="20577"/>
        <pc:sldMkLst>
          <pc:docMk/>
          <pc:sldMk cId="3942432408" sldId="481"/>
        </pc:sldMkLst>
        <pc:spChg chg="mod">
          <ac:chgData name="Henrik Lange" userId="0224487d-274b-4d71-863e-9ebf1d158e14" providerId="ADAL" clId="{9D93042A-FBA6-4859-B423-BD547F985BF1}" dt="2019-01-31T10:14:13.327" v="1723" actId="20577"/>
          <ac:spMkLst>
            <pc:docMk/>
            <pc:sldMk cId="3942432408" sldId="481"/>
            <ac:spMk id="10243" creationId="{3CD6D197-92B6-43BA-AC39-092CD9E22872}"/>
          </ac:spMkLst>
        </pc:spChg>
      </pc:sldChg>
      <pc:sldChg chg="modSp ord">
        <pc:chgData name="Henrik Lange" userId="0224487d-274b-4d71-863e-9ebf1d158e14" providerId="ADAL" clId="{9D93042A-FBA6-4859-B423-BD547F985BF1}" dt="2019-02-23T13:04:30.596" v="2294" actId="14100"/>
        <pc:sldMkLst>
          <pc:docMk/>
          <pc:sldMk cId="3625213472" sldId="485"/>
        </pc:sldMkLst>
        <pc:spChg chg="mod">
          <ac:chgData name="Henrik Lange" userId="0224487d-274b-4d71-863e-9ebf1d158e14" providerId="ADAL" clId="{9D93042A-FBA6-4859-B423-BD547F985BF1}" dt="2019-02-23T13:01:20.315" v="2010" actId="20577"/>
          <ac:spMkLst>
            <pc:docMk/>
            <pc:sldMk cId="3625213472" sldId="485"/>
            <ac:spMk id="17410" creationId="{FC73E6E8-3CE3-4716-AB6F-A02CB216C70C}"/>
          </ac:spMkLst>
        </pc:spChg>
        <pc:spChg chg="mod">
          <ac:chgData name="Henrik Lange" userId="0224487d-274b-4d71-863e-9ebf1d158e14" providerId="ADAL" clId="{9D93042A-FBA6-4859-B423-BD547F985BF1}" dt="2019-02-23T13:04:30.596" v="2294" actId="14100"/>
          <ac:spMkLst>
            <pc:docMk/>
            <pc:sldMk cId="3625213472" sldId="485"/>
            <ac:spMk id="17411" creationId="{601AEC43-ECB5-4655-870D-D96C467ED17E}"/>
          </ac:spMkLst>
        </pc:spChg>
      </pc:sldChg>
      <pc:sldChg chg="modSp">
        <pc:chgData name="Henrik Lange" userId="0224487d-274b-4d71-863e-9ebf1d158e14" providerId="ADAL" clId="{9D93042A-FBA6-4859-B423-BD547F985BF1}" dt="2019-01-22T14:52:04.109" v="77" actId="20577"/>
        <pc:sldMkLst>
          <pc:docMk/>
          <pc:sldMk cId="4291523515" sldId="487"/>
        </pc:sldMkLst>
        <pc:spChg chg="mod">
          <ac:chgData name="Henrik Lange" userId="0224487d-274b-4d71-863e-9ebf1d158e14" providerId="ADAL" clId="{9D93042A-FBA6-4859-B423-BD547F985BF1}" dt="2019-01-22T14:52:04.109" v="77" actId="20577"/>
          <ac:spMkLst>
            <pc:docMk/>
            <pc:sldMk cId="4291523515" sldId="487"/>
            <ac:spMk id="17411" creationId="{601AEC43-ECB5-4655-870D-D96C467ED17E}"/>
          </ac:spMkLst>
        </pc:spChg>
      </pc:sldChg>
      <pc:sldChg chg="modSp add">
        <pc:chgData name="Henrik Lange" userId="0224487d-274b-4d71-863e-9ebf1d158e14" providerId="ADAL" clId="{9D93042A-FBA6-4859-B423-BD547F985BF1}" dt="2019-01-22T14:54:48.469" v="291" actId="20577"/>
        <pc:sldMkLst>
          <pc:docMk/>
          <pc:sldMk cId="1929883417" sldId="488"/>
        </pc:sldMkLst>
        <pc:spChg chg="mod">
          <ac:chgData name="Henrik Lange" userId="0224487d-274b-4d71-863e-9ebf1d158e14" providerId="ADAL" clId="{9D93042A-FBA6-4859-B423-BD547F985BF1}" dt="2019-01-22T14:52:58.616" v="94" actId="20577"/>
          <ac:spMkLst>
            <pc:docMk/>
            <pc:sldMk cId="1929883417" sldId="488"/>
            <ac:spMk id="17410" creationId="{FC73E6E8-3CE3-4716-AB6F-A02CB216C70C}"/>
          </ac:spMkLst>
        </pc:spChg>
        <pc:spChg chg="mod">
          <ac:chgData name="Henrik Lange" userId="0224487d-274b-4d71-863e-9ebf1d158e14" providerId="ADAL" clId="{9D93042A-FBA6-4859-B423-BD547F985BF1}" dt="2019-01-22T14:54:48.469" v="291" actId="20577"/>
          <ac:spMkLst>
            <pc:docMk/>
            <pc:sldMk cId="1929883417" sldId="488"/>
            <ac:spMk id="17411" creationId="{601AEC43-ECB5-4655-870D-D96C467ED17E}"/>
          </ac:spMkLst>
        </pc:spChg>
      </pc:sldChg>
      <pc:sldChg chg="modSp add">
        <pc:chgData name="Henrik Lange" userId="0224487d-274b-4d71-863e-9ebf1d158e14" providerId="ADAL" clId="{9D93042A-FBA6-4859-B423-BD547F985BF1}" dt="2019-01-22T15:08:18.550" v="749" actId="20577"/>
        <pc:sldMkLst>
          <pc:docMk/>
          <pc:sldMk cId="288501426" sldId="489"/>
        </pc:sldMkLst>
        <pc:spChg chg="mod">
          <ac:chgData name="Henrik Lange" userId="0224487d-274b-4d71-863e-9ebf1d158e14" providerId="ADAL" clId="{9D93042A-FBA6-4859-B423-BD547F985BF1}" dt="2019-01-22T14:55:48.200" v="303" actId="20577"/>
          <ac:spMkLst>
            <pc:docMk/>
            <pc:sldMk cId="288501426" sldId="489"/>
            <ac:spMk id="17410" creationId="{FC73E6E8-3CE3-4716-AB6F-A02CB216C70C}"/>
          </ac:spMkLst>
        </pc:spChg>
        <pc:spChg chg="mod">
          <ac:chgData name="Henrik Lange" userId="0224487d-274b-4d71-863e-9ebf1d158e14" providerId="ADAL" clId="{9D93042A-FBA6-4859-B423-BD547F985BF1}" dt="2019-01-22T15:08:18.550" v="749" actId="20577"/>
          <ac:spMkLst>
            <pc:docMk/>
            <pc:sldMk cId="288501426" sldId="489"/>
            <ac:spMk id="17411" creationId="{601AEC43-ECB5-4655-870D-D96C467ED17E}"/>
          </ac:spMkLst>
        </pc:spChg>
      </pc:sldChg>
      <pc:sldChg chg="add">
        <pc:chgData name="Henrik Lange" userId="0224487d-274b-4d71-863e-9ebf1d158e14" providerId="ADAL" clId="{9D93042A-FBA6-4859-B423-BD547F985BF1}" dt="2019-01-22T15:11:12.767" v="782"/>
        <pc:sldMkLst>
          <pc:docMk/>
          <pc:sldMk cId="1046259389" sldId="490"/>
        </pc:sldMkLst>
      </pc:sldChg>
      <pc:sldChg chg="addSp delSp modSp add">
        <pc:chgData name="Henrik Lange" userId="0224487d-274b-4d71-863e-9ebf1d158e14" providerId="ADAL" clId="{9D93042A-FBA6-4859-B423-BD547F985BF1}" dt="2019-01-31T10:39:54.720" v="1752" actId="114"/>
        <pc:sldMkLst>
          <pc:docMk/>
          <pc:sldMk cId="4130678293" sldId="491"/>
        </pc:sldMkLst>
        <pc:spChg chg="mod">
          <ac:chgData name="Henrik Lange" userId="0224487d-274b-4d71-863e-9ebf1d158e14" providerId="ADAL" clId="{9D93042A-FBA6-4859-B423-BD547F985BF1}" dt="2019-01-22T19:53:09.109" v="1137" actId="207"/>
          <ac:spMkLst>
            <pc:docMk/>
            <pc:sldMk cId="4130678293" sldId="491"/>
            <ac:spMk id="4" creationId="{7147CB07-7347-44D0-8853-8DF99CE63A6B}"/>
          </ac:spMkLst>
        </pc:spChg>
        <pc:spChg chg="del">
          <ac:chgData name="Henrik Lange" userId="0224487d-274b-4d71-863e-9ebf1d158e14" providerId="ADAL" clId="{9D93042A-FBA6-4859-B423-BD547F985BF1}" dt="2019-01-22T19:53:26.974" v="1138" actId="478"/>
          <ac:spMkLst>
            <pc:docMk/>
            <pc:sldMk cId="4130678293" sldId="491"/>
            <ac:spMk id="6" creationId="{39D3F922-7391-44C6-848C-AC65D2590E19}"/>
          </ac:spMkLst>
        </pc:spChg>
        <pc:spChg chg="add mod">
          <ac:chgData name="Henrik Lange" userId="0224487d-274b-4d71-863e-9ebf1d158e14" providerId="ADAL" clId="{9D93042A-FBA6-4859-B423-BD547F985BF1}" dt="2019-01-22T19:59:17.107" v="1258" actId="1036"/>
          <ac:spMkLst>
            <pc:docMk/>
            <pc:sldMk cId="4130678293" sldId="491"/>
            <ac:spMk id="7" creationId="{07839C4F-BB7A-4D20-B7B7-BE9AE689B67A}"/>
          </ac:spMkLst>
        </pc:spChg>
        <pc:spChg chg="mod">
          <ac:chgData name="Henrik Lange" userId="0224487d-274b-4d71-863e-9ebf1d158e14" providerId="ADAL" clId="{9D93042A-FBA6-4859-B423-BD547F985BF1}" dt="2019-01-22T20:01:27.176" v="1281" actId="208"/>
          <ac:spMkLst>
            <pc:docMk/>
            <pc:sldMk cId="4130678293" sldId="491"/>
            <ac:spMk id="10" creationId="{DD20C0FA-6977-458F-AF7E-0F061C36CB10}"/>
          </ac:spMkLst>
        </pc:spChg>
        <pc:spChg chg="mod">
          <ac:chgData name="Henrik Lange" userId="0224487d-274b-4d71-863e-9ebf1d158e14" providerId="ADAL" clId="{9D93042A-FBA6-4859-B423-BD547F985BF1}" dt="2019-01-22T19:53:04.420" v="1136" actId="207"/>
          <ac:spMkLst>
            <pc:docMk/>
            <pc:sldMk cId="4130678293" sldId="491"/>
            <ac:spMk id="11" creationId="{B8AEB8B4-4051-4AA0-BC01-AA754D86A5F4}"/>
          </ac:spMkLst>
        </pc:spChg>
        <pc:spChg chg="del">
          <ac:chgData name="Henrik Lange" userId="0224487d-274b-4d71-863e-9ebf1d158e14" providerId="ADAL" clId="{9D93042A-FBA6-4859-B423-BD547F985BF1}" dt="2019-01-22T19:53:29.537" v="1140" actId="478"/>
          <ac:spMkLst>
            <pc:docMk/>
            <pc:sldMk cId="4130678293" sldId="491"/>
            <ac:spMk id="15" creationId="{EDBD8191-901E-4383-BEE7-FC49EC179500}"/>
          </ac:spMkLst>
        </pc:spChg>
        <pc:spChg chg="del">
          <ac:chgData name="Henrik Lange" userId="0224487d-274b-4d71-863e-9ebf1d158e14" providerId="ADAL" clId="{9D93042A-FBA6-4859-B423-BD547F985BF1}" dt="2019-01-22T19:53:32.126" v="1142" actId="478"/>
          <ac:spMkLst>
            <pc:docMk/>
            <pc:sldMk cId="4130678293" sldId="491"/>
            <ac:spMk id="16" creationId="{0C41884A-1974-448C-9837-1D1345962447}"/>
          </ac:spMkLst>
        </pc:spChg>
        <pc:spChg chg="mod">
          <ac:chgData name="Henrik Lange" userId="0224487d-274b-4d71-863e-9ebf1d158e14" providerId="ADAL" clId="{9D93042A-FBA6-4859-B423-BD547F985BF1}" dt="2019-01-22T19:59:17.107" v="1258" actId="1036"/>
          <ac:spMkLst>
            <pc:docMk/>
            <pc:sldMk cId="4130678293" sldId="491"/>
            <ac:spMk id="22" creationId="{2AC356DC-2F30-4B63-A19A-AEC4C9706933}"/>
          </ac:spMkLst>
        </pc:spChg>
        <pc:spChg chg="del">
          <ac:chgData name="Henrik Lange" userId="0224487d-274b-4d71-863e-9ebf1d158e14" providerId="ADAL" clId="{9D93042A-FBA6-4859-B423-BD547F985BF1}" dt="2019-01-22T19:53:28.551" v="1139" actId="478"/>
          <ac:spMkLst>
            <pc:docMk/>
            <pc:sldMk cId="4130678293" sldId="491"/>
            <ac:spMk id="23" creationId="{8128DD21-FC96-4DCD-AFF5-6E21869471C0}"/>
          </ac:spMkLst>
        </pc:spChg>
        <pc:spChg chg="del">
          <ac:chgData name="Henrik Lange" userId="0224487d-274b-4d71-863e-9ebf1d158e14" providerId="ADAL" clId="{9D93042A-FBA6-4859-B423-BD547F985BF1}" dt="2019-01-22T19:53:30.907" v="1141" actId="478"/>
          <ac:spMkLst>
            <pc:docMk/>
            <pc:sldMk cId="4130678293" sldId="491"/>
            <ac:spMk id="24" creationId="{996A9445-ED75-4F6A-A623-6388EC87C995}"/>
          </ac:spMkLst>
        </pc:spChg>
        <pc:spChg chg="add mod">
          <ac:chgData name="Henrik Lange" userId="0224487d-274b-4d71-863e-9ebf1d158e14" providerId="ADAL" clId="{9D93042A-FBA6-4859-B423-BD547F985BF1}" dt="2019-01-22T19:55:27.574" v="1183" actId="20577"/>
          <ac:spMkLst>
            <pc:docMk/>
            <pc:sldMk cId="4130678293" sldId="491"/>
            <ac:spMk id="25" creationId="{80566A74-23D1-4A5B-AF10-D1B14F8A95AA}"/>
          </ac:spMkLst>
        </pc:spChg>
        <pc:spChg chg="mod">
          <ac:chgData name="Henrik Lange" userId="0224487d-274b-4d71-863e-9ebf1d158e14" providerId="ADAL" clId="{9D93042A-FBA6-4859-B423-BD547F985BF1}" dt="2019-01-22T20:01:20.016" v="1279" actId="208"/>
          <ac:spMkLst>
            <pc:docMk/>
            <pc:sldMk cId="4130678293" sldId="491"/>
            <ac:spMk id="26" creationId="{8E750379-66DF-4AC6-BF6A-81419F12FECD}"/>
          </ac:spMkLst>
        </pc:spChg>
        <pc:spChg chg="add mod">
          <ac:chgData name="Henrik Lange" userId="0224487d-274b-4d71-863e-9ebf1d158e14" providerId="ADAL" clId="{9D93042A-FBA6-4859-B423-BD547F985BF1}" dt="2019-01-22T19:56:00.589" v="1221" actId="1076"/>
          <ac:spMkLst>
            <pc:docMk/>
            <pc:sldMk cId="4130678293" sldId="491"/>
            <ac:spMk id="27" creationId="{D775121C-DCC5-41AE-AA78-B0A7FDF275D1}"/>
          </ac:spMkLst>
        </pc:spChg>
        <pc:spChg chg="add mod">
          <ac:chgData name="Henrik Lange" userId="0224487d-274b-4d71-863e-9ebf1d158e14" providerId="ADAL" clId="{9D93042A-FBA6-4859-B423-BD547F985BF1}" dt="2019-01-22T20:01:01.029" v="1277" actId="1076"/>
          <ac:spMkLst>
            <pc:docMk/>
            <pc:sldMk cId="4130678293" sldId="491"/>
            <ac:spMk id="28" creationId="{F9A15758-829F-49B8-8488-906AF4CBBA5B}"/>
          </ac:spMkLst>
        </pc:spChg>
        <pc:spChg chg="mod">
          <ac:chgData name="Henrik Lange" userId="0224487d-274b-4d71-863e-9ebf1d158e14" providerId="ADAL" clId="{9D93042A-FBA6-4859-B423-BD547F985BF1}" dt="2019-01-31T10:39:54.720" v="1752" actId="114"/>
          <ac:spMkLst>
            <pc:docMk/>
            <pc:sldMk cId="4130678293" sldId="491"/>
            <ac:spMk id="18435" creationId="{97091F92-AA95-4760-B360-42CE7D9029C8}"/>
          </ac:spMkLst>
        </pc:spChg>
        <pc:picChg chg="add">
          <ac:chgData name="Henrik Lange" userId="0224487d-274b-4d71-863e-9ebf1d158e14" providerId="ADAL" clId="{9D93042A-FBA6-4859-B423-BD547F985BF1}" dt="2019-01-31T10:39:35.951" v="1751"/>
          <ac:picMkLst>
            <pc:docMk/>
            <pc:sldMk cId="4130678293" sldId="491"/>
            <ac:picMk id="23" creationId="{8672D801-E7BF-41F3-8C81-FBFB3AA739A0}"/>
          </ac:picMkLst>
        </pc:picChg>
        <pc:picChg chg="add mod">
          <ac:chgData name="Henrik Lange" userId="0224487d-274b-4d71-863e-9ebf1d158e14" providerId="ADAL" clId="{9D93042A-FBA6-4859-B423-BD547F985BF1}" dt="2019-01-22T19:54:51.585" v="1163" actId="1076"/>
          <ac:picMkLst>
            <pc:docMk/>
            <pc:sldMk cId="4130678293" sldId="491"/>
            <ac:picMk id="2050" creationId="{FEFD1E5A-0954-4E04-8EEC-C0CDB7065EDB}"/>
          </ac:picMkLst>
        </pc:picChg>
        <pc:picChg chg="add del mod">
          <ac:chgData name="Henrik Lange" userId="0224487d-274b-4d71-863e-9ebf1d158e14" providerId="ADAL" clId="{9D93042A-FBA6-4859-B423-BD547F985BF1}" dt="2019-01-22T20:00:03.504" v="1269"/>
          <ac:picMkLst>
            <pc:docMk/>
            <pc:sldMk cId="4130678293" sldId="491"/>
            <ac:picMk id="2052" creationId="{3F59474A-350C-4E76-9FB5-613DF7DF33D8}"/>
          </ac:picMkLst>
        </pc:picChg>
        <pc:picChg chg="add mod">
          <ac:chgData name="Henrik Lange" userId="0224487d-274b-4d71-863e-9ebf1d158e14" providerId="ADAL" clId="{9D93042A-FBA6-4859-B423-BD547F985BF1}" dt="2019-01-22T20:00:26.455" v="1275" actId="1035"/>
          <ac:picMkLst>
            <pc:docMk/>
            <pc:sldMk cId="4130678293" sldId="491"/>
            <ac:picMk id="2054" creationId="{BFB11FF7-5D43-40FB-A25C-B8F5C78620A5}"/>
          </ac:picMkLst>
        </pc:picChg>
        <pc:cxnChg chg="add mod">
          <ac:chgData name="Henrik Lange" userId="0224487d-274b-4d71-863e-9ebf1d158e14" providerId="ADAL" clId="{9D93042A-FBA6-4859-B423-BD547F985BF1}" dt="2019-01-22T20:00:03.203" v="1268" actId="1076"/>
          <ac:cxnSpMkLst>
            <pc:docMk/>
            <pc:sldMk cId="4130678293" sldId="491"/>
            <ac:cxnSpMk id="9" creationId="{8C804A9D-541D-411F-8D18-1CB6B0EC6365}"/>
          </ac:cxnSpMkLst>
        </pc:cxnChg>
      </pc:sldChg>
      <pc:sldChg chg="modSp add">
        <pc:chgData name="Henrik Lange" userId="0224487d-274b-4d71-863e-9ebf1d158e14" providerId="ADAL" clId="{9D93042A-FBA6-4859-B423-BD547F985BF1}" dt="2019-01-22T20:05:37.317" v="1404" actId="5793"/>
        <pc:sldMkLst>
          <pc:docMk/>
          <pc:sldMk cId="1587554376" sldId="492"/>
        </pc:sldMkLst>
        <pc:spChg chg="mod">
          <ac:chgData name="Henrik Lange" userId="0224487d-274b-4d71-863e-9ebf1d158e14" providerId="ADAL" clId="{9D93042A-FBA6-4859-B423-BD547F985BF1}" dt="2019-01-22T20:02:57.642" v="1303" actId="20577"/>
          <ac:spMkLst>
            <pc:docMk/>
            <pc:sldMk cId="1587554376" sldId="492"/>
            <ac:spMk id="14338" creationId="{3A596440-58FD-4960-B343-6E63A77F173C}"/>
          </ac:spMkLst>
        </pc:spChg>
        <pc:spChg chg="mod">
          <ac:chgData name="Henrik Lange" userId="0224487d-274b-4d71-863e-9ebf1d158e14" providerId="ADAL" clId="{9D93042A-FBA6-4859-B423-BD547F985BF1}" dt="2019-01-22T20:05:37.317" v="1404" actId="5793"/>
          <ac:spMkLst>
            <pc:docMk/>
            <pc:sldMk cId="1587554376" sldId="492"/>
            <ac:spMk id="14339" creationId="{EA7AE768-EB7E-441E-A943-771FD99C2764}"/>
          </ac:spMkLst>
        </pc:spChg>
      </pc:sldChg>
      <pc:sldChg chg="addSp delSp modSp add">
        <pc:chgData name="Henrik Lange" userId="0224487d-274b-4d71-863e-9ebf1d158e14" providerId="ADAL" clId="{9D93042A-FBA6-4859-B423-BD547F985BF1}" dt="2019-02-04T10:40:47.039" v="1952" actId="20577"/>
        <pc:sldMkLst>
          <pc:docMk/>
          <pc:sldMk cId="2903975345" sldId="493"/>
        </pc:sldMkLst>
        <pc:spChg chg="add mod">
          <ac:chgData name="Henrik Lange" userId="0224487d-274b-4d71-863e-9ebf1d158e14" providerId="ADAL" clId="{9D93042A-FBA6-4859-B423-BD547F985BF1}" dt="2019-02-04T10:39:51.517" v="1909" actId="1035"/>
          <ac:spMkLst>
            <pc:docMk/>
            <pc:sldMk cId="2903975345" sldId="493"/>
            <ac:spMk id="2" creationId="{60F48118-DBEA-46FB-8665-9F787D912D1D}"/>
          </ac:spMkLst>
        </pc:spChg>
        <pc:spChg chg="del mod">
          <ac:chgData name="Henrik Lange" userId="0224487d-274b-4d71-863e-9ebf1d158e14" providerId="ADAL" clId="{9D93042A-FBA6-4859-B423-BD547F985BF1}" dt="2019-01-24T07:27:33.789" v="1437" actId="478"/>
          <ac:spMkLst>
            <pc:docMk/>
            <pc:sldMk cId="2903975345" sldId="493"/>
            <ac:spMk id="2" creationId="{E587E3DB-8909-4555-B094-22CC257A8F76}"/>
          </ac:spMkLst>
        </pc:spChg>
        <pc:spChg chg="add mod">
          <ac:chgData name="Henrik Lange" userId="0224487d-274b-4d71-863e-9ebf1d158e14" providerId="ADAL" clId="{9D93042A-FBA6-4859-B423-BD547F985BF1}" dt="2019-02-04T10:40:04.697" v="1920" actId="1076"/>
          <ac:spMkLst>
            <pc:docMk/>
            <pc:sldMk cId="2903975345" sldId="493"/>
            <ac:spMk id="3" creationId="{CEDA7620-95B5-4E25-91AB-1F53CE251FBA}"/>
          </ac:spMkLst>
        </pc:spChg>
        <pc:spChg chg="add mod">
          <ac:chgData name="Henrik Lange" userId="0224487d-274b-4d71-863e-9ebf1d158e14" providerId="ADAL" clId="{9D93042A-FBA6-4859-B423-BD547F985BF1}" dt="2019-02-04T10:39:51.517" v="1909" actId="1035"/>
          <ac:spMkLst>
            <pc:docMk/>
            <pc:sldMk cId="2903975345" sldId="493"/>
            <ac:spMk id="9" creationId="{DB8B5FFE-7906-4A09-BE77-E68EB4293F10}"/>
          </ac:spMkLst>
        </pc:spChg>
        <pc:spChg chg="add mod">
          <ac:chgData name="Henrik Lange" userId="0224487d-274b-4d71-863e-9ebf1d158e14" providerId="ADAL" clId="{9D93042A-FBA6-4859-B423-BD547F985BF1}" dt="2019-02-04T10:39:47.547" v="1907" actId="1076"/>
          <ac:spMkLst>
            <pc:docMk/>
            <pc:sldMk cId="2903975345" sldId="493"/>
            <ac:spMk id="10" creationId="{9D701186-4849-4CF8-89D1-4B0E113BACC7}"/>
          </ac:spMkLst>
        </pc:spChg>
        <pc:spChg chg="add mod">
          <ac:chgData name="Henrik Lange" userId="0224487d-274b-4d71-863e-9ebf1d158e14" providerId="ADAL" clId="{9D93042A-FBA6-4859-B423-BD547F985BF1}" dt="2019-02-04T10:39:47.547" v="1907" actId="1076"/>
          <ac:spMkLst>
            <pc:docMk/>
            <pc:sldMk cId="2903975345" sldId="493"/>
            <ac:spMk id="11" creationId="{BC45FE35-E5A7-4EE2-8AB3-131AF56A1DFB}"/>
          </ac:spMkLst>
        </pc:spChg>
        <pc:spChg chg="add mod">
          <ac:chgData name="Henrik Lange" userId="0224487d-274b-4d71-863e-9ebf1d158e14" providerId="ADAL" clId="{9D93042A-FBA6-4859-B423-BD547F985BF1}" dt="2019-02-04T10:40:47.039" v="1952" actId="20577"/>
          <ac:spMkLst>
            <pc:docMk/>
            <pc:sldMk cId="2903975345" sldId="493"/>
            <ac:spMk id="13" creationId="{503DFDE3-7591-44D1-ABBA-464B2E50C091}"/>
          </ac:spMkLst>
        </pc:spChg>
        <pc:spChg chg="add mod">
          <ac:chgData name="Henrik Lange" userId="0224487d-274b-4d71-863e-9ebf1d158e14" providerId="ADAL" clId="{9D93042A-FBA6-4859-B423-BD547F985BF1}" dt="2019-02-04T10:40:41.328" v="1946" actId="20577"/>
          <ac:spMkLst>
            <pc:docMk/>
            <pc:sldMk cId="2903975345" sldId="493"/>
            <ac:spMk id="14" creationId="{A8A13BAF-4177-43C1-9273-84F4B87176E7}"/>
          </ac:spMkLst>
        </pc:spChg>
        <pc:spChg chg="add mod">
          <ac:chgData name="Henrik Lange" userId="0224487d-274b-4d71-863e-9ebf1d158e14" providerId="ADAL" clId="{9D93042A-FBA6-4859-B423-BD547F985BF1}" dt="2019-02-04T10:40:33.519" v="1936" actId="1076"/>
          <ac:spMkLst>
            <pc:docMk/>
            <pc:sldMk cId="2903975345" sldId="493"/>
            <ac:spMk id="15" creationId="{BD574E91-3FCC-4ABB-A83D-466829B2B525}"/>
          </ac:spMkLst>
        </pc:spChg>
        <pc:spChg chg="mod">
          <ac:chgData name="Henrik Lange" userId="0224487d-274b-4d71-863e-9ebf1d158e14" providerId="ADAL" clId="{9D93042A-FBA6-4859-B423-BD547F985BF1}" dt="2019-01-24T07:27:26.707" v="1434" actId="20577"/>
          <ac:spMkLst>
            <pc:docMk/>
            <pc:sldMk cId="2903975345" sldId="493"/>
            <ac:spMk id="16386" creationId="{A108D57B-D4DC-46EC-88F8-9038BAF524DE}"/>
          </ac:spMkLst>
        </pc:spChg>
        <pc:spChg chg="mod">
          <ac:chgData name="Henrik Lange" userId="0224487d-274b-4d71-863e-9ebf1d158e14" providerId="ADAL" clId="{9D93042A-FBA6-4859-B423-BD547F985BF1}" dt="2019-01-24T07:29:35.198" v="1522" actId="20577"/>
          <ac:spMkLst>
            <pc:docMk/>
            <pc:sldMk cId="2903975345" sldId="493"/>
            <ac:spMk id="16387" creationId="{08AE242D-1870-4EAF-957D-E80F07BE6043}"/>
          </ac:spMkLst>
        </pc:spChg>
        <pc:picChg chg="add del mod">
          <ac:chgData name="Henrik Lange" userId="0224487d-274b-4d71-863e-9ebf1d158e14" providerId="ADAL" clId="{9D93042A-FBA6-4859-B423-BD547F985BF1}" dt="2019-02-04T10:38:18.659" v="1888" actId="478"/>
          <ac:picMkLst>
            <pc:docMk/>
            <pc:sldMk cId="2903975345" sldId="493"/>
            <ac:picMk id="1026" creationId="{A7B80CA3-2FF7-426B-98F6-539E48F3555E}"/>
          </ac:picMkLst>
        </pc:picChg>
        <pc:picChg chg="del">
          <ac:chgData name="Henrik Lange" userId="0224487d-274b-4d71-863e-9ebf1d158e14" providerId="ADAL" clId="{9D93042A-FBA6-4859-B423-BD547F985BF1}" dt="2019-01-24T07:27:31.066" v="1435" actId="478"/>
          <ac:picMkLst>
            <pc:docMk/>
            <pc:sldMk cId="2903975345" sldId="493"/>
            <ac:picMk id="16392" creationId="{7A635D8F-AB98-4D1F-A5C2-F4D24E0735C8}"/>
          </ac:picMkLst>
        </pc:picChg>
      </pc:sldChg>
      <pc:sldChg chg="addSp modSp add">
        <pc:chgData name="Henrik Lange" userId="0224487d-274b-4d71-863e-9ebf1d158e14" providerId="ADAL" clId="{9D93042A-FBA6-4859-B423-BD547F985BF1}" dt="2019-01-31T10:12:56.728" v="1678" actId="1076"/>
        <pc:sldMkLst>
          <pc:docMk/>
          <pc:sldMk cId="1317625824" sldId="494"/>
        </pc:sldMkLst>
        <pc:spChg chg="mod">
          <ac:chgData name="Henrik Lange" userId="0224487d-274b-4d71-863e-9ebf1d158e14" providerId="ADAL" clId="{9D93042A-FBA6-4859-B423-BD547F985BF1}" dt="2019-01-31T10:10:11.635" v="1529" actId="20577"/>
          <ac:spMkLst>
            <pc:docMk/>
            <pc:sldMk cId="1317625824" sldId="494"/>
            <ac:spMk id="14338" creationId="{3A596440-58FD-4960-B343-6E63A77F173C}"/>
          </ac:spMkLst>
        </pc:spChg>
        <pc:spChg chg="mod">
          <ac:chgData name="Henrik Lange" userId="0224487d-274b-4d71-863e-9ebf1d158e14" providerId="ADAL" clId="{9D93042A-FBA6-4859-B423-BD547F985BF1}" dt="2019-01-31T10:12:28.025" v="1676"/>
          <ac:spMkLst>
            <pc:docMk/>
            <pc:sldMk cId="1317625824" sldId="494"/>
            <ac:spMk id="14339" creationId="{EA7AE768-EB7E-441E-A943-771FD99C2764}"/>
          </ac:spMkLst>
        </pc:spChg>
        <pc:picChg chg="add mod">
          <ac:chgData name="Henrik Lange" userId="0224487d-274b-4d71-863e-9ebf1d158e14" providerId="ADAL" clId="{9D93042A-FBA6-4859-B423-BD547F985BF1}" dt="2019-01-31T10:12:56.728" v="1678" actId="1076"/>
          <ac:picMkLst>
            <pc:docMk/>
            <pc:sldMk cId="1317625824" sldId="494"/>
            <ac:picMk id="2" creationId="{B510647F-E2CA-4591-880A-6B6E7DF5934E}"/>
          </ac:picMkLst>
        </pc:picChg>
      </pc:sldChg>
      <pc:sldChg chg="add">
        <pc:chgData name="Henrik Lange" userId="0224487d-274b-4d71-863e-9ebf1d158e14" providerId="ADAL" clId="{9D93042A-FBA6-4859-B423-BD547F985BF1}" dt="2019-01-31T10:40:31.192" v="1753"/>
        <pc:sldMkLst>
          <pc:docMk/>
          <pc:sldMk cId="2232132166" sldId="495"/>
        </pc:sldMkLst>
      </pc:sldChg>
      <pc:sldChg chg="addSp delSp modSp add">
        <pc:chgData name="Henrik Lange" userId="0224487d-274b-4d71-863e-9ebf1d158e14" providerId="ADAL" clId="{9D93042A-FBA6-4859-B423-BD547F985BF1}" dt="2019-02-04T10:34:53.520" v="1883" actId="1076"/>
        <pc:sldMkLst>
          <pc:docMk/>
          <pc:sldMk cId="3071349109" sldId="496"/>
        </pc:sldMkLst>
        <pc:spChg chg="add del mod">
          <ac:chgData name="Henrik Lange" userId="0224487d-274b-4d71-863e-9ebf1d158e14" providerId="ADAL" clId="{9D93042A-FBA6-4859-B423-BD547F985BF1}" dt="2019-02-04T10:32:05.151" v="1830" actId="478"/>
          <ac:spMkLst>
            <pc:docMk/>
            <pc:sldMk cId="3071349109" sldId="496"/>
            <ac:spMk id="3" creationId="{6AFF0C01-014B-4565-869A-142BE9B4E801}"/>
          </ac:spMkLst>
        </pc:spChg>
        <pc:spChg chg="add del mod">
          <ac:chgData name="Henrik Lange" userId="0224487d-274b-4d71-863e-9ebf1d158e14" providerId="ADAL" clId="{9D93042A-FBA6-4859-B423-BD547F985BF1}" dt="2019-02-04T10:32:21.937" v="1833" actId="478"/>
          <ac:spMkLst>
            <pc:docMk/>
            <pc:sldMk cId="3071349109" sldId="496"/>
            <ac:spMk id="4" creationId="{1D10F789-061D-4C14-9C8F-3645A8CDA8E1}"/>
          </ac:spMkLst>
        </pc:spChg>
        <pc:spChg chg="add mod">
          <ac:chgData name="Henrik Lange" userId="0224487d-274b-4d71-863e-9ebf1d158e14" providerId="ADAL" clId="{9D93042A-FBA6-4859-B423-BD547F985BF1}" dt="2019-02-04T10:32:32.858" v="1835" actId="2085"/>
          <ac:spMkLst>
            <pc:docMk/>
            <pc:sldMk cId="3071349109" sldId="496"/>
            <ac:spMk id="5" creationId="{8CA71324-1F96-4594-9031-C01A9FDE50A4}"/>
          </ac:spMkLst>
        </pc:spChg>
        <pc:spChg chg="add mod">
          <ac:chgData name="Henrik Lange" userId="0224487d-274b-4d71-863e-9ebf1d158e14" providerId="ADAL" clId="{9D93042A-FBA6-4859-B423-BD547F985BF1}" dt="2019-02-04T10:33:31.024" v="1836" actId="11529"/>
          <ac:spMkLst>
            <pc:docMk/>
            <pc:sldMk cId="3071349109" sldId="496"/>
            <ac:spMk id="6" creationId="{F439093A-7178-409D-A355-1FF13BF27030}"/>
          </ac:spMkLst>
        </pc:spChg>
        <pc:spChg chg="add mod">
          <ac:chgData name="Henrik Lange" userId="0224487d-274b-4d71-863e-9ebf1d158e14" providerId="ADAL" clId="{9D93042A-FBA6-4859-B423-BD547F985BF1}" dt="2019-02-04T10:34:05.495" v="1864" actId="207"/>
          <ac:spMkLst>
            <pc:docMk/>
            <pc:sldMk cId="3071349109" sldId="496"/>
            <ac:spMk id="7" creationId="{D689DDA7-07F6-41B2-9B7C-37593949C136}"/>
          </ac:spMkLst>
        </pc:spChg>
        <pc:spChg chg="add mod">
          <ac:chgData name="Henrik Lange" userId="0224487d-274b-4d71-863e-9ebf1d158e14" providerId="ADAL" clId="{9D93042A-FBA6-4859-B423-BD547F985BF1}" dt="2019-02-04T10:34:38.298" v="1876" actId="1076"/>
          <ac:spMkLst>
            <pc:docMk/>
            <pc:sldMk cId="3071349109" sldId="496"/>
            <ac:spMk id="8" creationId="{FB77B394-E6AB-479C-91D0-05784DDA054D}"/>
          </ac:spMkLst>
        </pc:spChg>
        <pc:spChg chg="add mod">
          <ac:chgData name="Henrik Lange" userId="0224487d-274b-4d71-863e-9ebf1d158e14" providerId="ADAL" clId="{9D93042A-FBA6-4859-B423-BD547F985BF1}" dt="2019-02-04T10:34:53.520" v="1883" actId="1076"/>
          <ac:spMkLst>
            <pc:docMk/>
            <pc:sldMk cId="3071349109" sldId="496"/>
            <ac:spMk id="14" creationId="{C3142771-285C-4BF5-81AE-F34A9B9FB3AB}"/>
          </ac:spMkLst>
        </pc:spChg>
        <pc:spChg chg="mod">
          <ac:chgData name="Henrik Lange" userId="0224487d-274b-4d71-863e-9ebf1d158e14" providerId="ADAL" clId="{9D93042A-FBA6-4859-B423-BD547F985BF1}" dt="2019-02-04T10:31:03.691" v="1827" actId="20577"/>
          <ac:spMkLst>
            <pc:docMk/>
            <pc:sldMk cId="3071349109" sldId="496"/>
            <ac:spMk id="17410" creationId="{FC73E6E8-3CE3-4716-AB6F-A02CB216C70C}"/>
          </ac:spMkLst>
        </pc:spChg>
        <pc:spChg chg="del mod">
          <ac:chgData name="Henrik Lange" userId="0224487d-274b-4d71-863e-9ebf1d158e14" providerId="ADAL" clId="{9D93042A-FBA6-4859-B423-BD547F985BF1}" dt="2019-02-04T10:32:02.091" v="1829" actId="478"/>
          <ac:spMkLst>
            <pc:docMk/>
            <pc:sldMk cId="3071349109" sldId="496"/>
            <ac:spMk id="17411" creationId="{601AEC43-ECB5-4655-870D-D96C467ED17E}"/>
          </ac:spMkLst>
        </pc:spChg>
      </pc:sldChg>
      <pc:sldChg chg="modSp add">
        <pc:chgData name="Henrik Lange" userId="0224487d-274b-4d71-863e-9ebf1d158e14" providerId="ADAL" clId="{9D93042A-FBA6-4859-B423-BD547F985BF1}" dt="2019-02-23T13:00:02.916" v="1984" actId="20577"/>
        <pc:sldMkLst>
          <pc:docMk/>
          <pc:sldMk cId="1474977179" sldId="497"/>
        </pc:sldMkLst>
        <pc:spChg chg="mod">
          <ac:chgData name="Henrik Lange" userId="0224487d-274b-4d71-863e-9ebf1d158e14" providerId="ADAL" clId="{9D93042A-FBA6-4859-B423-BD547F985BF1}" dt="2019-02-23T13:00:02.916" v="1984" actId="20577"/>
          <ac:spMkLst>
            <pc:docMk/>
            <pc:sldMk cId="1474977179" sldId="497"/>
            <ac:spMk id="2" creationId="{B3C7AB77-EDD3-4F30-A24D-B72FEF2CE250}"/>
          </ac:spMkLst>
        </pc:spChg>
        <pc:spChg chg="mod">
          <ac:chgData name="Henrik Lange" userId="0224487d-274b-4d71-863e-9ebf1d158e14" providerId="ADAL" clId="{9D93042A-FBA6-4859-B423-BD547F985BF1}" dt="2019-02-04T10:45:39.530" v="1979" actId="20577"/>
          <ac:spMkLst>
            <pc:docMk/>
            <pc:sldMk cId="1474977179" sldId="497"/>
            <ac:spMk id="5123" creationId="{6CCFC6AC-402C-4220-9924-1CEC9185A9B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A0EF3CD3-8662-4F62-A94B-03E8BDF194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AE46A62-3205-4BFA-98F1-F547EC7397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fld id="{75C1F1EC-1E0E-41A2-A254-3E0030EC6C2E}" type="datetime1">
              <a:rPr lang="da-DK"/>
              <a:pPr>
                <a:defRPr/>
              </a:pPr>
              <a:t>23-02-2019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268B496-0808-4C8F-B6BE-CFD59F072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4">
            <a:extLst>
              <a:ext uri="{FF2B5EF4-FFF2-40B4-BE49-F238E27FC236}">
                <a16:creationId xmlns:a16="http://schemas.microsoft.com/office/drawing/2014/main" id="{00F6AA4F-061A-4812-8DAC-052E74F047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67D568B-CF81-42CE-81BF-06C0A49076FE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A9E6B63D-4C7A-449F-A210-46C7512BE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0900" y="742950"/>
            <a:ext cx="4967288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5AC17A41-17FD-420B-95AF-0111D8449E83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66750" y="4716463"/>
            <a:ext cx="5335588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 pitchFamily="-106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FC068C1-E066-4533-AB0F-9A67E363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81D13E8-B2CE-4CF5-8332-EE3E7250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F2527C49-BE19-4CCA-87A4-DECCF282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3F3D9-DA5E-4BE9-9A65-17B6C0A995BB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75263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14E5A14-E0AA-4E22-8E61-563C67FA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4EE5819-95D1-4E74-9283-5A05B6C4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15D49A8F-07DB-48A1-BB54-71B77DFC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AFF84-308F-4FF5-9653-0762C3B262AC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70432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D8FF6D5-8363-4A48-9ADE-45EBE8B1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46E9252-59FB-4F47-A539-6D91A10C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903D82F3-41DD-46D8-90F5-5CD48851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388AE-4E4C-4927-BB2A-5B1362CC6070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02587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F84F60CE-60E5-4020-89DE-BC85E171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2060CAAC-5808-4930-BB63-6122D3FC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23B2DE41-9E0B-4ED8-9C9A-42205560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5AF49-A8D5-46D9-A61E-9C48CA939FEE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44547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4623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357431"/>
            <a:ext cx="4040188" cy="37687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64623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357429"/>
            <a:ext cx="4041775" cy="37687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7" name="Pladsholder til dato 3">
            <a:extLst>
              <a:ext uri="{FF2B5EF4-FFF2-40B4-BE49-F238E27FC236}">
                <a16:creationId xmlns:a16="http://schemas.microsoft.com/office/drawing/2014/main" id="{6BB8FD61-EB9C-49EB-A2D5-FA33564D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8" name="Pladsholder til sidefod 4">
            <a:extLst>
              <a:ext uri="{FF2B5EF4-FFF2-40B4-BE49-F238E27FC236}">
                <a16:creationId xmlns:a16="http://schemas.microsoft.com/office/drawing/2014/main" id="{BF2C4741-BA59-47E5-B62C-B2EB3447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DD9F13B4-A069-45F4-BCBD-72DF4434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0B451-CA79-4D59-B856-36470C75C395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412184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dato 3">
            <a:extLst>
              <a:ext uri="{FF2B5EF4-FFF2-40B4-BE49-F238E27FC236}">
                <a16:creationId xmlns:a16="http://schemas.microsoft.com/office/drawing/2014/main" id="{8034E853-6553-4E8C-8EB7-850F7EE6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4" name="Pladsholder til sidefod 4">
            <a:extLst>
              <a:ext uri="{FF2B5EF4-FFF2-40B4-BE49-F238E27FC236}">
                <a16:creationId xmlns:a16="http://schemas.microsoft.com/office/drawing/2014/main" id="{904078C6-3EE1-4540-BC59-6AD830B5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>
            <a:extLst>
              <a:ext uri="{FF2B5EF4-FFF2-40B4-BE49-F238E27FC236}">
                <a16:creationId xmlns:a16="http://schemas.microsoft.com/office/drawing/2014/main" id="{5B75C3C0-8832-496E-83E8-F488DD00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438E8-6921-4DFD-9A1F-093AB28FF2C8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22040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>
            <a:extLst>
              <a:ext uri="{FF2B5EF4-FFF2-40B4-BE49-F238E27FC236}">
                <a16:creationId xmlns:a16="http://schemas.microsoft.com/office/drawing/2014/main" id="{63D1AE09-D545-4D20-8E48-447802D0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3" name="Pladsholder til sidefod 4">
            <a:extLst>
              <a:ext uri="{FF2B5EF4-FFF2-40B4-BE49-F238E27FC236}">
                <a16:creationId xmlns:a16="http://schemas.microsoft.com/office/drawing/2014/main" id="{54E24EC9-7B75-4706-8741-481531B3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>
            <a:extLst>
              <a:ext uri="{FF2B5EF4-FFF2-40B4-BE49-F238E27FC236}">
                <a16:creationId xmlns:a16="http://schemas.microsoft.com/office/drawing/2014/main" id="{4292C454-F3AD-48C7-AE41-D0C128B7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9E9CC-DFDB-4E67-B0CA-68AAE324DDCD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375723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22574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000364" y="273050"/>
            <a:ext cx="5686436" cy="585311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2574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DB060FAA-0C7C-412C-9914-9D1B6D2D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E79F7832-C89C-4366-975D-4D75ADDB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F347444F-6F2E-4FC7-B9B4-7C41D752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C8035-CE2B-488D-9356-F39C2C99DFBF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19988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85918" y="500063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357158" y="357166"/>
            <a:ext cx="8429684" cy="464347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85918" y="556737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FEE03067-D311-468C-AE48-0C7D48DD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E53E4DC5-0B11-49E5-9A29-9B823A2C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2F4F321E-11F9-4A7F-A154-D1AC372C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8C277-B1A7-4296-ADE5-E009F45498FC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93543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>
            <a:extLst>
              <a:ext uri="{FF2B5EF4-FFF2-40B4-BE49-F238E27FC236}">
                <a16:creationId xmlns:a16="http://schemas.microsoft.com/office/drawing/2014/main" id="{E54528B4-7F2D-4547-8B41-758A4051B37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Pladsholder til titel 1">
            <a:extLst>
              <a:ext uri="{FF2B5EF4-FFF2-40B4-BE49-F238E27FC236}">
                <a16:creationId xmlns:a16="http://schemas.microsoft.com/office/drawing/2014/main" id="{E7D194C2-022B-4462-A738-CDED3A9142F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/>
              <a:t>Klik for at redigere titeltypografi i masteren</a:t>
            </a:r>
          </a:p>
        </p:txBody>
      </p:sp>
      <p:sp>
        <p:nvSpPr>
          <p:cNvPr id="1028" name="Pladsholder til tekst 2">
            <a:extLst>
              <a:ext uri="{FF2B5EF4-FFF2-40B4-BE49-F238E27FC236}">
                <a16:creationId xmlns:a16="http://schemas.microsoft.com/office/drawing/2014/main" id="{5B15B168-433F-4EA3-8EDB-B378430A86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/>
              <a:t>Klik for at redigere typografi i masteren</a:t>
            </a:r>
          </a:p>
          <a:p>
            <a:pPr lvl="1"/>
            <a:r>
              <a:rPr lang="da-DK" altLang="en-US"/>
              <a:t>Andet niveau</a:t>
            </a:r>
          </a:p>
          <a:p>
            <a:pPr lvl="2"/>
            <a:r>
              <a:rPr lang="da-DK" altLang="en-US"/>
              <a:t>Tredje niveau</a:t>
            </a:r>
          </a:p>
          <a:p>
            <a:pPr lvl="3"/>
            <a:r>
              <a:rPr lang="da-DK" altLang="en-US"/>
              <a:t>Fjerde niveau</a:t>
            </a:r>
          </a:p>
          <a:p>
            <a:pPr lvl="4"/>
            <a:r>
              <a:rPr lang="da-DK" altLang="en-US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DF66A0B-30FA-4440-A553-289A00937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7188" y="6572250"/>
            <a:ext cx="85725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itchFamily="18" charset="-18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03A5167-B994-47B2-A807-08A20076A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572250"/>
            <a:ext cx="289560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itchFamily="18" charset="-18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A1D023C9-D962-4A87-81F0-2D39398E2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572250"/>
            <a:ext cx="428625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BE64AA77-FF26-4AE6-9F00-E5AC5C2DC2C4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MS PGothic" pitchFamily="34" charset="-128"/>
          <a:cs typeface="ＭＳ Ｐゴシック" pitchFamily="-106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3schools.com/css/css_pseudo_classes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Pladsholder til indhold 2">
            <a:extLst>
              <a:ext uri="{FF2B5EF4-FFF2-40B4-BE49-F238E27FC236}">
                <a16:creationId xmlns:a16="http://schemas.microsoft.com/office/drawing/2014/main" id="{FF232098-0AEE-4F83-BECC-69D83DA42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3340100"/>
          </a:xfrm>
        </p:spPr>
        <p:txBody>
          <a:bodyPr/>
          <a:lstStyle/>
          <a:p>
            <a:pPr lvl="1" algn="ctr"/>
            <a:endParaRPr lang="en-US" altLang="en-US" sz="320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/>
              <a:t>Internet Technologies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/>
              <a:t>ITI &amp; XI-IT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sz="3200" b="1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/>
              <a:t>Lesson 1: CSS</a:t>
            </a:r>
          </a:p>
        </p:txBody>
      </p:sp>
      <p:sp>
        <p:nvSpPr>
          <p:cNvPr id="4099" name="Pladsholder til dato 3">
            <a:extLst>
              <a:ext uri="{FF2B5EF4-FFF2-40B4-BE49-F238E27FC236}">
                <a16:creationId xmlns:a16="http://schemas.microsoft.com/office/drawing/2014/main" id="{63702779-1B6A-4321-9E0D-974A2540A9F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4100" name="Pladsholder til diasnummer 4">
            <a:extLst>
              <a:ext uri="{FF2B5EF4-FFF2-40B4-BE49-F238E27FC236}">
                <a16:creationId xmlns:a16="http://schemas.microsoft.com/office/drawing/2014/main" id="{4479D6B3-61AC-4BAB-9A67-837E1846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F590E74-A3E5-410E-8688-962DACC7BE97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4101" name="Picture 4" descr="graat_logo-aeble.png">
            <a:extLst>
              <a:ext uri="{FF2B5EF4-FFF2-40B4-BE49-F238E27FC236}">
                <a16:creationId xmlns:a16="http://schemas.microsoft.com/office/drawing/2014/main" id="{EE031EBA-1586-4C40-98F8-06FC162C9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Undertitel 2">
            <a:extLst>
              <a:ext uri="{FF2B5EF4-FFF2-40B4-BE49-F238E27FC236}">
                <a16:creationId xmlns:a16="http://schemas.microsoft.com/office/drawing/2014/main" id="{56FBC6C2-4CC0-4E3F-8708-30BAB73B324A}"/>
              </a:ext>
            </a:extLst>
          </p:cNvPr>
          <p:cNvSpPr txBox="1">
            <a:spLocks/>
          </p:cNvSpPr>
          <p:nvPr/>
        </p:nvSpPr>
        <p:spPr bwMode="auto">
          <a:xfrm>
            <a:off x="1371600" y="5241925"/>
            <a:ext cx="6400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da-DK" altLang="da-DK"/>
              <a:t>	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da-DK" altLang="da-DK">
                <a:solidFill>
                  <a:srgbClr val="0000FF"/>
                </a:solidFill>
              </a:rPr>
              <a:t>Henrik Lange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>
            <a:extLst>
              <a:ext uri="{FF2B5EF4-FFF2-40B4-BE49-F238E27FC236}">
                <a16:creationId xmlns:a16="http://schemas.microsoft.com/office/drawing/2014/main" id="{06F9EEC9-E466-4C91-AE2C-D5E69199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Elements, Classes and ID’s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6CCFC6AC-402C-4220-9924-1CEC9185A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054850" cy="51831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&lt;div class=”</a:t>
            </a:r>
            <a:r>
              <a:rPr lang="en-US" altLang="en-US" dirty="0" err="1"/>
              <a:t>classA</a:t>
            </a:r>
            <a:r>
              <a:rPr lang="en-US" altLang="en-US" dirty="0"/>
              <a:t>” id=“</a:t>
            </a:r>
            <a:r>
              <a:rPr lang="en-US" altLang="en-US" dirty="0" err="1"/>
              <a:t>idA</a:t>
            </a:r>
            <a:r>
              <a:rPr lang="en-US" altLang="en-US" dirty="0"/>
              <a:t>” style=“color: blue;”&gt;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>
                <a:solidFill>
                  <a:srgbClr val="0070C0"/>
                </a:solidFill>
              </a:rPr>
              <a:t>    What color will this be?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&lt;/div&gt;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&lt;style&gt;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    div { color: red;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    .</a:t>
            </a:r>
            <a:r>
              <a:rPr lang="en-US" altLang="en-US" dirty="0" err="1"/>
              <a:t>classA</a:t>
            </a:r>
            <a:r>
              <a:rPr lang="en-US" altLang="en-US" dirty="0"/>
              <a:t> { color: green;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    #</a:t>
            </a:r>
            <a:r>
              <a:rPr lang="en-US" altLang="en-US" dirty="0" err="1"/>
              <a:t>idA</a:t>
            </a:r>
            <a:r>
              <a:rPr lang="en-US" altLang="en-US" dirty="0"/>
              <a:t> { color: purple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&lt;/style&gt;</a:t>
            </a:r>
          </a:p>
        </p:txBody>
      </p:sp>
      <p:sp>
        <p:nvSpPr>
          <p:cNvPr id="9220" name="Pladsholder til dato 3">
            <a:extLst>
              <a:ext uri="{FF2B5EF4-FFF2-40B4-BE49-F238E27FC236}">
                <a16:creationId xmlns:a16="http://schemas.microsoft.com/office/drawing/2014/main" id="{60EE45C9-56F8-4C0D-8CB1-0AE03AC924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9221" name="Pladsholder til diasnummer 4">
            <a:extLst>
              <a:ext uri="{FF2B5EF4-FFF2-40B4-BE49-F238E27FC236}">
                <a16:creationId xmlns:a16="http://schemas.microsoft.com/office/drawing/2014/main" id="{2151469B-07BE-4784-A06B-059C20B2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6FB411-F59B-4221-AAB6-8014C5188AD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9222" name="Picture 4" descr="graat_logo-aeble.png">
            <a:extLst>
              <a:ext uri="{FF2B5EF4-FFF2-40B4-BE49-F238E27FC236}">
                <a16:creationId xmlns:a16="http://schemas.microsoft.com/office/drawing/2014/main" id="{53EF26B9-FAA3-4772-A80A-027E3C2F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C7AB77-EDD3-4F30-A24D-B72FEF2CE250}"/>
              </a:ext>
            </a:extLst>
          </p:cNvPr>
          <p:cNvSpPr txBox="1"/>
          <p:nvPr/>
        </p:nvSpPr>
        <p:spPr>
          <a:xfrm>
            <a:off x="4211960" y="3573016"/>
            <a:ext cx="36652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70C0"/>
                </a:solidFill>
              </a:rPr>
              <a:t>BLUE</a:t>
            </a:r>
          </a:p>
          <a:p>
            <a:pPr algn="ctr"/>
            <a:r>
              <a:rPr lang="en-US" sz="7200" dirty="0">
                <a:solidFill>
                  <a:srgbClr val="0070C0"/>
                </a:solidFill>
              </a:rPr>
              <a:t>But why?</a:t>
            </a:r>
            <a:endParaRPr lang="da-DK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817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>
            <a:extLst>
              <a:ext uri="{FF2B5EF4-FFF2-40B4-BE49-F238E27FC236}">
                <a16:creationId xmlns:a16="http://schemas.microsoft.com/office/drawing/2014/main" id="{06F9EEC9-E466-4C91-AE2C-D5E69199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Elements, Classes and ID’s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6CCFC6AC-402C-4220-9924-1CEC9185A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054850" cy="51831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&lt;div class=”</a:t>
            </a:r>
            <a:r>
              <a:rPr lang="en-US" altLang="en-US" dirty="0" err="1"/>
              <a:t>classA</a:t>
            </a:r>
            <a:r>
              <a:rPr lang="en-US" altLang="en-US" dirty="0"/>
              <a:t>” id=“</a:t>
            </a:r>
            <a:r>
              <a:rPr lang="en-US" altLang="en-US" dirty="0" err="1"/>
              <a:t>idA</a:t>
            </a:r>
            <a:r>
              <a:rPr lang="en-US" altLang="en-US" dirty="0"/>
              <a:t>” style=“color: blue;”&gt;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    What color will this be?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&lt;/div&gt;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&lt;style&gt;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    div { color: red;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    .</a:t>
            </a:r>
            <a:r>
              <a:rPr lang="en-US" altLang="en-US" dirty="0" err="1"/>
              <a:t>classA</a:t>
            </a:r>
            <a:r>
              <a:rPr lang="en-US" altLang="en-US" dirty="0"/>
              <a:t> { color: green !important;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    #</a:t>
            </a:r>
            <a:r>
              <a:rPr lang="en-US" altLang="en-US" dirty="0" err="1"/>
              <a:t>idA</a:t>
            </a:r>
            <a:r>
              <a:rPr lang="en-US" altLang="en-US" dirty="0"/>
              <a:t> { color: purple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&lt;/style&gt;</a:t>
            </a:r>
          </a:p>
        </p:txBody>
      </p:sp>
      <p:sp>
        <p:nvSpPr>
          <p:cNvPr id="9220" name="Pladsholder til dato 3">
            <a:extLst>
              <a:ext uri="{FF2B5EF4-FFF2-40B4-BE49-F238E27FC236}">
                <a16:creationId xmlns:a16="http://schemas.microsoft.com/office/drawing/2014/main" id="{60EE45C9-56F8-4C0D-8CB1-0AE03AC924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9221" name="Pladsholder til diasnummer 4">
            <a:extLst>
              <a:ext uri="{FF2B5EF4-FFF2-40B4-BE49-F238E27FC236}">
                <a16:creationId xmlns:a16="http://schemas.microsoft.com/office/drawing/2014/main" id="{2151469B-07BE-4784-A06B-059C20B2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6FB411-F59B-4221-AAB6-8014C5188AD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9222" name="Picture 4" descr="graat_logo-aeble.png">
            <a:extLst>
              <a:ext uri="{FF2B5EF4-FFF2-40B4-BE49-F238E27FC236}">
                <a16:creationId xmlns:a16="http://schemas.microsoft.com/office/drawing/2014/main" id="{53EF26B9-FAA3-4772-A80A-027E3C2F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286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>
            <a:extLst>
              <a:ext uri="{FF2B5EF4-FFF2-40B4-BE49-F238E27FC236}">
                <a16:creationId xmlns:a16="http://schemas.microsoft.com/office/drawing/2014/main" id="{06F9EEC9-E466-4C91-AE2C-D5E69199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Elements, Classes and ID’s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6CCFC6AC-402C-4220-9924-1CEC9185A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054850" cy="51831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&lt;div class=”</a:t>
            </a:r>
            <a:r>
              <a:rPr lang="en-US" altLang="en-US" dirty="0" err="1"/>
              <a:t>classA</a:t>
            </a:r>
            <a:r>
              <a:rPr lang="en-US" altLang="en-US" dirty="0"/>
              <a:t>” id=“</a:t>
            </a:r>
            <a:r>
              <a:rPr lang="en-US" altLang="en-US" dirty="0" err="1"/>
              <a:t>idA</a:t>
            </a:r>
            <a:r>
              <a:rPr lang="en-US" altLang="en-US" dirty="0"/>
              <a:t>” style=“color: blue;”&gt;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>
                <a:solidFill>
                  <a:schemeClr val="accent3"/>
                </a:solidFill>
              </a:rPr>
              <a:t>    What color will this be?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&lt;/div&gt;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&lt;style&gt;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    div { color: red;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    .</a:t>
            </a:r>
            <a:r>
              <a:rPr lang="en-US" altLang="en-US" dirty="0" err="1"/>
              <a:t>classA</a:t>
            </a:r>
            <a:r>
              <a:rPr lang="en-US" altLang="en-US" dirty="0"/>
              <a:t> { color: green </a:t>
            </a:r>
            <a:r>
              <a:rPr lang="en-US" altLang="en-US"/>
              <a:t>!important; </a:t>
            </a:r>
            <a:r>
              <a:rPr lang="en-US" altLang="en-US" dirty="0"/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    #</a:t>
            </a:r>
            <a:r>
              <a:rPr lang="en-US" altLang="en-US" dirty="0" err="1"/>
              <a:t>idA</a:t>
            </a:r>
            <a:r>
              <a:rPr lang="en-US" altLang="en-US" dirty="0"/>
              <a:t> { color: purple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&lt;/style&gt;</a:t>
            </a:r>
          </a:p>
        </p:txBody>
      </p:sp>
      <p:sp>
        <p:nvSpPr>
          <p:cNvPr id="9220" name="Pladsholder til dato 3">
            <a:extLst>
              <a:ext uri="{FF2B5EF4-FFF2-40B4-BE49-F238E27FC236}">
                <a16:creationId xmlns:a16="http://schemas.microsoft.com/office/drawing/2014/main" id="{60EE45C9-56F8-4C0D-8CB1-0AE03AC924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9221" name="Pladsholder til diasnummer 4">
            <a:extLst>
              <a:ext uri="{FF2B5EF4-FFF2-40B4-BE49-F238E27FC236}">
                <a16:creationId xmlns:a16="http://schemas.microsoft.com/office/drawing/2014/main" id="{2151469B-07BE-4784-A06B-059C20B2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6FB411-F59B-4221-AAB6-8014C5188AD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9222" name="Picture 4" descr="graat_logo-aeble.png">
            <a:extLst>
              <a:ext uri="{FF2B5EF4-FFF2-40B4-BE49-F238E27FC236}">
                <a16:creationId xmlns:a16="http://schemas.microsoft.com/office/drawing/2014/main" id="{53EF26B9-FAA3-4772-A80A-027E3C2F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C7AB77-EDD3-4F30-A24D-B72FEF2CE250}"/>
              </a:ext>
            </a:extLst>
          </p:cNvPr>
          <p:cNvSpPr txBox="1"/>
          <p:nvPr/>
        </p:nvSpPr>
        <p:spPr>
          <a:xfrm>
            <a:off x="4211960" y="3573016"/>
            <a:ext cx="36652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3"/>
                </a:solidFill>
              </a:rPr>
              <a:t>GREEN</a:t>
            </a:r>
          </a:p>
          <a:p>
            <a:pPr algn="ctr"/>
            <a:r>
              <a:rPr lang="en-US" sz="7200" dirty="0">
                <a:solidFill>
                  <a:schemeClr val="accent3"/>
                </a:solidFill>
              </a:rPr>
              <a:t>But why?</a:t>
            </a:r>
            <a:endParaRPr lang="da-DK" sz="7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977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>
            <a:extLst>
              <a:ext uri="{FF2B5EF4-FFF2-40B4-BE49-F238E27FC236}">
                <a16:creationId xmlns:a16="http://schemas.microsoft.com/office/drawing/2014/main" id="{6F629C5A-ECD9-43C7-8915-6D30BF28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Elements, Classes and ID’s</a:t>
            </a:r>
          </a:p>
        </p:txBody>
      </p:sp>
      <p:sp>
        <p:nvSpPr>
          <p:cNvPr id="10243" name="Pladsholder til indhold 2">
            <a:extLst>
              <a:ext uri="{FF2B5EF4-FFF2-40B4-BE49-F238E27FC236}">
                <a16:creationId xmlns:a16="http://schemas.microsoft.com/office/drawing/2014/main" id="{3CD6D197-92B6-43BA-AC39-092CD9E22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9"/>
            <a:ext cx="7558732" cy="2879525"/>
          </a:xfrm>
        </p:spPr>
        <p:txBody>
          <a:bodyPr/>
          <a:lstStyle/>
          <a:p>
            <a:r>
              <a:rPr lang="en-US" altLang="en-US" dirty="0"/>
              <a:t>In most programming languages, a variable will retain the </a:t>
            </a:r>
            <a:r>
              <a:rPr lang="en-US" altLang="en-US" b="1" u="sng" dirty="0"/>
              <a:t>last</a:t>
            </a:r>
            <a:r>
              <a:rPr lang="en-US" altLang="en-US" dirty="0"/>
              <a:t> value that was assigned to it.</a:t>
            </a:r>
          </a:p>
          <a:p>
            <a:r>
              <a:rPr lang="en-US" altLang="en-US" dirty="0"/>
              <a:t>This is </a:t>
            </a:r>
            <a:r>
              <a:rPr lang="en-US" altLang="en-US" b="1" u="sng" dirty="0"/>
              <a:t>NOT</a:t>
            </a:r>
            <a:r>
              <a:rPr lang="en-US" altLang="en-US" dirty="0"/>
              <a:t> the case for CSS</a:t>
            </a:r>
          </a:p>
          <a:p>
            <a:r>
              <a:rPr lang="en-US" altLang="en-US" dirty="0"/>
              <a:t>Instead, CSS relies on a point-system, where the assignment with the most points win</a:t>
            </a:r>
          </a:p>
          <a:p>
            <a:r>
              <a:rPr lang="en-US" altLang="en-US" dirty="0"/>
              <a:t>This is called “Specificity”</a:t>
            </a:r>
          </a:p>
          <a:p>
            <a:endParaRPr lang="en-US" altLang="en-US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457200" lvl="1" indent="0"/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10244" name="Pladsholder til dato 3">
            <a:extLst>
              <a:ext uri="{FF2B5EF4-FFF2-40B4-BE49-F238E27FC236}">
                <a16:creationId xmlns:a16="http://schemas.microsoft.com/office/drawing/2014/main" id="{36F17E3E-9349-4139-BDD3-4D879A93223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0245" name="Pladsholder til diasnummer 4">
            <a:extLst>
              <a:ext uri="{FF2B5EF4-FFF2-40B4-BE49-F238E27FC236}">
                <a16:creationId xmlns:a16="http://schemas.microsoft.com/office/drawing/2014/main" id="{7D6C7DBE-988B-481A-BFE4-BDD9C37F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08A961-6E54-4CC8-BC42-3CA937C23B7C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0246" name="Picture 4" descr="graat_logo-aeble.png">
            <a:extLst>
              <a:ext uri="{FF2B5EF4-FFF2-40B4-BE49-F238E27FC236}">
                <a16:creationId xmlns:a16="http://schemas.microsoft.com/office/drawing/2014/main" id="{75C2B619-28EE-4872-A647-398B0171D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>
            <a:extLst>
              <a:ext uri="{FF2B5EF4-FFF2-40B4-BE49-F238E27FC236}">
                <a16:creationId xmlns:a16="http://schemas.microsoft.com/office/drawing/2014/main" id="{6F629C5A-ECD9-43C7-8915-6D30BF28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Elements, Classes and ID’s</a:t>
            </a:r>
          </a:p>
        </p:txBody>
      </p:sp>
      <p:sp>
        <p:nvSpPr>
          <p:cNvPr id="10244" name="Pladsholder til dato 3">
            <a:extLst>
              <a:ext uri="{FF2B5EF4-FFF2-40B4-BE49-F238E27FC236}">
                <a16:creationId xmlns:a16="http://schemas.microsoft.com/office/drawing/2014/main" id="{36F17E3E-9349-4139-BDD3-4D879A93223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0245" name="Pladsholder til diasnummer 4">
            <a:extLst>
              <a:ext uri="{FF2B5EF4-FFF2-40B4-BE49-F238E27FC236}">
                <a16:creationId xmlns:a16="http://schemas.microsoft.com/office/drawing/2014/main" id="{7D6C7DBE-988B-481A-BFE4-BDD9C37F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08A961-6E54-4CC8-BC42-3CA937C23B7C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0246" name="Picture 4" descr="graat_logo-aeble.png">
            <a:extLst>
              <a:ext uri="{FF2B5EF4-FFF2-40B4-BE49-F238E27FC236}">
                <a16:creationId xmlns:a16="http://schemas.microsoft.com/office/drawing/2014/main" id="{75C2B619-28EE-4872-A647-398B0171D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FE8B90-F3A3-4734-96D9-E9E088693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838913"/>
              </p:ext>
            </p:extLst>
          </p:nvPr>
        </p:nvGraphicFramePr>
        <p:xfrm>
          <a:off x="179512" y="1124744"/>
          <a:ext cx="8856982" cy="4285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16309795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295134777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35994032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943460627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108227084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3688931902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!important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HTML style attribute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  <a:p>
                      <a:r>
                        <a:rPr lang="en-US" dirty="0"/>
                        <a:t>Pseudo-class Attribute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201189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/>
                        <a:t>div.text</a:t>
                      </a:r>
                      <a:r>
                        <a:rPr lang="en-US" dirty="0"/>
                        <a:t> {}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1794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/>
                        <a:t>div#title</a:t>
                      </a:r>
                      <a:r>
                        <a:rPr lang="en-US" dirty="0"/>
                        <a:t> b {}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80698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a:hover {}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31397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/>
                        <a:t>&lt;div style=“color: black”&gt;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773653"/>
                  </a:ext>
                </a:extLst>
              </a:tr>
              <a:tr h="856963">
                <a:tc>
                  <a:txBody>
                    <a:bodyPr/>
                    <a:lstStyle/>
                    <a:p>
                      <a:r>
                        <a:rPr lang="en-US" dirty="0"/>
                        <a:t>a { </a:t>
                      </a:r>
                    </a:p>
                    <a:p>
                      <a:r>
                        <a:rPr lang="en-US" dirty="0"/>
                        <a:t>    color: white     </a:t>
                      </a:r>
                    </a:p>
                    <a:p>
                      <a:r>
                        <a:rPr lang="en-US" dirty="0"/>
                        <a:t>    !important; </a:t>
                      </a:r>
                    </a:p>
                    <a:p>
                      <a:r>
                        <a:rPr lang="en-US" dirty="0"/>
                        <a:t>}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450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907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>
            <a:extLst>
              <a:ext uri="{FF2B5EF4-FFF2-40B4-BE49-F238E27FC236}">
                <a16:creationId xmlns:a16="http://schemas.microsoft.com/office/drawing/2014/main" id="{6F629C5A-ECD9-43C7-8915-6D30BF28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Elements, Classes and ID’s</a:t>
            </a:r>
          </a:p>
        </p:txBody>
      </p:sp>
      <p:sp>
        <p:nvSpPr>
          <p:cNvPr id="10243" name="Pladsholder til indhold 2">
            <a:extLst>
              <a:ext uri="{FF2B5EF4-FFF2-40B4-BE49-F238E27FC236}">
                <a16:creationId xmlns:a16="http://schemas.microsoft.com/office/drawing/2014/main" id="{3CD6D197-92B6-43BA-AC39-092CD9E22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9"/>
            <a:ext cx="7558732" cy="2879525"/>
          </a:xfrm>
        </p:spPr>
        <p:txBody>
          <a:bodyPr/>
          <a:lstStyle/>
          <a:p>
            <a:r>
              <a:rPr lang="en-US" altLang="en-US" dirty="0"/>
              <a:t>This is important to understand when you import external libraries</a:t>
            </a:r>
          </a:p>
          <a:p>
            <a:r>
              <a:rPr lang="en-US" altLang="en-US" dirty="0"/>
              <a:t>Chrome developer tools helps us to see what is chosen</a:t>
            </a:r>
          </a:p>
          <a:p>
            <a:pPr lvl="1"/>
            <a:r>
              <a:rPr lang="en-US" altLang="en-US" dirty="0"/>
              <a:t>L</a:t>
            </a:r>
            <a:r>
              <a:rPr lang="en-US" altLang="en-US" strike="sngStrike" dirty="0"/>
              <a:t>ines through ignored code</a:t>
            </a:r>
          </a:p>
          <a:p>
            <a:endParaRPr lang="en-US" altLang="en-US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457200" lvl="1" indent="0"/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10244" name="Pladsholder til dato 3">
            <a:extLst>
              <a:ext uri="{FF2B5EF4-FFF2-40B4-BE49-F238E27FC236}">
                <a16:creationId xmlns:a16="http://schemas.microsoft.com/office/drawing/2014/main" id="{36F17E3E-9349-4139-BDD3-4D879A93223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0245" name="Pladsholder til diasnummer 4">
            <a:extLst>
              <a:ext uri="{FF2B5EF4-FFF2-40B4-BE49-F238E27FC236}">
                <a16:creationId xmlns:a16="http://schemas.microsoft.com/office/drawing/2014/main" id="{7D6C7DBE-988B-481A-BFE4-BDD9C37F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08A961-6E54-4CC8-BC42-3CA937C23B7C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0246" name="Picture 4" descr="graat_logo-aeble.png">
            <a:extLst>
              <a:ext uri="{FF2B5EF4-FFF2-40B4-BE49-F238E27FC236}">
                <a16:creationId xmlns:a16="http://schemas.microsoft.com/office/drawing/2014/main" id="{75C2B619-28EE-4872-A647-398B0171D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117F2B-E6A6-4BDE-A660-8DF05EAC3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345" y="3429000"/>
            <a:ext cx="5851441" cy="287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92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Pladsholder til indhold 2">
            <a:extLst>
              <a:ext uri="{FF2B5EF4-FFF2-40B4-BE49-F238E27FC236}">
                <a16:creationId xmlns:a16="http://schemas.microsoft.com/office/drawing/2014/main" id="{3CD6D197-92B6-43BA-AC39-092CD9E22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95" y="1340768"/>
            <a:ext cx="2746821" cy="5112568"/>
          </a:xfrm>
        </p:spPr>
        <p:txBody>
          <a:bodyPr/>
          <a:lstStyle/>
          <a:p>
            <a:r>
              <a:rPr lang="en-US" altLang="en-US" dirty="0"/>
              <a:t>Select DOM element, and Chrome will mark it on the site and show CSS elements with influence</a:t>
            </a:r>
          </a:p>
        </p:txBody>
      </p:sp>
      <p:sp>
        <p:nvSpPr>
          <p:cNvPr id="10244" name="Pladsholder til dato 3">
            <a:extLst>
              <a:ext uri="{FF2B5EF4-FFF2-40B4-BE49-F238E27FC236}">
                <a16:creationId xmlns:a16="http://schemas.microsoft.com/office/drawing/2014/main" id="{36F17E3E-9349-4139-BDD3-4D879A93223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10245" name="Pladsholder til diasnummer 4">
            <a:extLst>
              <a:ext uri="{FF2B5EF4-FFF2-40B4-BE49-F238E27FC236}">
                <a16:creationId xmlns:a16="http://schemas.microsoft.com/office/drawing/2014/main" id="{7D6C7DBE-988B-481A-BFE4-BDD9C37F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08A961-6E54-4CC8-BC42-3CA937C23B7C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0246" name="Picture 4" descr="graat_logo-aeble.png">
            <a:extLst>
              <a:ext uri="{FF2B5EF4-FFF2-40B4-BE49-F238E27FC236}">
                <a16:creationId xmlns:a16="http://schemas.microsoft.com/office/drawing/2014/main" id="{75C2B619-28EE-4872-A647-398B0171D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1D3EB9-9561-43D2-A5F8-51A4180D2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806" y="0"/>
            <a:ext cx="634444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81B9BA1-757C-4BD6-B4F2-FBF8471B91AA}"/>
              </a:ext>
            </a:extLst>
          </p:cNvPr>
          <p:cNvSpPr/>
          <p:nvPr/>
        </p:nvSpPr>
        <p:spPr>
          <a:xfrm>
            <a:off x="3059832" y="476672"/>
            <a:ext cx="2520280" cy="6381328"/>
          </a:xfrm>
          <a:prstGeom prst="rect">
            <a:avLst/>
          </a:prstGeom>
          <a:solidFill>
            <a:srgbClr val="2B67AF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51395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>
            <a:extLst>
              <a:ext uri="{FF2B5EF4-FFF2-40B4-BE49-F238E27FC236}">
                <a16:creationId xmlns:a16="http://schemas.microsoft.com/office/drawing/2014/main" id="{6F629C5A-ECD9-43C7-8915-6D30BF28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Padding, Borders and Margins</a:t>
            </a:r>
          </a:p>
        </p:txBody>
      </p:sp>
      <p:sp>
        <p:nvSpPr>
          <p:cNvPr id="10243" name="Pladsholder til indhold 2">
            <a:extLst>
              <a:ext uri="{FF2B5EF4-FFF2-40B4-BE49-F238E27FC236}">
                <a16:creationId xmlns:a16="http://schemas.microsoft.com/office/drawing/2014/main" id="{3CD6D197-92B6-43BA-AC39-092CD9E22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630740" cy="5305425"/>
          </a:xfrm>
        </p:spPr>
        <p:txBody>
          <a:bodyPr/>
          <a:lstStyle/>
          <a:p>
            <a:r>
              <a:rPr lang="en-US" altLang="en-US" dirty="0"/>
              <a:t>All elements are in a square</a:t>
            </a:r>
          </a:p>
          <a:p>
            <a:r>
              <a:rPr lang="en-US" altLang="en-US" dirty="0"/>
              <a:t>Border is the edge of this square</a:t>
            </a:r>
          </a:p>
          <a:p>
            <a:r>
              <a:rPr lang="en-US" altLang="en-US" dirty="0"/>
              <a:t>Content size defines the size of the element</a:t>
            </a:r>
          </a:p>
          <a:p>
            <a:r>
              <a:rPr lang="en-US" altLang="en-US" dirty="0"/>
              <a:t>Padding is the space between content and border</a:t>
            </a:r>
          </a:p>
          <a:p>
            <a:r>
              <a:rPr lang="en-US" altLang="en-US" dirty="0"/>
              <a:t>Margin is distance to next elements margin</a:t>
            </a:r>
          </a:p>
          <a:p>
            <a:r>
              <a:rPr lang="en-US" altLang="en-US" dirty="0"/>
              <a:t>Chrome can show these numbers and lets you preview alternative sizes</a:t>
            </a:r>
          </a:p>
          <a:p>
            <a:r>
              <a:rPr lang="en-US" altLang="en-US" dirty="0"/>
              <a:t>If height and width is set</a:t>
            </a:r>
          </a:p>
          <a:p>
            <a:pPr lvl="1"/>
            <a:r>
              <a:rPr lang="en-US" altLang="en-US" dirty="0"/>
              <a:t>Padding is added on top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10244" name="Pladsholder til dato 3">
            <a:extLst>
              <a:ext uri="{FF2B5EF4-FFF2-40B4-BE49-F238E27FC236}">
                <a16:creationId xmlns:a16="http://schemas.microsoft.com/office/drawing/2014/main" id="{36F17E3E-9349-4139-BDD3-4D879A93223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10245" name="Pladsholder til diasnummer 4">
            <a:extLst>
              <a:ext uri="{FF2B5EF4-FFF2-40B4-BE49-F238E27FC236}">
                <a16:creationId xmlns:a16="http://schemas.microsoft.com/office/drawing/2014/main" id="{7D6C7DBE-988B-481A-BFE4-BDD9C37F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08A961-6E54-4CC8-BC42-3CA937C23B7C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0246" name="Picture 4" descr="graat_logo-aeble.png">
            <a:extLst>
              <a:ext uri="{FF2B5EF4-FFF2-40B4-BE49-F238E27FC236}">
                <a16:creationId xmlns:a16="http://schemas.microsoft.com/office/drawing/2014/main" id="{75C2B619-28EE-4872-A647-398B0171D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AAFB599-0167-4D6D-83D1-7A247FA67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701" y="3933056"/>
            <a:ext cx="3118644" cy="30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09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>
            <a:extLst>
              <a:ext uri="{FF2B5EF4-FFF2-40B4-BE49-F238E27FC236}">
                <a16:creationId xmlns:a16="http://schemas.microsoft.com/office/drawing/2014/main" id="{6F629C5A-ECD9-43C7-8915-6D30BF28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u="sng" dirty="0"/>
              <a:t>Padding</a:t>
            </a:r>
            <a:r>
              <a:rPr lang="en-US" altLang="en-US" sz="3200" dirty="0"/>
              <a:t>,</a:t>
            </a:r>
            <a:r>
              <a:rPr lang="en-US" altLang="en-US" sz="3200" b="0" dirty="0"/>
              <a:t> Borders and Margins</a:t>
            </a:r>
          </a:p>
        </p:txBody>
      </p:sp>
      <p:sp>
        <p:nvSpPr>
          <p:cNvPr id="10243" name="Pladsholder til indhold 2">
            <a:extLst>
              <a:ext uri="{FF2B5EF4-FFF2-40B4-BE49-F238E27FC236}">
                <a16:creationId xmlns:a16="http://schemas.microsoft.com/office/drawing/2014/main" id="{3CD6D197-92B6-43BA-AC39-092CD9E22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630740" cy="5305425"/>
          </a:xfrm>
        </p:spPr>
        <p:txBody>
          <a:bodyPr/>
          <a:lstStyle/>
          <a:p>
            <a:r>
              <a:rPr lang="en-US" altLang="en-US" dirty="0"/>
              <a:t>padding: 0px; //all 4 directions</a:t>
            </a:r>
          </a:p>
          <a:p>
            <a:r>
              <a:rPr lang="en-US" altLang="en-US" dirty="0"/>
              <a:t>padding: 0px 10px; //top/bottom left/right</a:t>
            </a:r>
          </a:p>
          <a:p>
            <a:r>
              <a:rPr lang="en-US" altLang="en-US" dirty="0"/>
              <a:t>padding: 0px </a:t>
            </a:r>
            <a:r>
              <a:rPr lang="en-US" altLang="en-US" dirty="0" err="1"/>
              <a:t>0px</a:t>
            </a:r>
            <a:r>
              <a:rPr lang="en-US" altLang="en-US" dirty="0"/>
              <a:t> </a:t>
            </a:r>
            <a:r>
              <a:rPr lang="en-US" altLang="en-US" dirty="0" err="1"/>
              <a:t>0px</a:t>
            </a:r>
            <a:r>
              <a:rPr lang="en-US" altLang="en-US" dirty="0"/>
              <a:t> </a:t>
            </a:r>
            <a:r>
              <a:rPr lang="en-US" altLang="en-US" dirty="0" err="1"/>
              <a:t>0px</a:t>
            </a:r>
            <a:r>
              <a:rPr lang="en-US" altLang="en-US" dirty="0"/>
              <a:t>; //top right bottom left</a:t>
            </a:r>
          </a:p>
          <a:p>
            <a:endParaRPr lang="en-US" altLang="en-US" dirty="0"/>
          </a:p>
          <a:p>
            <a:r>
              <a:rPr lang="en-US" altLang="en-US" dirty="0"/>
              <a:t>padding-top: 0px;</a:t>
            </a:r>
          </a:p>
          <a:p>
            <a:r>
              <a:rPr lang="en-US" altLang="en-US" dirty="0"/>
              <a:t>padding-left: 0px;</a:t>
            </a:r>
          </a:p>
          <a:p>
            <a:r>
              <a:rPr lang="en-US" altLang="en-US" dirty="0"/>
              <a:t>padding-bottom: 0px;</a:t>
            </a:r>
          </a:p>
          <a:p>
            <a:r>
              <a:rPr lang="en-US" altLang="en-US" dirty="0"/>
              <a:t>padding-right: 0px;</a:t>
            </a:r>
          </a:p>
          <a:p>
            <a:r>
              <a:rPr lang="en-US" altLang="en-US" b="1" dirty="0"/>
              <a:t>Negative numbers!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10244" name="Pladsholder til dato 3">
            <a:extLst>
              <a:ext uri="{FF2B5EF4-FFF2-40B4-BE49-F238E27FC236}">
                <a16:creationId xmlns:a16="http://schemas.microsoft.com/office/drawing/2014/main" id="{36F17E3E-9349-4139-BDD3-4D879A93223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10245" name="Pladsholder til diasnummer 4">
            <a:extLst>
              <a:ext uri="{FF2B5EF4-FFF2-40B4-BE49-F238E27FC236}">
                <a16:creationId xmlns:a16="http://schemas.microsoft.com/office/drawing/2014/main" id="{7D6C7DBE-988B-481A-BFE4-BDD9C37F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08A961-6E54-4CC8-BC42-3CA937C23B7C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0246" name="Picture 4" descr="graat_logo-aeble.png">
            <a:extLst>
              <a:ext uri="{FF2B5EF4-FFF2-40B4-BE49-F238E27FC236}">
                <a16:creationId xmlns:a16="http://schemas.microsoft.com/office/drawing/2014/main" id="{75C2B619-28EE-4872-A647-398B0171D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AAFB599-0167-4D6D-83D1-7A247FA67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701" y="3933056"/>
            <a:ext cx="3118644" cy="30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78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>
            <a:extLst>
              <a:ext uri="{FF2B5EF4-FFF2-40B4-BE49-F238E27FC236}">
                <a16:creationId xmlns:a16="http://schemas.microsoft.com/office/drawing/2014/main" id="{6F629C5A-ECD9-43C7-8915-6D30BF28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b="0" dirty="0"/>
              <a:t>Padding, Borders and </a:t>
            </a:r>
            <a:r>
              <a:rPr lang="en-US" altLang="en-US" sz="3200" u="sng" dirty="0"/>
              <a:t>Margins</a:t>
            </a:r>
          </a:p>
        </p:txBody>
      </p:sp>
      <p:sp>
        <p:nvSpPr>
          <p:cNvPr id="10243" name="Pladsholder til indhold 2">
            <a:extLst>
              <a:ext uri="{FF2B5EF4-FFF2-40B4-BE49-F238E27FC236}">
                <a16:creationId xmlns:a16="http://schemas.microsoft.com/office/drawing/2014/main" id="{3CD6D197-92B6-43BA-AC39-092CD9E22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630740" cy="5305425"/>
          </a:xfrm>
        </p:spPr>
        <p:txBody>
          <a:bodyPr/>
          <a:lstStyle/>
          <a:p>
            <a:r>
              <a:rPr lang="en-US" altLang="en-US" dirty="0"/>
              <a:t>margin: 0px; //all 4 directions</a:t>
            </a:r>
          </a:p>
          <a:p>
            <a:r>
              <a:rPr lang="en-US" altLang="en-US" dirty="0"/>
              <a:t>margin: 0px 10px; //top/bottom left/right</a:t>
            </a:r>
          </a:p>
          <a:p>
            <a:r>
              <a:rPr lang="en-US" altLang="en-US" dirty="0"/>
              <a:t>margin: 0px </a:t>
            </a:r>
            <a:r>
              <a:rPr lang="en-US" altLang="en-US" dirty="0" err="1"/>
              <a:t>0px</a:t>
            </a:r>
            <a:r>
              <a:rPr lang="en-US" altLang="en-US" dirty="0"/>
              <a:t> </a:t>
            </a:r>
            <a:r>
              <a:rPr lang="en-US" altLang="en-US" dirty="0" err="1"/>
              <a:t>0px</a:t>
            </a:r>
            <a:r>
              <a:rPr lang="en-US" altLang="en-US" dirty="0"/>
              <a:t> </a:t>
            </a:r>
            <a:r>
              <a:rPr lang="en-US" altLang="en-US" dirty="0" err="1"/>
              <a:t>0px</a:t>
            </a:r>
            <a:r>
              <a:rPr lang="en-US" altLang="en-US" dirty="0"/>
              <a:t>; //top right bottom left</a:t>
            </a:r>
          </a:p>
          <a:p>
            <a:endParaRPr lang="en-US" altLang="en-US" dirty="0"/>
          </a:p>
          <a:p>
            <a:r>
              <a:rPr lang="en-US" altLang="en-US" dirty="0"/>
              <a:t>margin-top: 0px;</a:t>
            </a:r>
          </a:p>
          <a:p>
            <a:pPr lvl="1"/>
            <a:r>
              <a:rPr lang="en-US" altLang="en-US" dirty="0"/>
              <a:t>left, right, bottom</a:t>
            </a:r>
          </a:p>
          <a:p>
            <a:pPr lvl="1"/>
            <a:r>
              <a:rPr lang="en-US" altLang="en-US" b="1" dirty="0"/>
              <a:t>Negative numbers!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margin: 0 auto;</a:t>
            </a:r>
          </a:p>
          <a:p>
            <a:pPr lvl="1"/>
            <a:r>
              <a:rPr lang="en-US" altLang="en-US" dirty="0"/>
              <a:t>Used to center an element</a:t>
            </a:r>
          </a:p>
          <a:p>
            <a:pPr lvl="1"/>
            <a:r>
              <a:rPr lang="en-US" altLang="en-US" dirty="0"/>
              <a:t>Only works when </a:t>
            </a:r>
            <a:r>
              <a:rPr lang="en-US" altLang="en-US" b="1" dirty="0"/>
              <a:t>width</a:t>
            </a:r>
            <a:r>
              <a:rPr lang="en-US" altLang="en-US" dirty="0"/>
              <a:t> is set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10244" name="Pladsholder til dato 3">
            <a:extLst>
              <a:ext uri="{FF2B5EF4-FFF2-40B4-BE49-F238E27FC236}">
                <a16:creationId xmlns:a16="http://schemas.microsoft.com/office/drawing/2014/main" id="{36F17E3E-9349-4139-BDD3-4D879A93223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10245" name="Pladsholder til diasnummer 4">
            <a:extLst>
              <a:ext uri="{FF2B5EF4-FFF2-40B4-BE49-F238E27FC236}">
                <a16:creationId xmlns:a16="http://schemas.microsoft.com/office/drawing/2014/main" id="{7D6C7DBE-988B-481A-BFE4-BDD9C37F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08A961-6E54-4CC8-BC42-3CA937C23B7C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0246" name="Picture 4" descr="graat_logo-aeble.png">
            <a:extLst>
              <a:ext uri="{FF2B5EF4-FFF2-40B4-BE49-F238E27FC236}">
                <a16:creationId xmlns:a16="http://schemas.microsoft.com/office/drawing/2014/main" id="{75C2B619-28EE-4872-A647-398B0171D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AAFB599-0167-4D6D-83D1-7A247FA67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701" y="3933056"/>
            <a:ext cx="3118644" cy="30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3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F7680894-4E33-41BA-B4D8-34C3A9D5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Agenda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FBAC1BEC-30D6-4830-8E2B-ED54A7987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301" y="1187383"/>
            <a:ext cx="4461795" cy="5245001"/>
          </a:xfrm>
        </p:spPr>
        <p:txBody>
          <a:bodyPr/>
          <a:lstStyle/>
          <a:p>
            <a:r>
              <a:rPr lang="en-US" altLang="en-US" dirty="0"/>
              <a:t>What is CSS</a:t>
            </a:r>
          </a:p>
          <a:p>
            <a:r>
              <a:rPr lang="en-US" altLang="en-US" dirty="0"/>
              <a:t>Where do we put it</a:t>
            </a:r>
          </a:p>
          <a:p>
            <a:r>
              <a:rPr lang="en-US" altLang="en-US" dirty="0"/>
              <a:t>Syntax</a:t>
            </a:r>
          </a:p>
          <a:p>
            <a:r>
              <a:rPr lang="en-US" altLang="en-US" dirty="0"/>
              <a:t>Elements, Classes and ID’s</a:t>
            </a:r>
          </a:p>
          <a:p>
            <a:r>
              <a:rPr lang="en-US" altLang="en-US" dirty="0"/>
              <a:t>Padding, Borders and Margins</a:t>
            </a:r>
          </a:p>
          <a:p>
            <a:r>
              <a:rPr lang="en-US" altLang="en-US" dirty="0"/>
              <a:t>Display: Blocks, Inline Blocks and Inline</a:t>
            </a:r>
          </a:p>
          <a:p>
            <a:r>
              <a:rPr lang="en-US" altLang="en-US" dirty="0"/>
              <a:t>Position: Absolute, Relative or Fixed</a:t>
            </a:r>
          </a:p>
          <a:p>
            <a:endParaRPr lang="en-US" altLang="en-US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457200" lvl="1" indent="0"/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EFBD1148-9DEC-4585-9595-809D961BDA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5497332C-5096-4E69-BC8F-35728B4A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D46979E-47C4-4AAC-B086-123253D424FA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C00C239D-6960-4E55-A942-7F0032797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A50F8C2-EFA4-4E77-A5FA-45F68AECA83B}"/>
              </a:ext>
            </a:extLst>
          </p:cNvPr>
          <p:cNvSpPr txBox="1">
            <a:spLocks/>
          </p:cNvSpPr>
          <p:nvPr/>
        </p:nvSpPr>
        <p:spPr bwMode="auto">
          <a:xfrm>
            <a:off x="6296821" y="1136673"/>
            <a:ext cx="2620487" cy="548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Pseudo-class</a:t>
            </a:r>
          </a:p>
          <a:p>
            <a:r>
              <a:rPr lang="en-US" altLang="en-US" dirty="0"/>
              <a:t>Colors</a:t>
            </a:r>
          </a:p>
          <a:p>
            <a:r>
              <a:rPr lang="en-US" altLang="en-US" dirty="0"/>
              <a:t>Transitions</a:t>
            </a:r>
          </a:p>
          <a:p>
            <a:r>
              <a:rPr lang="en-US" altLang="en-US" dirty="0"/>
              <a:t>Fonts</a:t>
            </a:r>
          </a:p>
          <a:p>
            <a:r>
              <a:rPr lang="en-US" altLang="en-US" dirty="0"/>
              <a:t>Text-alignment</a:t>
            </a:r>
          </a:p>
          <a:p>
            <a:r>
              <a:rPr lang="en-US" altLang="en-US" dirty="0"/>
              <a:t>Images</a:t>
            </a:r>
          </a:p>
          <a:p>
            <a:r>
              <a:rPr lang="en-US" altLang="en-US" dirty="0"/>
              <a:t>Object-fit</a:t>
            </a:r>
          </a:p>
          <a:p>
            <a:r>
              <a:rPr lang="en-US" altLang="en-US" dirty="0" err="1"/>
              <a:t>ViewPort</a:t>
            </a:r>
            <a:endParaRPr lang="en-US" altLang="en-US" dirty="0"/>
          </a:p>
          <a:p>
            <a:r>
              <a:rPr lang="en-US" altLang="en-US" dirty="0"/>
              <a:t>Modal</a:t>
            </a:r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457200" lvl="1" indent="0"/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>
            <a:extLst>
              <a:ext uri="{FF2B5EF4-FFF2-40B4-BE49-F238E27FC236}">
                <a16:creationId xmlns:a16="http://schemas.microsoft.com/office/drawing/2014/main" id="{6F629C5A-ECD9-43C7-8915-6D30BF28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b="0" dirty="0"/>
              <a:t>Padding, </a:t>
            </a:r>
            <a:r>
              <a:rPr lang="en-US" altLang="en-US" sz="3200" u="sng" dirty="0"/>
              <a:t>Borders</a:t>
            </a:r>
            <a:r>
              <a:rPr lang="en-US" altLang="en-US" sz="3200" b="0" dirty="0"/>
              <a:t> and Margins</a:t>
            </a:r>
          </a:p>
        </p:txBody>
      </p:sp>
      <p:sp>
        <p:nvSpPr>
          <p:cNvPr id="10243" name="Pladsholder til indhold 2">
            <a:extLst>
              <a:ext uri="{FF2B5EF4-FFF2-40B4-BE49-F238E27FC236}">
                <a16:creationId xmlns:a16="http://schemas.microsoft.com/office/drawing/2014/main" id="{3CD6D197-92B6-43BA-AC39-092CD9E22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630740" cy="5305425"/>
          </a:xfrm>
        </p:spPr>
        <p:txBody>
          <a:bodyPr/>
          <a:lstStyle/>
          <a:p>
            <a:r>
              <a:rPr lang="en-US" altLang="en-US" dirty="0"/>
              <a:t>border: 0px solid; //all 4 directions</a:t>
            </a:r>
          </a:p>
          <a:p>
            <a:r>
              <a:rPr lang="en-US" altLang="en-US" dirty="0"/>
              <a:t>border: 0px solid red; //top/bottom left/right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border-style: solid;</a:t>
            </a:r>
          </a:p>
          <a:p>
            <a:r>
              <a:rPr lang="en-US" altLang="en-US" dirty="0"/>
              <a:t>border-style: solid dotted dashed inset;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border-top: 1px solid;</a:t>
            </a:r>
          </a:p>
          <a:p>
            <a:r>
              <a:rPr lang="en-US" altLang="en-US" dirty="0"/>
              <a:t>border-left: 2px dotted;</a:t>
            </a:r>
          </a:p>
          <a:p>
            <a:endParaRPr lang="en-US" altLang="en-US" dirty="0"/>
          </a:p>
          <a:p>
            <a:r>
              <a:rPr lang="en-US" altLang="en-US" dirty="0"/>
              <a:t>border-radius: 10px;</a:t>
            </a:r>
          </a:p>
        </p:txBody>
      </p:sp>
      <p:sp>
        <p:nvSpPr>
          <p:cNvPr id="10244" name="Pladsholder til dato 3">
            <a:extLst>
              <a:ext uri="{FF2B5EF4-FFF2-40B4-BE49-F238E27FC236}">
                <a16:creationId xmlns:a16="http://schemas.microsoft.com/office/drawing/2014/main" id="{36F17E3E-9349-4139-BDD3-4D879A93223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10245" name="Pladsholder til diasnummer 4">
            <a:extLst>
              <a:ext uri="{FF2B5EF4-FFF2-40B4-BE49-F238E27FC236}">
                <a16:creationId xmlns:a16="http://schemas.microsoft.com/office/drawing/2014/main" id="{7D6C7DBE-988B-481A-BFE4-BDD9C37F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08A961-6E54-4CC8-BC42-3CA937C23B7C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0246" name="Picture 4" descr="graat_logo-aeble.png">
            <a:extLst>
              <a:ext uri="{FF2B5EF4-FFF2-40B4-BE49-F238E27FC236}">
                <a16:creationId xmlns:a16="http://schemas.microsoft.com/office/drawing/2014/main" id="{75C2B619-28EE-4872-A647-398B0171D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ECF93D-8508-43D7-B236-88134015A87C}"/>
              </a:ext>
            </a:extLst>
          </p:cNvPr>
          <p:cNvSpPr txBox="1"/>
          <p:nvPr/>
        </p:nvSpPr>
        <p:spPr>
          <a:xfrm>
            <a:off x="6296429" y="2297188"/>
            <a:ext cx="191943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Border-styles: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dotted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dashed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solid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double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groove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ridge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inset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outset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none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hidden</a:t>
            </a:r>
            <a:endParaRPr lang="da-DK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E65FD3-E4BB-470F-B56C-79ECE062B12F}"/>
              </a:ext>
            </a:extLst>
          </p:cNvPr>
          <p:cNvCxnSpPr/>
          <p:nvPr/>
        </p:nvCxnSpPr>
        <p:spPr>
          <a:xfrm>
            <a:off x="8172400" y="2924944"/>
            <a:ext cx="720080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AC951-418D-4FCC-ABB8-5D77209CABB7}"/>
              </a:ext>
            </a:extLst>
          </p:cNvPr>
          <p:cNvCxnSpPr/>
          <p:nvPr/>
        </p:nvCxnSpPr>
        <p:spPr>
          <a:xfrm>
            <a:off x="8172400" y="3284984"/>
            <a:ext cx="720080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84D56B-DCDE-4BFD-B513-64E66EDC8C4D}"/>
              </a:ext>
            </a:extLst>
          </p:cNvPr>
          <p:cNvCxnSpPr/>
          <p:nvPr/>
        </p:nvCxnSpPr>
        <p:spPr>
          <a:xfrm>
            <a:off x="8172400" y="3645024"/>
            <a:ext cx="720080" cy="0"/>
          </a:xfrm>
          <a:prstGeom prst="line">
            <a:avLst/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F05574-5C22-462D-810E-7C4AD8174E61}"/>
              </a:ext>
            </a:extLst>
          </p:cNvPr>
          <p:cNvCxnSpPr/>
          <p:nvPr/>
        </p:nvCxnSpPr>
        <p:spPr>
          <a:xfrm>
            <a:off x="8172400" y="4005064"/>
            <a:ext cx="720080" cy="0"/>
          </a:xfrm>
          <a:prstGeom prst="line">
            <a:avLst/>
          </a:prstGeom>
          <a:ln w="762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FE01CB-1BB1-48E9-A3FF-64343259866B}"/>
              </a:ext>
            </a:extLst>
          </p:cNvPr>
          <p:cNvCxnSpPr/>
          <p:nvPr/>
        </p:nvCxnSpPr>
        <p:spPr>
          <a:xfrm>
            <a:off x="8172400" y="4365104"/>
            <a:ext cx="720080" cy="0"/>
          </a:xfrm>
          <a:prstGeom prst="line">
            <a:avLst/>
          </a:prstGeom>
          <a:ln w="76200">
            <a:gradFill>
              <a:gsLst>
                <a:gs pos="0">
                  <a:schemeClr val="accent1"/>
                </a:gs>
                <a:gs pos="27000">
                  <a:schemeClr val="accent1"/>
                </a:gs>
                <a:gs pos="30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2523F0-3AA4-4081-8B66-42D634F11ED6}"/>
              </a:ext>
            </a:extLst>
          </p:cNvPr>
          <p:cNvCxnSpPr/>
          <p:nvPr/>
        </p:nvCxnSpPr>
        <p:spPr>
          <a:xfrm>
            <a:off x="8172400" y="4725144"/>
            <a:ext cx="720080" cy="0"/>
          </a:xfrm>
          <a:prstGeom prst="line">
            <a:avLst/>
          </a:prstGeom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0000">
                  <a:schemeClr val="accent1"/>
                </a:gs>
                <a:gs pos="68000">
                  <a:schemeClr val="accent1">
                    <a:lumMod val="45000"/>
                    <a:lumOff val="5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92ABCE-E997-4C6D-89ED-96D90A081457}"/>
              </a:ext>
            </a:extLst>
          </p:cNvPr>
          <p:cNvCxnSpPr/>
          <p:nvPr/>
        </p:nvCxnSpPr>
        <p:spPr>
          <a:xfrm>
            <a:off x="8172400" y="5085184"/>
            <a:ext cx="720080" cy="0"/>
          </a:xfrm>
          <a:prstGeom prst="line">
            <a:avLst/>
          </a:prstGeom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5F513B-5285-455D-A71F-BA0AC6F70835}"/>
              </a:ext>
            </a:extLst>
          </p:cNvPr>
          <p:cNvCxnSpPr>
            <a:cxnSpLocks/>
          </p:cNvCxnSpPr>
          <p:nvPr/>
        </p:nvCxnSpPr>
        <p:spPr>
          <a:xfrm>
            <a:off x="8172400" y="5445224"/>
            <a:ext cx="720080" cy="0"/>
          </a:xfrm>
          <a:prstGeom prst="line">
            <a:avLst/>
          </a:prstGeom>
          <a:ln w="76200" cmpd="sng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B1BFAB-B902-499F-A8B1-F88BB510DC0C}"/>
              </a:ext>
            </a:extLst>
          </p:cNvPr>
          <p:cNvSpPr/>
          <p:nvPr/>
        </p:nvSpPr>
        <p:spPr>
          <a:xfrm>
            <a:off x="4139952" y="5208657"/>
            <a:ext cx="129614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31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>
            <a:extLst>
              <a:ext uri="{FF2B5EF4-FFF2-40B4-BE49-F238E27FC236}">
                <a16:creationId xmlns:a16="http://schemas.microsoft.com/office/drawing/2014/main" id="{A5D3DE20-D531-4EF3-A5C7-4D79482B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Display: Block, Inline Blocks and Inline</a:t>
            </a:r>
          </a:p>
        </p:txBody>
      </p:sp>
      <p:sp>
        <p:nvSpPr>
          <p:cNvPr id="11267" name="Pladsholder til indhold 2">
            <a:extLst>
              <a:ext uri="{FF2B5EF4-FFF2-40B4-BE49-F238E27FC236}">
                <a16:creationId xmlns:a16="http://schemas.microsoft.com/office/drawing/2014/main" id="{A61A8917-D256-460E-BA1D-634137D08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6262688" cy="5305425"/>
          </a:xfrm>
        </p:spPr>
        <p:txBody>
          <a:bodyPr/>
          <a:lstStyle/>
          <a:p>
            <a:r>
              <a:rPr lang="en-US" altLang="en-US" dirty="0"/>
              <a:t>display: block</a:t>
            </a:r>
          </a:p>
          <a:p>
            <a:pPr lvl="1"/>
            <a:r>
              <a:rPr lang="en-US" altLang="en-US" dirty="0"/>
              <a:t>Respects size properties</a:t>
            </a:r>
          </a:p>
          <a:p>
            <a:pPr lvl="1"/>
            <a:r>
              <a:rPr lang="en-US" altLang="en-US" dirty="0"/>
              <a:t>Adds </a:t>
            </a:r>
            <a:r>
              <a:rPr lang="en-US" altLang="en-US" dirty="0" err="1"/>
              <a:t>linebreak</a:t>
            </a:r>
            <a:r>
              <a:rPr lang="en-US" altLang="en-US" dirty="0"/>
              <a:t> after it</a:t>
            </a:r>
          </a:p>
          <a:p>
            <a:r>
              <a:rPr lang="en-US" altLang="en-US" dirty="0"/>
              <a:t>display: inline</a:t>
            </a:r>
          </a:p>
          <a:p>
            <a:pPr lvl="1"/>
            <a:r>
              <a:rPr lang="en-US" altLang="en-US" dirty="0"/>
              <a:t>Ignores size properties to stay in line</a:t>
            </a:r>
          </a:p>
          <a:p>
            <a:pPr lvl="1"/>
            <a:r>
              <a:rPr lang="en-US" altLang="en-US" dirty="0"/>
              <a:t>No </a:t>
            </a:r>
            <a:r>
              <a:rPr lang="en-US" altLang="en-US" dirty="0" err="1"/>
              <a:t>linebreaks</a:t>
            </a:r>
            <a:r>
              <a:rPr lang="en-US" altLang="en-US" dirty="0"/>
              <a:t> inserted</a:t>
            </a:r>
          </a:p>
          <a:p>
            <a:r>
              <a:rPr lang="en-US" altLang="en-US" dirty="0"/>
              <a:t>display: inline-block</a:t>
            </a:r>
          </a:p>
          <a:p>
            <a:pPr lvl="1"/>
            <a:r>
              <a:rPr lang="en-US" altLang="en-US" dirty="0"/>
              <a:t>Respects size properties</a:t>
            </a:r>
          </a:p>
          <a:p>
            <a:pPr lvl="1"/>
            <a:r>
              <a:rPr lang="en-US" altLang="en-US" dirty="0"/>
              <a:t>Does not add </a:t>
            </a:r>
            <a:r>
              <a:rPr lang="en-US" altLang="en-US" dirty="0" err="1"/>
              <a:t>linebreak</a:t>
            </a:r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Use height and width for blocks and inline-blocks</a:t>
            </a:r>
          </a:p>
        </p:txBody>
      </p:sp>
      <p:sp>
        <p:nvSpPr>
          <p:cNvPr id="11268" name="Pladsholder til dato 3">
            <a:extLst>
              <a:ext uri="{FF2B5EF4-FFF2-40B4-BE49-F238E27FC236}">
                <a16:creationId xmlns:a16="http://schemas.microsoft.com/office/drawing/2014/main" id="{44309D0B-794C-4A8E-AF36-3C32790114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1269" name="Pladsholder til diasnummer 4">
            <a:extLst>
              <a:ext uri="{FF2B5EF4-FFF2-40B4-BE49-F238E27FC236}">
                <a16:creationId xmlns:a16="http://schemas.microsoft.com/office/drawing/2014/main" id="{00D320AC-CA7A-4913-92F7-D4627369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EF3365-2C61-4922-BB33-E078164C4E19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1270" name="Picture 4" descr="graat_logo-aeble.png">
            <a:extLst>
              <a:ext uri="{FF2B5EF4-FFF2-40B4-BE49-F238E27FC236}">
                <a16:creationId xmlns:a16="http://schemas.microsoft.com/office/drawing/2014/main" id="{B7EE4AC0-D7F1-426A-A505-FF9F37AC2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>
            <a:extLst>
              <a:ext uri="{FF2B5EF4-FFF2-40B4-BE49-F238E27FC236}">
                <a16:creationId xmlns:a16="http://schemas.microsoft.com/office/drawing/2014/main" id="{A5D3DE20-D531-4EF3-A5C7-4D79482B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Block, Inline Blocks and Inline</a:t>
            </a:r>
          </a:p>
        </p:txBody>
      </p:sp>
      <p:sp>
        <p:nvSpPr>
          <p:cNvPr id="11268" name="Pladsholder til dato 3">
            <a:extLst>
              <a:ext uri="{FF2B5EF4-FFF2-40B4-BE49-F238E27FC236}">
                <a16:creationId xmlns:a16="http://schemas.microsoft.com/office/drawing/2014/main" id="{44309D0B-794C-4A8E-AF36-3C32790114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11269" name="Pladsholder til diasnummer 4">
            <a:extLst>
              <a:ext uri="{FF2B5EF4-FFF2-40B4-BE49-F238E27FC236}">
                <a16:creationId xmlns:a16="http://schemas.microsoft.com/office/drawing/2014/main" id="{00D320AC-CA7A-4913-92F7-D4627369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EF3365-2C61-4922-BB33-E078164C4E19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1270" name="Picture 4" descr="graat_logo-aeble.png">
            <a:extLst>
              <a:ext uri="{FF2B5EF4-FFF2-40B4-BE49-F238E27FC236}">
                <a16:creationId xmlns:a16="http://schemas.microsoft.com/office/drawing/2014/main" id="{B7EE4AC0-D7F1-426A-A505-FF9F37AC2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64B328-A3E9-4FB1-B821-27F22A30F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27" y="-8139"/>
            <a:ext cx="7709172" cy="65803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A58292-4D90-476A-87F8-1819A38B47C1}"/>
              </a:ext>
            </a:extLst>
          </p:cNvPr>
          <p:cNvSpPr txBox="1"/>
          <p:nvPr/>
        </p:nvSpPr>
        <p:spPr>
          <a:xfrm>
            <a:off x="1122227" y="6572250"/>
            <a:ext cx="6516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ighlight>
                  <a:srgbClr val="000080"/>
                </a:highlight>
              </a:rPr>
              <a:t>Source: https://www.w3schools.com/css/tryit.asp?filename=trycss_inline-block_span1</a:t>
            </a:r>
            <a:endParaRPr lang="da-DK" sz="1400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73549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>
            <a:extLst>
              <a:ext uri="{FF2B5EF4-FFF2-40B4-BE49-F238E27FC236}">
                <a16:creationId xmlns:a16="http://schemas.microsoft.com/office/drawing/2014/main" id="{8F0FEB29-2490-43A4-B5FB-863B7569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Position: Absolute, Relative or Fixed</a:t>
            </a:r>
          </a:p>
        </p:txBody>
      </p:sp>
      <p:sp>
        <p:nvSpPr>
          <p:cNvPr id="12291" name="Pladsholder til indhold 2">
            <a:extLst>
              <a:ext uri="{FF2B5EF4-FFF2-40B4-BE49-F238E27FC236}">
                <a16:creationId xmlns:a16="http://schemas.microsoft.com/office/drawing/2014/main" id="{7E82A6B3-320C-42E5-8772-A04133A09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414716" cy="5305425"/>
          </a:xfrm>
        </p:spPr>
        <p:txBody>
          <a:bodyPr/>
          <a:lstStyle/>
          <a:p>
            <a:r>
              <a:rPr lang="en-US" altLang="en-US" dirty="0"/>
              <a:t>Absolute position in document</a:t>
            </a:r>
          </a:p>
          <a:p>
            <a:r>
              <a:rPr lang="en-US" altLang="en-US" dirty="0"/>
              <a:t>Relative to parents (standard)</a:t>
            </a:r>
          </a:p>
          <a:p>
            <a:r>
              <a:rPr lang="en-US" altLang="en-US" dirty="0"/>
              <a:t>Fixed in window</a:t>
            </a:r>
          </a:p>
          <a:p>
            <a:r>
              <a:rPr lang="en-US" altLang="en-US" dirty="0"/>
              <a:t>Sticky is relative or fixed, defined by scroll position</a:t>
            </a:r>
          </a:p>
          <a:p>
            <a:r>
              <a:rPr lang="en-US" altLang="en-US" dirty="0"/>
              <a:t>Static falls in with page flow, ignoring top, right, etc.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12292" name="Pladsholder til dato 3">
            <a:extLst>
              <a:ext uri="{FF2B5EF4-FFF2-40B4-BE49-F238E27FC236}">
                <a16:creationId xmlns:a16="http://schemas.microsoft.com/office/drawing/2014/main" id="{AF3AFB82-D0A4-4FCC-876B-56D0B8FB5F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2293" name="Pladsholder til diasnummer 4">
            <a:extLst>
              <a:ext uri="{FF2B5EF4-FFF2-40B4-BE49-F238E27FC236}">
                <a16:creationId xmlns:a16="http://schemas.microsoft.com/office/drawing/2014/main" id="{6F0C075D-BBD8-44C7-B773-AC1FCB1C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39E47F-5C49-4F32-9B8A-6B15F495FF5D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2294" name="Picture 4" descr="graat_logo-aeble.png">
            <a:extLst>
              <a:ext uri="{FF2B5EF4-FFF2-40B4-BE49-F238E27FC236}">
                <a16:creationId xmlns:a16="http://schemas.microsoft.com/office/drawing/2014/main" id="{D3DE51FC-03DD-4B3A-A8F3-F31AB02CC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>
            <a:extLst>
              <a:ext uri="{FF2B5EF4-FFF2-40B4-BE49-F238E27FC236}">
                <a16:creationId xmlns:a16="http://schemas.microsoft.com/office/drawing/2014/main" id="{8F0FEB29-2490-43A4-B5FB-863B7569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Position: Absolute, Relative or Fixed</a:t>
            </a:r>
          </a:p>
        </p:txBody>
      </p:sp>
      <p:sp>
        <p:nvSpPr>
          <p:cNvPr id="12291" name="Pladsholder til indhold 2">
            <a:extLst>
              <a:ext uri="{FF2B5EF4-FFF2-40B4-BE49-F238E27FC236}">
                <a16:creationId xmlns:a16="http://schemas.microsoft.com/office/drawing/2014/main" id="{7E82A6B3-320C-42E5-8772-A04133A09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414716" cy="5305425"/>
          </a:xfrm>
        </p:spPr>
        <p:txBody>
          <a:bodyPr/>
          <a:lstStyle/>
          <a:p>
            <a:r>
              <a:rPr lang="en-US" altLang="en-US" dirty="0"/>
              <a:t>Use top, right, bottom and left move element from standard position.</a:t>
            </a:r>
          </a:p>
          <a:p>
            <a:pPr lvl="1"/>
            <a:r>
              <a:rPr lang="en-US" altLang="en-US" dirty="0"/>
              <a:t>In most cases, you only select 2 of these, e.g. top  &amp; right</a:t>
            </a:r>
          </a:p>
          <a:p>
            <a:r>
              <a:rPr lang="en-US" altLang="en-US" dirty="0"/>
              <a:t>Use z-index to decide which elements are in front of –and behind each other.</a:t>
            </a:r>
          </a:p>
          <a:p>
            <a:pPr marL="0" indent="0">
              <a:buNone/>
            </a:pPr>
            <a:r>
              <a:rPr lang="en-US" altLang="en-US" dirty="0"/>
              <a:t>div {</a:t>
            </a:r>
          </a:p>
          <a:p>
            <a:pPr marL="0" indent="0">
              <a:buNone/>
            </a:pPr>
            <a:r>
              <a:rPr lang="en-US" altLang="en-US" dirty="0"/>
              <a:t>    position: absolute;</a:t>
            </a:r>
          </a:p>
          <a:p>
            <a:pPr marL="0" indent="0">
              <a:buNone/>
            </a:pPr>
            <a:r>
              <a:rPr lang="en-US" altLang="en-US" dirty="0"/>
              <a:t>    top: 10px;</a:t>
            </a:r>
          </a:p>
          <a:p>
            <a:pPr marL="0" indent="0">
              <a:buNone/>
            </a:pPr>
            <a:r>
              <a:rPr lang="en-US" altLang="en-US" dirty="0"/>
              <a:t>    left: 25%;</a:t>
            </a:r>
          </a:p>
          <a:p>
            <a:pPr marL="0" indent="0">
              <a:buNone/>
            </a:pPr>
            <a:r>
              <a:rPr lang="en-US" altLang="en-US" dirty="0"/>
              <a:t>    z-index: 2;</a:t>
            </a:r>
          </a:p>
          <a:p>
            <a:pPr marL="0" indent="0">
              <a:buNone/>
            </a:pPr>
            <a:r>
              <a:rPr lang="en-US" altLang="en-US" dirty="0"/>
              <a:t>}</a:t>
            </a:r>
          </a:p>
        </p:txBody>
      </p:sp>
      <p:sp>
        <p:nvSpPr>
          <p:cNvPr id="12292" name="Pladsholder til dato 3">
            <a:extLst>
              <a:ext uri="{FF2B5EF4-FFF2-40B4-BE49-F238E27FC236}">
                <a16:creationId xmlns:a16="http://schemas.microsoft.com/office/drawing/2014/main" id="{AF3AFB82-D0A4-4FCC-876B-56D0B8FB5F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2293" name="Pladsholder til diasnummer 4">
            <a:extLst>
              <a:ext uri="{FF2B5EF4-FFF2-40B4-BE49-F238E27FC236}">
                <a16:creationId xmlns:a16="http://schemas.microsoft.com/office/drawing/2014/main" id="{6F0C075D-BBD8-44C7-B773-AC1FCB1C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39E47F-5C49-4F32-9B8A-6B15F495FF5D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2294" name="Picture 4" descr="graat_logo-aeble.png">
            <a:extLst>
              <a:ext uri="{FF2B5EF4-FFF2-40B4-BE49-F238E27FC236}">
                <a16:creationId xmlns:a16="http://schemas.microsoft.com/office/drawing/2014/main" id="{D3DE51FC-03DD-4B3A-A8F3-F31AB02CC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879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>
            <a:extLst>
              <a:ext uri="{FF2B5EF4-FFF2-40B4-BE49-F238E27FC236}">
                <a16:creationId xmlns:a16="http://schemas.microsoft.com/office/drawing/2014/main" id="{1D6A5650-AD5E-4EA9-884D-2637D4A0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Pseudo class selectors</a:t>
            </a:r>
          </a:p>
        </p:txBody>
      </p:sp>
      <p:sp>
        <p:nvSpPr>
          <p:cNvPr id="13315" name="Pladsholder til indhold 2">
            <a:extLst>
              <a:ext uri="{FF2B5EF4-FFF2-40B4-BE49-F238E27FC236}">
                <a16:creationId xmlns:a16="http://schemas.microsoft.com/office/drawing/2014/main" id="{E0262DFE-4AE6-429A-9A9F-3EDA3041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9"/>
            <a:ext cx="2806204" cy="4247678"/>
          </a:xfrm>
        </p:spPr>
        <p:txBody>
          <a:bodyPr/>
          <a:lstStyle/>
          <a:p>
            <a:pPr>
              <a:buNone/>
            </a:pPr>
            <a:r>
              <a:rPr lang="en-US" altLang="en-US" b="1" dirty="0"/>
              <a:t>unvisited link</a:t>
            </a:r>
          </a:p>
          <a:p>
            <a:pPr>
              <a:buNone/>
            </a:pPr>
            <a:r>
              <a:rPr lang="en-US" altLang="en-US" dirty="0"/>
              <a:t>a:link {</a:t>
            </a:r>
          </a:p>
          <a:p>
            <a:pPr>
              <a:buNone/>
            </a:pPr>
            <a:r>
              <a:rPr lang="en-US" altLang="en-US" dirty="0"/>
              <a:t>  color: #FF0000;</a:t>
            </a:r>
          </a:p>
          <a:p>
            <a:pPr>
              <a:buNone/>
            </a:pPr>
            <a:r>
              <a:rPr lang="en-US" altLang="en-US" dirty="0"/>
              <a:t>}</a:t>
            </a:r>
          </a:p>
          <a:p>
            <a:pPr>
              <a:buNone/>
            </a:pPr>
            <a:endParaRPr lang="en-US" altLang="en-US" dirty="0"/>
          </a:p>
          <a:p>
            <a:pPr>
              <a:buNone/>
            </a:pPr>
            <a:r>
              <a:rPr lang="en-US" altLang="en-US" b="1" dirty="0"/>
              <a:t>visited link</a:t>
            </a:r>
          </a:p>
          <a:p>
            <a:pPr>
              <a:buNone/>
            </a:pPr>
            <a:r>
              <a:rPr lang="en-US" altLang="en-US" dirty="0"/>
              <a:t>a:visited {</a:t>
            </a:r>
          </a:p>
          <a:p>
            <a:pPr>
              <a:buNone/>
            </a:pPr>
            <a:r>
              <a:rPr lang="en-US" altLang="en-US" dirty="0"/>
              <a:t>  color: #00FF00;</a:t>
            </a:r>
          </a:p>
          <a:p>
            <a:pPr>
              <a:buNone/>
            </a:pPr>
            <a:r>
              <a:rPr lang="en-US" altLang="en-US" dirty="0"/>
              <a:t>}</a:t>
            </a:r>
          </a:p>
        </p:txBody>
      </p:sp>
      <p:sp>
        <p:nvSpPr>
          <p:cNvPr id="13316" name="Pladsholder til dato 3">
            <a:extLst>
              <a:ext uri="{FF2B5EF4-FFF2-40B4-BE49-F238E27FC236}">
                <a16:creationId xmlns:a16="http://schemas.microsoft.com/office/drawing/2014/main" id="{7F21A7A0-1530-4F2B-BFB2-6888352483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3317" name="Pladsholder til diasnummer 4">
            <a:extLst>
              <a:ext uri="{FF2B5EF4-FFF2-40B4-BE49-F238E27FC236}">
                <a16:creationId xmlns:a16="http://schemas.microsoft.com/office/drawing/2014/main" id="{EE221CC8-0047-42AA-93CC-7679FB3E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2844F7-47E0-4F33-9EE4-E4B86E5F5BCE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3318" name="Picture 4" descr="graat_logo-aeble.png">
            <a:extLst>
              <a:ext uri="{FF2B5EF4-FFF2-40B4-BE49-F238E27FC236}">
                <a16:creationId xmlns:a16="http://schemas.microsoft.com/office/drawing/2014/main" id="{0C99DA41-481A-47BA-BD7D-2028F8944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5F2B722F-E17B-4BC7-B715-91D6BDC980E9}"/>
              </a:ext>
            </a:extLst>
          </p:cNvPr>
          <p:cNvSpPr txBox="1">
            <a:spLocks/>
          </p:cNvSpPr>
          <p:nvPr/>
        </p:nvSpPr>
        <p:spPr bwMode="auto">
          <a:xfrm>
            <a:off x="4799806" y="1125539"/>
            <a:ext cx="2806204" cy="424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en-US" b="1" dirty="0"/>
              <a:t>mouse over link</a:t>
            </a:r>
          </a:p>
          <a:p>
            <a:pPr>
              <a:buNone/>
            </a:pPr>
            <a:r>
              <a:rPr lang="en-US" altLang="en-US" dirty="0"/>
              <a:t>a:hover {</a:t>
            </a:r>
          </a:p>
          <a:p>
            <a:pPr>
              <a:buNone/>
            </a:pPr>
            <a:r>
              <a:rPr lang="en-US" altLang="en-US" dirty="0"/>
              <a:t>  color: #FF00FF;</a:t>
            </a:r>
          </a:p>
          <a:p>
            <a:pPr>
              <a:buNone/>
            </a:pPr>
            <a:r>
              <a:rPr lang="en-US" altLang="en-US" dirty="0"/>
              <a:t>}</a:t>
            </a:r>
          </a:p>
          <a:p>
            <a:pPr>
              <a:buNone/>
            </a:pPr>
            <a:endParaRPr lang="en-US" altLang="en-US" dirty="0"/>
          </a:p>
          <a:p>
            <a:pPr>
              <a:buNone/>
            </a:pPr>
            <a:r>
              <a:rPr lang="en-US" altLang="en-US" b="1" dirty="0"/>
              <a:t>selected link</a:t>
            </a:r>
          </a:p>
          <a:p>
            <a:pPr>
              <a:buNone/>
            </a:pPr>
            <a:r>
              <a:rPr lang="en-US" altLang="en-US" dirty="0"/>
              <a:t>a:active {</a:t>
            </a:r>
          </a:p>
          <a:p>
            <a:pPr>
              <a:buNone/>
            </a:pPr>
            <a:r>
              <a:rPr lang="en-US" altLang="en-US" dirty="0"/>
              <a:t>  color: #0000FF;</a:t>
            </a:r>
          </a:p>
          <a:p>
            <a:pPr>
              <a:buNone/>
            </a:pPr>
            <a:r>
              <a:rPr lang="en-US" altLang="en-US" dirty="0"/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>
            <a:extLst>
              <a:ext uri="{FF2B5EF4-FFF2-40B4-BE49-F238E27FC236}">
                <a16:creationId xmlns:a16="http://schemas.microsoft.com/office/drawing/2014/main" id="{3A596440-58FD-4960-B343-6E63A77F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Colors</a:t>
            </a:r>
          </a:p>
        </p:txBody>
      </p:sp>
      <p:sp>
        <p:nvSpPr>
          <p:cNvPr id="14339" name="Pladsholder til indhold 2">
            <a:extLst>
              <a:ext uri="{FF2B5EF4-FFF2-40B4-BE49-F238E27FC236}">
                <a16:creationId xmlns:a16="http://schemas.microsoft.com/office/drawing/2014/main" id="{EA7AE768-EB7E-441E-A943-771FD99C2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6262688" cy="5305425"/>
          </a:xfrm>
        </p:spPr>
        <p:txBody>
          <a:bodyPr/>
          <a:lstStyle/>
          <a:p>
            <a:r>
              <a:rPr lang="en-US" altLang="en-US" dirty="0"/>
              <a:t>Named colors</a:t>
            </a:r>
          </a:p>
          <a:p>
            <a:pPr lvl="1"/>
            <a:r>
              <a:rPr lang="en-US" altLang="en-US" dirty="0"/>
              <a:t>Blue, black, white, grey, etc.</a:t>
            </a:r>
          </a:p>
          <a:p>
            <a:r>
              <a:rPr lang="en-US" altLang="en-US" dirty="0"/>
              <a:t>Hex colors</a:t>
            </a:r>
          </a:p>
          <a:p>
            <a:pPr lvl="1"/>
            <a:r>
              <a:rPr lang="en-US" altLang="en-US" dirty="0"/>
              <a:t>#00AAFF</a:t>
            </a:r>
          </a:p>
          <a:p>
            <a:pPr lvl="1"/>
            <a:r>
              <a:rPr lang="en-US" altLang="en-US" dirty="0"/>
              <a:t>R G B values from 00 to FF (0 to 255)</a:t>
            </a:r>
          </a:p>
          <a:p>
            <a:r>
              <a:rPr lang="en-US" altLang="en-US" dirty="0"/>
              <a:t>RGB</a:t>
            </a:r>
          </a:p>
          <a:p>
            <a:pPr lvl="1"/>
            <a:r>
              <a:rPr lang="en-US" altLang="en-US" dirty="0" err="1"/>
              <a:t>rgb</a:t>
            </a:r>
            <a:r>
              <a:rPr lang="en-US" altLang="en-US" dirty="0"/>
              <a:t>(0, 100, 255)</a:t>
            </a:r>
          </a:p>
          <a:p>
            <a:pPr lvl="1"/>
            <a:r>
              <a:rPr lang="en-US" altLang="en-US" dirty="0"/>
              <a:t>R G B values from 0 to 255</a:t>
            </a:r>
          </a:p>
          <a:p>
            <a:r>
              <a:rPr lang="en-US" altLang="en-US" dirty="0"/>
              <a:t>RGBA</a:t>
            </a:r>
          </a:p>
          <a:p>
            <a:pPr lvl="1"/>
            <a:r>
              <a:rPr lang="en-US" altLang="en-US" dirty="0" err="1"/>
              <a:t>rgba</a:t>
            </a:r>
            <a:r>
              <a:rPr lang="en-US" altLang="en-US" dirty="0"/>
              <a:t>(0, 100, 255, 0.5)</a:t>
            </a:r>
          </a:p>
          <a:p>
            <a:pPr lvl="1"/>
            <a:r>
              <a:rPr lang="en-US" altLang="en-US" dirty="0"/>
              <a:t>R G B values + alpha value from 0 – 1</a:t>
            </a:r>
          </a:p>
          <a:p>
            <a:pPr lvl="1"/>
            <a:r>
              <a:rPr lang="en-US" altLang="en-US" dirty="0"/>
              <a:t>Used for semi-transparent elements</a:t>
            </a:r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457200" lvl="1" indent="0"/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14340" name="Pladsholder til dato 3">
            <a:extLst>
              <a:ext uri="{FF2B5EF4-FFF2-40B4-BE49-F238E27FC236}">
                <a16:creationId xmlns:a16="http://schemas.microsoft.com/office/drawing/2014/main" id="{6A09928C-9D0E-43D1-9339-C42D1BD82C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4341" name="Pladsholder til diasnummer 4">
            <a:extLst>
              <a:ext uri="{FF2B5EF4-FFF2-40B4-BE49-F238E27FC236}">
                <a16:creationId xmlns:a16="http://schemas.microsoft.com/office/drawing/2014/main" id="{562258BB-A3E6-4F0F-867A-CBD41AD7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6993BA-EEC7-4054-92A9-AC4A4F7DCE0B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4342" name="Picture 4" descr="graat_logo-aeble.png">
            <a:extLst>
              <a:ext uri="{FF2B5EF4-FFF2-40B4-BE49-F238E27FC236}">
                <a16:creationId xmlns:a16="http://schemas.microsoft.com/office/drawing/2014/main" id="{932E7FF7-39FD-40FF-819B-C5890D5A5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>
            <a:extLst>
              <a:ext uri="{FF2B5EF4-FFF2-40B4-BE49-F238E27FC236}">
                <a16:creationId xmlns:a16="http://schemas.microsoft.com/office/drawing/2014/main" id="{3A596440-58FD-4960-B343-6E63A77F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Sizes</a:t>
            </a:r>
          </a:p>
        </p:txBody>
      </p:sp>
      <p:sp>
        <p:nvSpPr>
          <p:cNvPr id="14339" name="Pladsholder til indhold 2">
            <a:extLst>
              <a:ext uri="{FF2B5EF4-FFF2-40B4-BE49-F238E27FC236}">
                <a16:creationId xmlns:a16="http://schemas.microsoft.com/office/drawing/2014/main" id="{EA7AE768-EB7E-441E-A943-771FD99C2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6262688" cy="5305425"/>
          </a:xfrm>
        </p:spPr>
        <p:txBody>
          <a:bodyPr/>
          <a:lstStyle/>
          <a:p>
            <a:r>
              <a:rPr lang="en-US" altLang="en-US" dirty="0"/>
              <a:t>width</a:t>
            </a:r>
          </a:p>
          <a:p>
            <a:r>
              <a:rPr lang="en-US" altLang="en-US" dirty="0" err="1"/>
              <a:t>heigth</a:t>
            </a:r>
            <a:endParaRPr lang="en-US" altLang="en-US" dirty="0"/>
          </a:p>
          <a:p>
            <a:r>
              <a:rPr lang="en-US" altLang="en-US" dirty="0"/>
              <a:t>min-height</a:t>
            </a:r>
          </a:p>
          <a:p>
            <a:r>
              <a:rPr lang="en-US" altLang="en-US" dirty="0"/>
              <a:t>max-height</a:t>
            </a:r>
          </a:p>
          <a:p>
            <a:r>
              <a:rPr lang="en-US" altLang="en-US" dirty="0"/>
              <a:t>min-width</a:t>
            </a:r>
          </a:p>
          <a:p>
            <a:r>
              <a:rPr lang="en-US" altLang="en-US"/>
              <a:t>max-width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100px</a:t>
            </a:r>
          </a:p>
          <a:p>
            <a:r>
              <a:rPr lang="en-US" altLang="en-US" dirty="0"/>
              <a:t>40%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457200" lvl="1" indent="0"/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14340" name="Pladsholder til dato 3">
            <a:extLst>
              <a:ext uri="{FF2B5EF4-FFF2-40B4-BE49-F238E27FC236}">
                <a16:creationId xmlns:a16="http://schemas.microsoft.com/office/drawing/2014/main" id="{6A09928C-9D0E-43D1-9339-C42D1BD82C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4341" name="Pladsholder til diasnummer 4">
            <a:extLst>
              <a:ext uri="{FF2B5EF4-FFF2-40B4-BE49-F238E27FC236}">
                <a16:creationId xmlns:a16="http://schemas.microsoft.com/office/drawing/2014/main" id="{562258BB-A3E6-4F0F-867A-CBD41AD7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6993BA-EEC7-4054-92A9-AC4A4F7DCE0B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4342" name="Picture 4" descr="graat_logo-aeble.png">
            <a:extLst>
              <a:ext uri="{FF2B5EF4-FFF2-40B4-BE49-F238E27FC236}">
                <a16:creationId xmlns:a16="http://schemas.microsoft.com/office/drawing/2014/main" id="{932E7FF7-39FD-40FF-819B-C5890D5A5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554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>
            <a:extLst>
              <a:ext uri="{FF2B5EF4-FFF2-40B4-BE49-F238E27FC236}">
                <a16:creationId xmlns:a16="http://schemas.microsoft.com/office/drawing/2014/main" id="{3A596440-58FD-4960-B343-6E63A77F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Shapes</a:t>
            </a:r>
          </a:p>
        </p:txBody>
      </p:sp>
      <p:sp>
        <p:nvSpPr>
          <p:cNvPr id="14339" name="Pladsholder til indhold 2">
            <a:extLst>
              <a:ext uri="{FF2B5EF4-FFF2-40B4-BE49-F238E27FC236}">
                <a16:creationId xmlns:a16="http://schemas.microsoft.com/office/drawing/2014/main" id="{EA7AE768-EB7E-441E-A943-771FD99C2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6262688" cy="5305425"/>
          </a:xfrm>
        </p:spPr>
        <p:txBody>
          <a:bodyPr/>
          <a:lstStyle/>
          <a:p>
            <a:r>
              <a:rPr lang="en-US" altLang="en-US" dirty="0"/>
              <a:t>skew(20deg)</a:t>
            </a:r>
          </a:p>
          <a:p>
            <a:r>
              <a:rPr lang="en-US" altLang="en-US" dirty="0"/>
              <a:t>rotate(20deg)</a:t>
            </a:r>
          </a:p>
          <a:p>
            <a:r>
              <a:rPr lang="en-US" altLang="en-US" dirty="0"/>
              <a:t>border is </a:t>
            </a:r>
            <a:r>
              <a:rPr lang="en-US" altLang="en-US" dirty="0" err="1"/>
              <a:t>trapez</a:t>
            </a:r>
            <a:r>
              <a:rPr lang="en-US" altLang="en-US" dirty="0"/>
              <a:t> (triangle if size is 0)</a:t>
            </a:r>
          </a:p>
          <a:p>
            <a:r>
              <a:rPr lang="en-US" altLang="en-US" dirty="0"/>
              <a:t>border-radius</a:t>
            </a:r>
          </a:p>
          <a:p>
            <a:endParaRPr lang="en-US" altLang="en-US" dirty="0"/>
          </a:p>
          <a:p>
            <a:r>
              <a:rPr lang="en-US" altLang="en-US" dirty="0"/>
              <a:t>Build extreme shapes:</a:t>
            </a:r>
          </a:p>
          <a:p>
            <a:pPr lvl="1"/>
            <a:r>
              <a:rPr lang="en-US" altLang="en-US" dirty="0"/>
              <a:t>https://bennettfeely.com/clippy/</a:t>
            </a:r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457200" lvl="1" indent="0"/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14340" name="Pladsholder til dato 3">
            <a:extLst>
              <a:ext uri="{FF2B5EF4-FFF2-40B4-BE49-F238E27FC236}">
                <a16:creationId xmlns:a16="http://schemas.microsoft.com/office/drawing/2014/main" id="{6A09928C-9D0E-43D1-9339-C42D1BD82C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4341" name="Pladsholder til diasnummer 4">
            <a:extLst>
              <a:ext uri="{FF2B5EF4-FFF2-40B4-BE49-F238E27FC236}">
                <a16:creationId xmlns:a16="http://schemas.microsoft.com/office/drawing/2014/main" id="{562258BB-A3E6-4F0F-867A-CBD41AD7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6993BA-EEC7-4054-92A9-AC4A4F7DCE0B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4342" name="Picture 4" descr="graat_logo-aeble.png">
            <a:extLst>
              <a:ext uri="{FF2B5EF4-FFF2-40B4-BE49-F238E27FC236}">
                <a16:creationId xmlns:a16="http://schemas.microsoft.com/office/drawing/2014/main" id="{932E7FF7-39FD-40FF-819B-C5890D5A5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10647F-E2CA-4591-880A-6B6E7DF59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3212976"/>
            <a:ext cx="30384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25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>
            <a:extLst>
              <a:ext uri="{FF2B5EF4-FFF2-40B4-BE49-F238E27FC236}">
                <a16:creationId xmlns:a16="http://schemas.microsoft.com/office/drawing/2014/main" id="{B1B88F6A-119F-447F-8924-24242812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Transitions</a:t>
            </a:r>
          </a:p>
        </p:txBody>
      </p:sp>
      <p:sp>
        <p:nvSpPr>
          <p:cNvPr id="15363" name="Pladsholder til indhold 2">
            <a:extLst>
              <a:ext uri="{FF2B5EF4-FFF2-40B4-BE49-F238E27FC236}">
                <a16:creationId xmlns:a16="http://schemas.microsoft.com/office/drawing/2014/main" id="{C924646B-83EA-4355-9259-445A00F7D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6262688" cy="53054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a:hover {</a:t>
            </a:r>
          </a:p>
          <a:p>
            <a:pPr marL="0" indent="0">
              <a:buNone/>
            </a:pPr>
            <a:r>
              <a:rPr lang="en-US" altLang="en-US" dirty="0"/>
              <a:t>    color: pink;</a:t>
            </a:r>
          </a:p>
          <a:p>
            <a:pPr marL="0" indent="0">
              <a:buNone/>
            </a:pPr>
            <a:r>
              <a:rPr lang="en-US" altLang="en-US" dirty="0"/>
              <a:t>    width: 200px;</a:t>
            </a:r>
          </a:p>
          <a:p>
            <a:pPr marL="0" indent="0">
              <a:buNone/>
            </a:pPr>
            <a:r>
              <a:rPr lang="en-US" altLang="en-US" dirty="0"/>
              <a:t>    transition: color ease-in-out 2s, width 4s;</a:t>
            </a:r>
          </a:p>
          <a:p>
            <a:pPr marL="0" indent="0">
              <a:buNone/>
            </a:pPr>
            <a:r>
              <a:rPr lang="en-US" altLang="en-US" dirty="0"/>
              <a:t>}</a:t>
            </a:r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457200" lvl="1" indent="0"/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15364" name="Pladsholder til dato 3">
            <a:extLst>
              <a:ext uri="{FF2B5EF4-FFF2-40B4-BE49-F238E27FC236}">
                <a16:creationId xmlns:a16="http://schemas.microsoft.com/office/drawing/2014/main" id="{4DEC0D05-B08F-42E9-B1DA-49588D9BC2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5365" name="Pladsholder til diasnummer 4">
            <a:extLst>
              <a:ext uri="{FF2B5EF4-FFF2-40B4-BE49-F238E27FC236}">
                <a16:creationId xmlns:a16="http://schemas.microsoft.com/office/drawing/2014/main" id="{3D56C0DA-DEAC-4D0E-8F3D-2E1680FD1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5DBE62-5254-4941-BA21-BFA91DF7D1B3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5366" name="Picture 4" descr="graat_logo-aeble.png">
            <a:extLst>
              <a:ext uri="{FF2B5EF4-FFF2-40B4-BE49-F238E27FC236}">
                <a16:creationId xmlns:a16="http://schemas.microsoft.com/office/drawing/2014/main" id="{F864EC65-9021-4167-901F-3CDA24BA2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6BA7A342-CC65-4D77-BCE3-084060B1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What is CSS?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A0768F9F-184D-45BB-8B4D-06584775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6262688" cy="5305425"/>
          </a:xfrm>
        </p:spPr>
        <p:txBody>
          <a:bodyPr/>
          <a:lstStyle/>
          <a:p>
            <a:r>
              <a:rPr lang="en-US" altLang="en-US"/>
              <a:t>Cascading Style Sheets</a:t>
            </a:r>
          </a:p>
          <a:p>
            <a:r>
              <a:rPr lang="en-US" altLang="en-US"/>
              <a:t>Defines how the HTML looks</a:t>
            </a:r>
          </a:p>
          <a:p>
            <a:r>
              <a:rPr lang="en-US" altLang="en-US"/>
              <a:t>Most HTML markup attributes have CSS equivalents</a:t>
            </a:r>
          </a:p>
          <a:p>
            <a:r>
              <a:rPr lang="en-US" altLang="en-US"/>
              <a:t>HTML is the content and structure</a:t>
            </a:r>
          </a:p>
          <a:p>
            <a:r>
              <a:rPr lang="en-US" altLang="en-US"/>
              <a:t>CSS is the way that content looks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8DC32EFE-6906-4711-8C97-740A3559C5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DC3E038-BB98-4415-8AFC-35208162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C708CA-58B9-46CC-9C38-FD47A9948A7B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906BD140-CC0F-4C0D-831A-91C1FF029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>
            <a:extLst>
              <a:ext uri="{FF2B5EF4-FFF2-40B4-BE49-F238E27FC236}">
                <a16:creationId xmlns:a16="http://schemas.microsoft.com/office/drawing/2014/main" id="{A108D57B-D4DC-46EC-88F8-9038BAF52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Fonts</a:t>
            </a:r>
          </a:p>
        </p:txBody>
      </p:sp>
      <p:sp>
        <p:nvSpPr>
          <p:cNvPr id="16387" name="Pladsholder til indhold 2">
            <a:extLst>
              <a:ext uri="{FF2B5EF4-FFF2-40B4-BE49-F238E27FC236}">
                <a16:creationId xmlns:a16="http://schemas.microsoft.com/office/drawing/2014/main" id="{08AE242D-1870-4EAF-957D-E80F07BE6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762" y="1409701"/>
            <a:ext cx="7285558" cy="482761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font-family: </a:t>
            </a:r>
            <a:r>
              <a:rPr lang="en-US" dirty="0"/>
              <a:t>"Times New Roman", Times, serif;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font-style: italic;</a:t>
            </a:r>
          </a:p>
          <a:p>
            <a:pPr marL="0" indent="0">
              <a:buNone/>
            </a:pPr>
            <a:r>
              <a:rPr lang="en-US" altLang="en-US" dirty="0"/>
              <a:t>font-size: 16px;</a:t>
            </a:r>
          </a:p>
          <a:p>
            <a:pPr marL="0" indent="0">
              <a:buNone/>
            </a:pPr>
            <a:r>
              <a:rPr lang="en-US" altLang="en-US" dirty="0"/>
              <a:t>font-size: 1em; </a:t>
            </a:r>
          </a:p>
          <a:p>
            <a:pPr marL="0" indent="0">
              <a:buNone/>
            </a:pPr>
            <a:r>
              <a:rPr lang="en-US" altLang="en-US" dirty="0"/>
              <a:t>font-size: 100%;</a:t>
            </a:r>
          </a:p>
          <a:p>
            <a:pPr marL="0" indent="0">
              <a:buNone/>
            </a:pPr>
            <a:r>
              <a:rPr lang="en-US" altLang="en-US" dirty="0"/>
              <a:t>font-size: 10vw; /*viewport width*/</a:t>
            </a:r>
          </a:p>
          <a:p>
            <a:pPr marL="0" indent="0">
              <a:buNone/>
            </a:pPr>
            <a:r>
              <a:rPr lang="en-US" altLang="en-US" dirty="0"/>
              <a:t>font-weight: bold;</a:t>
            </a:r>
          </a:p>
          <a:p>
            <a:pPr marL="0" indent="0">
              <a:buNone/>
            </a:pPr>
            <a:r>
              <a:rPr lang="en-US" altLang="en-US" dirty="0"/>
              <a:t>font-variant: small-caps;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457200" lvl="1" indent="0"/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16388" name="Pladsholder til dato 3">
            <a:extLst>
              <a:ext uri="{FF2B5EF4-FFF2-40B4-BE49-F238E27FC236}">
                <a16:creationId xmlns:a16="http://schemas.microsoft.com/office/drawing/2014/main" id="{8DD1C737-0C2C-4E2A-9570-D82F3040A60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6389" name="Pladsholder til diasnummer 4">
            <a:extLst>
              <a:ext uri="{FF2B5EF4-FFF2-40B4-BE49-F238E27FC236}">
                <a16:creationId xmlns:a16="http://schemas.microsoft.com/office/drawing/2014/main" id="{973B72D5-F9F0-4854-8B50-B4D640B3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624721-CF7B-4295-9DD6-6FB555AEF23E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6390" name="Picture 4" descr="graat_logo-aeble.png">
            <a:extLst>
              <a:ext uri="{FF2B5EF4-FFF2-40B4-BE49-F238E27FC236}">
                <a16:creationId xmlns:a16="http://schemas.microsoft.com/office/drawing/2014/main" id="{D1DE618C-AD15-4C84-A0F9-84C9E24DC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8" descr="Serif vs. Sans-serif">
            <a:extLst>
              <a:ext uri="{FF2B5EF4-FFF2-40B4-BE49-F238E27FC236}">
                <a16:creationId xmlns:a16="http://schemas.microsoft.com/office/drawing/2014/main" id="{7A635D8F-AB98-4D1F-A5C2-F4D24E073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160" y="2470957"/>
            <a:ext cx="37909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87E3DB-8909-4555-B094-22CC257A8F76}"/>
              </a:ext>
            </a:extLst>
          </p:cNvPr>
          <p:cNvSpPr txBox="1"/>
          <p:nvPr/>
        </p:nvSpPr>
        <p:spPr>
          <a:xfrm>
            <a:off x="5652119" y="3696549"/>
            <a:ext cx="31550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dirty="0"/>
              <a:t>Source: https://www.w3schools.com/css/css_font.asp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>
            <a:extLst>
              <a:ext uri="{FF2B5EF4-FFF2-40B4-BE49-F238E27FC236}">
                <a16:creationId xmlns:a16="http://schemas.microsoft.com/office/drawing/2014/main" id="{A108D57B-D4DC-46EC-88F8-9038BAF52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Text-alignment</a:t>
            </a:r>
          </a:p>
        </p:txBody>
      </p:sp>
      <p:sp>
        <p:nvSpPr>
          <p:cNvPr id="16387" name="Pladsholder til indhold 2">
            <a:extLst>
              <a:ext uri="{FF2B5EF4-FFF2-40B4-BE49-F238E27FC236}">
                <a16:creationId xmlns:a16="http://schemas.microsoft.com/office/drawing/2014/main" id="{08AE242D-1870-4EAF-957D-E80F07BE6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762" y="1409701"/>
            <a:ext cx="7285558" cy="482761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text-align: </a:t>
            </a:r>
          </a:p>
          <a:p>
            <a:pPr>
              <a:buFontTx/>
              <a:buChar char="-"/>
            </a:pPr>
            <a:r>
              <a:rPr lang="en-US" altLang="en-US" dirty="0"/>
              <a:t>left</a:t>
            </a:r>
          </a:p>
          <a:p>
            <a:pPr>
              <a:buFontTx/>
              <a:buChar char="-"/>
            </a:pPr>
            <a:r>
              <a:rPr lang="en-US" altLang="en-US" dirty="0"/>
              <a:t>right</a:t>
            </a:r>
          </a:p>
          <a:p>
            <a:pPr>
              <a:buFontTx/>
              <a:buChar char="-"/>
            </a:pPr>
            <a:r>
              <a:rPr lang="en-US" altLang="en-US" dirty="0"/>
              <a:t>center</a:t>
            </a:r>
          </a:p>
          <a:p>
            <a:pPr>
              <a:buFontTx/>
              <a:buChar char="-"/>
            </a:pPr>
            <a:r>
              <a:rPr lang="en-US" altLang="en-US" dirty="0"/>
              <a:t>justify</a:t>
            </a:r>
          </a:p>
          <a:p>
            <a:pPr>
              <a:buFontTx/>
              <a:buChar char="-"/>
            </a:pPr>
            <a:r>
              <a:rPr lang="en-US" altLang="en-US" dirty="0"/>
              <a:t>initial</a:t>
            </a:r>
          </a:p>
          <a:p>
            <a:pPr>
              <a:buFontTx/>
              <a:buChar char="-"/>
            </a:pPr>
            <a:r>
              <a:rPr lang="en-US" altLang="en-US" dirty="0"/>
              <a:t>inherit</a:t>
            </a:r>
          </a:p>
        </p:txBody>
      </p:sp>
      <p:sp>
        <p:nvSpPr>
          <p:cNvPr id="16388" name="Pladsholder til dato 3">
            <a:extLst>
              <a:ext uri="{FF2B5EF4-FFF2-40B4-BE49-F238E27FC236}">
                <a16:creationId xmlns:a16="http://schemas.microsoft.com/office/drawing/2014/main" id="{8DD1C737-0C2C-4E2A-9570-D82F3040A60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6389" name="Pladsholder til diasnummer 4">
            <a:extLst>
              <a:ext uri="{FF2B5EF4-FFF2-40B4-BE49-F238E27FC236}">
                <a16:creationId xmlns:a16="http://schemas.microsoft.com/office/drawing/2014/main" id="{973B72D5-F9F0-4854-8B50-B4D640B3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624721-CF7B-4295-9DD6-6FB555AEF23E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6390" name="Picture 4" descr="graat_logo-aeble.png">
            <a:extLst>
              <a:ext uri="{FF2B5EF4-FFF2-40B4-BE49-F238E27FC236}">
                <a16:creationId xmlns:a16="http://schemas.microsoft.com/office/drawing/2014/main" id="{D1DE618C-AD15-4C84-A0F9-84C9E24DC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0F48118-DBEA-46FB-8665-9F787D912D1D}"/>
              </a:ext>
            </a:extLst>
          </p:cNvPr>
          <p:cNvSpPr/>
          <p:nvPr/>
        </p:nvSpPr>
        <p:spPr>
          <a:xfrm>
            <a:off x="3491951" y="1628800"/>
            <a:ext cx="2232248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400" dirty="0" err="1"/>
              <a:t>Lorem</a:t>
            </a:r>
            <a:r>
              <a:rPr lang="da-DK" sz="1400" dirty="0"/>
              <a:t> </a:t>
            </a:r>
            <a:r>
              <a:rPr lang="da-DK" sz="1400" dirty="0" err="1"/>
              <a:t>ipsum</a:t>
            </a:r>
            <a:r>
              <a:rPr lang="da-DK" sz="1400" dirty="0"/>
              <a:t> </a:t>
            </a:r>
            <a:r>
              <a:rPr lang="da-DK" sz="1400" dirty="0" err="1"/>
              <a:t>dolor</a:t>
            </a:r>
            <a:r>
              <a:rPr lang="da-DK" sz="1400" dirty="0"/>
              <a:t> sit </a:t>
            </a:r>
            <a:r>
              <a:rPr lang="da-DK" sz="1400" dirty="0" err="1"/>
              <a:t>amet</a:t>
            </a:r>
            <a:r>
              <a:rPr lang="da-DK" sz="1400" dirty="0"/>
              <a:t>, in </a:t>
            </a:r>
            <a:r>
              <a:rPr lang="da-DK" sz="1400" dirty="0" err="1"/>
              <a:t>hinc</a:t>
            </a:r>
            <a:r>
              <a:rPr lang="da-DK" sz="1400" dirty="0"/>
              <a:t> </a:t>
            </a:r>
            <a:r>
              <a:rPr lang="da-DK" sz="1400" dirty="0" err="1"/>
              <a:t>evertitur</a:t>
            </a:r>
            <a:r>
              <a:rPr lang="da-DK" sz="1400" dirty="0"/>
              <a:t> </a:t>
            </a:r>
            <a:r>
              <a:rPr lang="da-DK" sz="1400" dirty="0" err="1"/>
              <a:t>omittantur</a:t>
            </a:r>
            <a:r>
              <a:rPr lang="da-DK" sz="1400" dirty="0"/>
              <a:t> </a:t>
            </a:r>
            <a:r>
              <a:rPr lang="da-DK" sz="1400" dirty="0" err="1"/>
              <a:t>pri</a:t>
            </a:r>
            <a:r>
              <a:rPr lang="da-DK" sz="1400" dirty="0"/>
              <a:t>, </a:t>
            </a:r>
            <a:r>
              <a:rPr lang="da-DK" sz="1400" dirty="0" err="1"/>
              <a:t>aeque</a:t>
            </a:r>
            <a:r>
              <a:rPr lang="da-DK" sz="1400" dirty="0"/>
              <a:t> bonorum his ut. </a:t>
            </a:r>
            <a:r>
              <a:rPr lang="da-DK" sz="1400" dirty="0" err="1"/>
              <a:t>Eu</a:t>
            </a:r>
            <a:r>
              <a:rPr lang="da-DK" sz="1400" dirty="0"/>
              <a:t> </a:t>
            </a:r>
            <a:r>
              <a:rPr lang="da-DK" sz="1400" dirty="0" err="1"/>
              <a:t>qui</a:t>
            </a:r>
            <a:r>
              <a:rPr lang="da-DK" sz="1400" dirty="0"/>
              <a:t> saperet </a:t>
            </a:r>
            <a:r>
              <a:rPr lang="da-DK" sz="1400" dirty="0" err="1"/>
              <a:t>commune</a:t>
            </a:r>
            <a:r>
              <a:rPr lang="da-DK" sz="1400" dirty="0"/>
              <a:t>, et </a:t>
            </a:r>
            <a:r>
              <a:rPr lang="da-DK" sz="1400" dirty="0" err="1"/>
              <a:t>erant</a:t>
            </a:r>
            <a:r>
              <a:rPr lang="da-DK" sz="1400" dirty="0"/>
              <a:t> </a:t>
            </a:r>
            <a:r>
              <a:rPr lang="da-DK" sz="1400" dirty="0" err="1"/>
              <a:t>dicam</a:t>
            </a:r>
            <a:r>
              <a:rPr lang="da-DK" sz="1400" dirty="0"/>
              <a:t> </a:t>
            </a:r>
            <a:r>
              <a:rPr lang="da-DK" sz="1400" dirty="0" err="1"/>
              <a:t>maluisset</a:t>
            </a:r>
            <a:r>
              <a:rPr lang="da-DK" sz="1400" dirty="0"/>
              <a:t> </a:t>
            </a:r>
            <a:r>
              <a:rPr lang="da-DK" sz="1400" dirty="0" err="1"/>
              <a:t>mea</a:t>
            </a:r>
            <a:r>
              <a:rPr lang="da-DK" sz="1400" dirty="0"/>
              <a:t>. </a:t>
            </a:r>
            <a:r>
              <a:rPr lang="da-DK" sz="1400" dirty="0" err="1"/>
              <a:t>Solum</a:t>
            </a:r>
            <a:r>
              <a:rPr lang="da-DK" sz="1400" dirty="0"/>
              <a:t> </a:t>
            </a:r>
            <a:r>
              <a:rPr lang="da-DK" sz="1400" dirty="0" err="1"/>
              <a:t>eirmod</a:t>
            </a:r>
            <a:r>
              <a:rPr lang="da-DK" sz="1400" dirty="0"/>
              <a:t> ad </a:t>
            </a:r>
            <a:r>
              <a:rPr lang="da-DK" sz="1400" dirty="0" err="1"/>
              <a:t>ius</a:t>
            </a:r>
            <a:r>
              <a:rPr lang="da-DK" sz="1400" dirty="0"/>
              <a:t>, sale </a:t>
            </a:r>
            <a:r>
              <a:rPr lang="da-DK" sz="1400" dirty="0" err="1"/>
              <a:t>ullum</a:t>
            </a:r>
            <a:r>
              <a:rPr lang="da-DK" sz="1400" dirty="0"/>
              <a:t> </a:t>
            </a:r>
            <a:r>
              <a:rPr lang="da-DK" sz="1400" dirty="0" err="1"/>
              <a:t>altera</a:t>
            </a:r>
            <a:r>
              <a:rPr lang="da-DK" sz="1400" dirty="0"/>
              <a:t> </a:t>
            </a:r>
            <a:r>
              <a:rPr lang="da-DK" sz="1400" dirty="0" err="1"/>
              <a:t>mei</a:t>
            </a:r>
            <a:r>
              <a:rPr lang="da-DK" sz="1400" dirty="0"/>
              <a:t> no. Te </a:t>
            </a:r>
            <a:r>
              <a:rPr lang="da-DK" sz="1400" dirty="0" err="1"/>
              <a:t>aliquam</a:t>
            </a:r>
            <a:r>
              <a:rPr lang="da-DK" sz="1400" dirty="0"/>
              <a:t> </a:t>
            </a:r>
            <a:r>
              <a:rPr lang="da-DK" sz="1400" dirty="0" err="1"/>
              <a:t>sadipscing</a:t>
            </a:r>
            <a:r>
              <a:rPr lang="da-DK" sz="1400" dirty="0"/>
              <a:t> </a:t>
            </a:r>
            <a:r>
              <a:rPr lang="da-DK" sz="1400" dirty="0" err="1"/>
              <a:t>sed</a:t>
            </a:r>
            <a:r>
              <a:rPr lang="da-DK" sz="1400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B5FFE-7906-4A09-BE77-E68EB4293F10}"/>
              </a:ext>
            </a:extLst>
          </p:cNvPr>
          <p:cNvSpPr/>
          <p:nvPr/>
        </p:nvSpPr>
        <p:spPr>
          <a:xfrm>
            <a:off x="6228184" y="1628800"/>
            <a:ext cx="2232248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a-DK" sz="1400" dirty="0" err="1"/>
              <a:t>Lorem</a:t>
            </a:r>
            <a:r>
              <a:rPr lang="da-DK" sz="1400" dirty="0"/>
              <a:t> </a:t>
            </a:r>
            <a:r>
              <a:rPr lang="da-DK" sz="1400" dirty="0" err="1"/>
              <a:t>ipsum</a:t>
            </a:r>
            <a:r>
              <a:rPr lang="da-DK" sz="1400" dirty="0"/>
              <a:t> </a:t>
            </a:r>
            <a:r>
              <a:rPr lang="da-DK" sz="1400" dirty="0" err="1"/>
              <a:t>dolor</a:t>
            </a:r>
            <a:r>
              <a:rPr lang="da-DK" sz="1400" dirty="0"/>
              <a:t> sit </a:t>
            </a:r>
            <a:r>
              <a:rPr lang="da-DK" sz="1400" dirty="0" err="1"/>
              <a:t>amet</a:t>
            </a:r>
            <a:r>
              <a:rPr lang="da-DK" sz="1400" dirty="0"/>
              <a:t>, in </a:t>
            </a:r>
            <a:r>
              <a:rPr lang="da-DK" sz="1400" dirty="0" err="1"/>
              <a:t>hinc</a:t>
            </a:r>
            <a:r>
              <a:rPr lang="da-DK" sz="1400" dirty="0"/>
              <a:t> </a:t>
            </a:r>
            <a:r>
              <a:rPr lang="da-DK" sz="1400" dirty="0" err="1"/>
              <a:t>evertitur</a:t>
            </a:r>
            <a:r>
              <a:rPr lang="da-DK" sz="1400" dirty="0"/>
              <a:t> </a:t>
            </a:r>
            <a:r>
              <a:rPr lang="da-DK" sz="1400" dirty="0" err="1"/>
              <a:t>omittantur</a:t>
            </a:r>
            <a:r>
              <a:rPr lang="da-DK" sz="1400" dirty="0"/>
              <a:t> </a:t>
            </a:r>
            <a:r>
              <a:rPr lang="da-DK" sz="1400" dirty="0" err="1"/>
              <a:t>pri</a:t>
            </a:r>
            <a:r>
              <a:rPr lang="da-DK" sz="1400" dirty="0"/>
              <a:t>, </a:t>
            </a:r>
            <a:r>
              <a:rPr lang="da-DK" sz="1400" dirty="0" err="1"/>
              <a:t>aeque</a:t>
            </a:r>
            <a:r>
              <a:rPr lang="da-DK" sz="1400" dirty="0"/>
              <a:t> bonorum his ut. </a:t>
            </a:r>
            <a:r>
              <a:rPr lang="da-DK" sz="1400" dirty="0" err="1"/>
              <a:t>Eu</a:t>
            </a:r>
            <a:r>
              <a:rPr lang="da-DK" sz="1400" dirty="0"/>
              <a:t> </a:t>
            </a:r>
            <a:r>
              <a:rPr lang="da-DK" sz="1400" dirty="0" err="1"/>
              <a:t>qui</a:t>
            </a:r>
            <a:r>
              <a:rPr lang="da-DK" sz="1400" dirty="0"/>
              <a:t> saperet </a:t>
            </a:r>
            <a:r>
              <a:rPr lang="da-DK" sz="1400" dirty="0" err="1"/>
              <a:t>commune</a:t>
            </a:r>
            <a:r>
              <a:rPr lang="da-DK" sz="1400" dirty="0"/>
              <a:t>, et </a:t>
            </a:r>
            <a:r>
              <a:rPr lang="da-DK" sz="1400" dirty="0" err="1"/>
              <a:t>erant</a:t>
            </a:r>
            <a:r>
              <a:rPr lang="da-DK" sz="1400" dirty="0"/>
              <a:t> </a:t>
            </a:r>
            <a:r>
              <a:rPr lang="da-DK" sz="1400" dirty="0" err="1"/>
              <a:t>dicam</a:t>
            </a:r>
            <a:r>
              <a:rPr lang="da-DK" sz="1400" dirty="0"/>
              <a:t> </a:t>
            </a:r>
            <a:r>
              <a:rPr lang="da-DK" sz="1400" dirty="0" err="1"/>
              <a:t>maluisset</a:t>
            </a:r>
            <a:r>
              <a:rPr lang="da-DK" sz="1400" dirty="0"/>
              <a:t> </a:t>
            </a:r>
            <a:r>
              <a:rPr lang="da-DK" sz="1400" dirty="0" err="1"/>
              <a:t>mea</a:t>
            </a:r>
            <a:r>
              <a:rPr lang="da-DK" sz="1400" dirty="0"/>
              <a:t>. </a:t>
            </a:r>
            <a:r>
              <a:rPr lang="da-DK" sz="1400" dirty="0" err="1"/>
              <a:t>Solum</a:t>
            </a:r>
            <a:r>
              <a:rPr lang="da-DK" sz="1400" dirty="0"/>
              <a:t> </a:t>
            </a:r>
            <a:r>
              <a:rPr lang="da-DK" sz="1400" dirty="0" err="1"/>
              <a:t>eirmod</a:t>
            </a:r>
            <a:r>
              <a:rPr lang="da-DK" sz="1400" dirty="0"/>
              <a:t> ad </a:t>
            </a:r>
            <a:r>
              <a:rPr lang="da-DK" sz="1400" dirty="0" err="1"/>
              <a:t>ius</a:t>
            </a:r>
            <a:r>
              <a:rPr lang="da-DK" sz="1400" dirty="0"/>
              <a:t>, sale </a:t>
            </a:r>
            <a:r>
              <a:rPr lang="da-DK" sz="1400" dirty="0" err="1"/>
              <a:t>ullum</a:t>
            </a:r>
            <a:r>
              <a:rPr lang="da-DK" sz="1400" dirty="0"/>
              <a:t> </a:t>
            </a:r>
            <a:r>
              <a:rPr lang="da-DK" sz="1400" dirty="0" err="1"/>
              <a:t>altera</a:t>
            </a:r>
            <a:r>
              <a:rPr lang="da-DK" sz="1400" dirty="0"/>
              <a:t> </a:t>
            </a:r>
            <a:r>
              <a:rPr lang="da-DK" sz="1400" dirty="0" err="1"/>
              <a:t>mei</a:t>
            </a:r>
            <a:r>
              <a:rPr lang="da-DK" sz="1400" dirty="0"/>
              <a:t> no. Te </a:t>
            </a:r>
            <a:r>
              <a:rPr lang="da-DK" sz="1400" dirty="0" err="1"/>
              <a:t>aliquam</a:t>
            </a:r>
            <a:r>
              <a:rPr lang="da-DK" sz="1400" dirty="0"/>
              <a:t> </a:t>
            </a:r>
            <a:r>
              <a:rPr lang="da-DK" sz="1400" dirty="0" err="1"/>
              <a:t>sadipscing</a:t>
            </a:r>
            <a:r>
              <a:rPr lang="da-DK" sz="1400" dirty="0"/>
              <a:t> </a:t>
            </a:r>
            <a:r>
              <a:rPr lang="da-DK" sz="1400" dirty="0" err="1"/>
              <a:t>sed</a:t>
            </a:r>
            <a:r>
              <a:rPr lang="da-DK" sz="14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01186-4849-4CF8-89D1-4B0E113BACC7}"/>
              </a:ext>
            </a:extLst>
          </p:cNvPr>
          <p:cNvSpPr/>
          <p:nvPr/>
        </p:nvSpPr>
        <p:spPr>
          <a:xfrm>
            <a:off x="6228184" y="4113683"/>
            <a:ext cx="2232248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a-DK" sz="1400" dirty="0" err="1"/>
              <a:t>Lorem</a:t>
            </a:r>
            <a:r>
              <a:rPr lang="da-DK" sz="1400" dirty="0"/>
              <a:t> </a:t>
            </a:r>
            <a:r>
              <a:rPr lang="da-DK" sz="1400" dirty="0" err="1"/>
              <a:t>ipsum</a:t>
            </a:r>
            <a:r>
              <a:rPr lang="da-DK" sz="1400" dirty="0"/>
              <a:t> </a:t>
            </a:r>
            <a:r>
              <a:rPr lang="da-DK" sz="1400" dirty="0" err="1"/>
              <a:t>dolor</a:t>
            </a:r>
            <a:r>
              <a:rPr lang="da-DK" sz="1400" dirty="0"/>
              <a:t> sit </a:t>
            </a:r>
            <a:r>
              <a:rPr lang="da-DK" sz="1400" dirty="0" err="1"/>
              <a:t>amet</a:t>
            </a:r>
            <a:r>
              <a:rPr lang="da-DK" sz="1400" dirty="0"/>
              <a:t>, in </a:t>
            </a:r>
            <a:r>
              <a:rPr lang="da-DK" sz="1400" dirty="0" err="1"/>
              <a:t>hinc</a:t>
            </a:r>
            <a:r>
              <a:rPr lang="da-DK" sz="1400" dirty="0"/>
              <a:t> </a:t>
            </a:r>
            <a:r>
              <a:rPr lang="da-DK" sz="1400" dirty="0" err="1"/>
              <a:t>evertitur</a:t>
            </a:r>
            <a:r>
              <a:rPr lang="da-DK" sz="1400" dirty="0"/>
              <a:t> </a:t>
            </a:r>
            <a:r>
              <a:rPr lang="da-DK" sz="1400" dirty="0" err="1"/>
              <a:t>omittantur</a:t>
            </a:r>
            <a:r>
              <a:rPr lang="da-DK" sz="1400" dirty="0"/>
              <a:t> </a:t>
            </a:r>
            <a:r>
              <a:rPr lang="da-DK" sz="1400" dirty="0" err="1"/>
              <a:t>pri</a:t>
            </a:r>
            <a:r>
              <a:rPr lang="da-DK" sz="1400" dirty="0"/>
              <a:t>, </a:t>
            </a:r>
            <a:r>
              <a:rPr lang="da-DK" sz="1400" dirty="0" err="1"/>
              <a:t>aeque</a:t>
            </a:r>
            <a:r>
              <a:rPr lang="da-DK" sz="1400" dirty="0"/>
              <a:t> bonorum his ut. </a:t>
            </a:r>
            <a:r>
              <a:rPr lang="da-DK" sz="1400" dirty="0" err="1"/>
              <a:t>Eu</a:t>
            </a:r>
            <a:r>
              <a:rPr lang="da-DK" sz="1400" dirty="0"/>
              <a:t> </a:t>
            </a:r>
            <a:r>
              <a:rPr lang="da-DK" sz="1400" dirty="0" err="1"/>
              <a:t>qui</a:t>
            </a:r>
            <a:r>
              <a:rPr lang="da-DK" sz="1400" dirty="0"/>
              <a:t> saperet </a:t>
            </a:r>
            <a:r>
              <a:rPr lang="da-DK" sz="1400" dirty="0" err="1"/>
              <a:t>commune</a:t>
            </a:r>
            <a:r>
              <a:rPr lang="da-DK" sz="1400" dirty="0"/>
              <a:t>, et </a:t>
            </a:r>
            <a:r>
              <a:rPr lang="da-DK" sz="1400" dirty="0" err="1"/>
              <a:t>erant</a:t>
            </a:r>
            <a:r>
              <a:rPr lang="da-DK" sz="1400" dirty="0"/>
              <a:t> </a:t>
            </a:r>
            <a:r>
              <a:rPr lang="da-DK" sz="1400" dirty="0" err="1"/>
              <a:t>dicam</a:t>
            </a:r>
            <a:r>
              <a:rPr lang="da-DK" sz="1400" dirty="0"/>
              <a:t> </a:t>
            </a:r>
            <a:r>
              <a:rPr lang="da-DK" sz="1400" dirty="0" err="1"/>
              <a:t>maluisset</a:t>
            </a:r>
            <a:r>
              <a:rPr lang="da-DK" sz="1400" dirty="0"/>
              <a:t> </a:t>
            </a:r>
            <a:r>
              <a:rPr lang="da-DK" sz="1400" dirty="0" err="1"/>
              <a:t>mea</a:t>
            </a:r>
            <a:r>
              <a:rPr lang="da-DK" sz="1400" dirty="0"/>
              <a:t>. </a:t>
            </a:r>
            <a:r>
              <a:rPr lang="da-DK" sz="1400" dirty="0" err="1"/>
              <a:t>Solum</a:t>
            </a:r>
            <a:r>
              <a:rPr lang="da-DK" sz="1400" dirty="0"/>
              <a:t> </a:t>
            </a:r>
            <a:r>
              <a:rPr lang="da-DK" sz="1400" dirty="0" err="1"/>
              <a:t>eirmod</a:t>
            </a:r>
            <a:r>
              <a:rPr lang="da-DK" sz="1400" dirty="0"/>
              <a:t> ad </a:t>
            </a:r>
            <a:r>
              <a:rPr lang="da-DK" sz="1400" dirty="0" err="1"/>
              <a:t>ius</a:t>
            </a:r>
            <a:r>
              <a:rPr lang="da-DK" sz="1400" dirty="0"/>
              <a:t>, sale </a:t>
            </a:r>
            <a:r>
              <a:rPr lang="da-DK" sz="1400" dirty="0" err="1"/>
              <a:t>ullum</a:t>
            </a:r>
            <a:r>
              <a:rPr lang="da-DK" sz="1400" dirty="0"/>
              <a:t> </a:t>
            </a:r>
            <a:r>
              <a:rPr lang="da-DK" sz="1400" dirty="0" err="1"/>
              <a:t>altera</a:t>
            </a:r>
            <a:r>
              <a:rPr lang="da-DK" sz="1400" dirty="0"/>
              <a:t> </a:t>
            </a:r>
            <a:r>
              <a:rPr lang="da-DK" sz="1400" dirty="0" err="1"/>
              <a:t>mei</a:t>
            </a:r>
            <a:r>
              <a:rPr lang="da-DK" sz="1400" dirty="0"/>
              <a:t> no. Te </a:t>
            </a:r>
            <a:r>
              <a:rPr lang="da-DK" sz="1400" dirty="0" err="1"/>
              <a:t>aliquam</a:t>
            </a:r>
            <a:r>
              <a:rPr lang="da-DK" sz="1400" dirty="0"/>
              <a:t> </a:t>
            </a:r>
            <a:r>
              <a:rPr lang="da-DK" sz="1400" dirty="0" err="1"/>
              <a:t>sadipscing</a:t>
            </a:r>
            <a:r>
              <a:rPr lang="da-DK" sz="1400" dirty="0"/>
              <a:t> </a:t>
            </a:r>
            <a:r>
              <a:rPr lang="da-DK" sz="1400" dirty="0" err="1"/>
              <a:t>sed</a:t>
            </a:r>
            <a:r>
              <a:rPr lang="da-DK" sz="1400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45FE35-E5A7-4EE2-8AB3-131AF56A1DFB}"/>
              </a:ext>
            </a:extLst>
          </p:cNvPr>
          <p:cNvSpPr/>
          <p:nvPr/>
        </p:nvSpPr>
        <p:spPr>
          <a:xfrm>
            <a:off x="3491951" y="4113683"/>
            <a:ext cx="2232248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/>
              <a:t>Lorem</a:t>
            </a:r>
            <a:r>
              <a:rPr lang="da-DK" sz="1400" dirty="0"/>
              <a:t> </a:t>
            </a:r>
            <a:r>
              <a:rPr lang="da-DK" sz="1400" dirty="0" err="1"/>
              <a:t>ipsum</a:t>
            </a:r>
            <a:r>
              <a:rPr lang="da-DK" sz="1400" dirty="0"/>
              <a:t> </a:t>
            </a:r>
            <a:r>
              <a:rPr lang="da-DK" sz="1400" dirty="0" err="1"/>
              <a:t>dolor</a:t>
            </a:r>
            <a:r>
              <a:rPr lang="da-DK" sz="1400" dirty="0"/>
              <a:t> sit </a:t>
            </a:r>
            <a:r>
              <a:rPr lang="da-DK" sz="1400" dirty="0" err="1"/>
              <a:t>amet</a:t>
            </a:r>
            <a:r>
              <a:rPr lang="da-DK" sz="1400" dirty="0"/>
              <a:t>, in </a:t>
            </a:r>
            <a:r>
              <a:rPr lang="da-DK" sz="1400" dirty="0" err="1"/>
              <a:t>hinc</a:t>
            </a:r>
            <a:r>
              <a:rPr lang="da-DK" sz="1400" dirty="0"/>
              <a:t> </a:t>
            </a:r>
            <a:r>
              <a:rPr lang="da-DK" sz="1400" dirty="0" err="1"/>
              <a:t>evertitur</a:t>
            </a:r>
            <a:r>
              <a:rPr lang="da-DK" sz="1400" dirty="0"/>
              <a:t> </a:t>
            </a:r>
            <a:r>
              <a:rPr lang="da-DK" sz="1400" dirty="0" err="1"/>
              <a:t>omittantur</a:t>
            </a:r>
            <a:r>
              <a:rPr lang="da-DK" sz="1400" dirty="0"/>
              <a:t> </a:t>
            </a:r>
            <a:r>
              <a:rPr lang="da-DK" sz="1400" dirty="0" err="1"/>
              <a:t>pri</a:t>
            </a:r>
            <a:r>
              <a:rPr lang="da-DK" sz="1400" dirty="0"/>
              <a:t>, </a:t>
            </a:r>
            <a:r>
              <a:rPr lang="da-DK" sz="1400" dirty="0" err="1"/>
              <a:t>aeque</a:t>
            </a:r>
            <a:r>
              <a:rPr lang="da-DK" sz="1400" dirty="0"/>
              <a:t> bonorum his ut. </a:t>
            </a:r>
            <a:r>
              <a:rPr lang="da-DK" sz="1400" dirty="0" err="1"/>
              <a:t>Eu</a:t>
            </a:r>
            <a:r>
              <a:rPr lang="da-DK" sz="1400" dirty="0"/>
              <a:t> </a:t>
            </a:r>
            <a:r>
              <a:rPr lang="da-DK" sz="1400" dirty="0" err="1"/>
              <a:t>qui</a:t>
            </a:r>
            <a:r>
              <a:rPr lang="da-DK" sz="1400" dirty="0"/>
              <a:t> saperet </a:t>
            </a:r>
            <a:r>
              <a:rPr lang="da-DK" sz="1400" dirty="0" err="1"/>
              <a:t>commune</a:t>
            </a:r>
            <a:r>
              <a:rPr lang="da-DK" sz="1400" dirty="0"/>
              <a:t>, et </a:t>
            </a:r>
            <a:r>
              <a:rPr lang="da-DK" sz="1400" dirty="0" err="1"/>
              <a:t>erant</a:t>
            </a:r>
            <a:r>
              <a:rPr lang="da-DK" sz="1400" dirty="0"/>
              <a:t> </a:t>
            </a:r>
            <a:r>
              <a:rPr lang="da-DK" sz="1400" dirty="0" err="1"/>
              <a:t>dicam</a:t>
            </a:r>
            <a:r>
              <a:rPr lang="da-DK" sz="1400" dirty="0"/>
              <a:t> </a:t>
            </a:r>
            <a:r>
              <a:rPr lang="da-DK" sz="1400" dirty="0" err="1"/>
              <a:t>maluisset</a:t>
            </a:r>
            <a:r>
              <a:rPr lang="da-DK" sz="1400" dirty="0"/>
              <a:t> </a:t>
            </a:r>
            <a:r>
              <a:rPr lang="da-DK" sz="1400" dirty="0" err="1"/>
              <a:t>mea</a:t>
            </a:r>
            <a:r>
              <a:rPr lang="da-DK" sz="1400" dirty="0"/>
              <a:t>. </a:t>
            </a:r>
            <a:r>
              <a:rPr lang="da-DK" sz="1400" dirty="0" err="1"/>
              <a:t>Solum</a:t>
            </a:r>
            <a:r>
              <a:rPr lang="da-DK" sz="1400" dirty="0"/>
              <a:t> </a:t>
            </a:r>
            <a:r>
              <a:rPr lang="da-DK" sz="1400" dirty="0" err="1"/>
              <a:t>eirmod</a:t>
            </a:r>
            <a:r>
              <a:rPr lang="da-DK" sz="1400" dirty="0"/>
              <a:t> ad </a:t>
            </a:r>
            <a:r>
              <a:rPr lang="da-DK" sz="1400" dirty="0" err="1"/>
              <a:t>ius</a:t>
            </a:r>
            <a:r>
              <a:rPr lang="da-DK" sz="1400" dirty="0"/>
              <a:t>, sale </a:t>
            </a:r>
            <a:r>
              <a:rPr lang="da-DK" sz="1400" dirty="0" err="1"/>
              <a:t>ullum</a:t>
            </a:r>
            <a:r>
              <a:rPr lang="da-DK" sz="1400" dirty="0"/>
              <a:t> </a:t>
            </a:r>
            <a:r>
              <a:rPr lang="da-DK" sz="1400" dirty="0" err="1"/>
              <a:t>altera</a:t>
            </a:r>
            <a:r>
              <a:rPr lang="da-DK" sz="1400" dirty="0"/>
              <a:t> </a:t>
            </a:r>
            <a:r>
              <a:rPr lang="da-DK" sz="1400" dirty="0" err="1"/>
              <a:t>mei</a:t>
            </a:r>
            <a:r>
              <a:rPr lang="da-DK" sz="1400" dirty="0"/>
              <a:t> no. Te </a:t>
            </a:r>
            <a:r>
              <a:rPr lang="da-DK" sz="1400" dirty="0" err="1"/>
              <a:t>aliquam</a:t>
            </a:r>
            <a:r>
              <a:rPr lang="da-DK" sz="1400" dirty="0"/>
              <a:t> </a:t>
            </a:r>
            <a:r>
              <a:rPr lang="da-DK" sz="1400" dirty="0" err="1"/>
              <a:t>sadipscing</a:t>
            </a:r>
            <a:r>
              <a:rPr lang="da-DK" sz="1400" dirty="0"/>
              <a:t> </a:t>
            </a:r>
            <a:r>
              <a:rPr lang="da-DK" sz="1400" dirty="0" err="1"/>
              <a:t>sed</a:t>
            </a:r>
            <a:r>
              <a:rPr lang="da-DK" sz="14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A7620-95B5-4E25-91AB-1F53CE251FBA}"/>
              </a:ext>
            </a:extLst>
          </p:cNvPr>
          <p:cNvSpPr txBox="1"/>
          <p:nvPr/>
        </p:nvSpPr>
        <p:spPr>
          <a:xfrm>
            <a:off x="4197738" y="1160141"/>
            <a:ext cx="820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Left</a:t>
            </a:r>
            <a:endParaRPr lang="da-DK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3DFDE3-7591-44D1-ABBA-464B2E50C091}"/>
              </a:ext>
            </a:extLst>
          </p:cNvPr>
          <p:cNvSpPr txBox="1"/>
          <p:nvPr/>
        </p:nvSpPr>
        <p:spPr>
          <a:xfrm>
            <a:off x="6821056" y="1187450"/>
            <a:ext cx="1046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Right</a:t>
            </a:r>
            <a:endParaRPr lang="da-DK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A13BAF-4177-43C1-9273-84F4B87176E7}"/>
              </a:ext>
            </a:extLst>
          </p:cNvPr>
          <p:cNvSpPr txBox="1"/>
          <p:nvPr/>
        </p:nvSpPr>
        <p:spPr>
          <a:xfrm>
            <a:off x="6564192" y="3645024"/>
            <a:ext cx="1560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Justified</a:t>
            </a:r>
            <a:endParaRPr lang="da-DK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574E91-3FCC-4ABB-A83D-466829B2B525}"/>
              </a:ext>
            </a:extLst>
          </p:cNvPr>
          <p:cNvSpPr txBox="1"/>
          <p:nvPr/>
        </p:nvSpPr>
        <p:spPr>
          <a:xfrm>
            <a:off x="3933031" y="3649073"/>
            <a:ext cx="1300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Center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903975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FC73E6E8-3CE3-4716-AB6F-A02CB216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Images</a:t>
            </a:r>
          </a:p>
        </p:txBody>
      </p:sp>
      <p:sp>
        <p:nvSpPr>
          <p:cNvPr id="17411" name="Pladsholder til indhold 2">
            <a:extLst>
              <a:ext uri="{FF2B5EF4-FFF2-40B4-BE49-F238E27FC236}">
                <a16:creationId xmlns:a16="http://schemas.microsoft.com/office/drawing/2014/main" id="{601AEC43-ECB5-4655-870D-D96C467ED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630740" cy="5305425"/>
          </a:xfrm>
        </p:spPr>
        <p:txBody>
          <a:bodyPr/>
          <a:lstStyle/>
          <a:p>
            <a:r>
              <a:rPr lang="en-US" altLang="en-US" dirty="0"/>
              <a:t>Background images</a:t>
            </a:r>
          </a:p>
          <a:p>
            <a:pPr lvl="1"/>
            <a:r>
              <a:rPr lang="en-US" altLang="en-US" dirty="0"/>
              <a:t>Multiple per element allowed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da-DK" dirty="0"/>
              <a:t>body {</a:t>
            </a:r>
            <a:br>
              <a:rPr lang="da-DK" dirty="0"/>
            </a:br>
            <a:r>
              <a:rPr lang="da-DK" dirty="0"/>
              <a:t>  background-image: url("img1.gif"), url(”img2.gif");</a:t>
            </a:r>
            <a:br>
              <a:rPr lang="da-DK" dirty="0"/>
            </a:br>
            <a:r>
              <a:rPr lang="da-DK" dirty="0"/>
              <a:t>  </a:t>
            </a:r>
            <a:r>
              <a:rPr lang="da-DK" dirty="0" err="1"/>
              <a:t>background-color</a:t>
            </a:r>
            <a:r>
              <a:rPr lang="da-DK" dirty="0"/>
              <a:t>: #</a:t>
            </a:r>
            <a:r>
              <a:rPr lang="da-DK" dirty="0" err="1"/>
              <a:t>cccccc</a:t>
            </a:r>
            <a:r>
              <a:rPr lang="da-DK" dirty="0"/>
              <a:t>;</a:t>
            </a:r>
            <a:br>
              <a:rPr lang="da-DK" dirty="0"/>
            </a:br>
            <a:r>
              <a:rPr lang="da-DK" dirty="0"/>
              <a:t>}</a:t>
            </a:r>
            <a:endParaRPr lang="en-US" altLang="en-US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457200" lvl="1" indent="0"/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17412" name="Pladsholder til dato 3">
            <a:extLst>
              <a:ext uri="{FF2B5EF4-FFF2-40B4-BE49-F238E27FC236}">
                <a16:creationId xmlns:a16="http://schemas.microsoft.com/office/drawing/2014/main" id="{5B3B6F0B-4449-455E-9088-9701A652C8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7413" name="Pladsholder til diasnummer 4">
            <a:extLst>
              <a:ext uri="{FF2B5EF4-FFF2-40B4-BE49-F238E27FC236}">
                <a16:creationId xmlns:a16="http://schemas.microsoft.com/office/drawing/2014/main" id="{F770390D-BF85-40A3-A596-B163AA8D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65C54F-88BA-4702-A9BE-D219FE4907DA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7414" name="Picture 4" descr="graat_logo-aeble.png">
            <a:extLst>
              <a:ext uri="{FF2B5EF4-FFF2-40B4-BE49-F238E27FC236}">
                <a16:creationId xmlns:a16="http://schemas.microsoft.com/office/drawing/2014/main" id="{597F7E61-D00A-4E33-8AA5-5743ECD57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FC73E6E8-3CE3-4716-AB6F-A02CB216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Images - overflow</a:t>
            </a:r>
          </a:p>
        </p:txBody>
      </p:sp>
      <p:sp>
        <p:nvSpPr>
          <p:cNvPr id="17411" name="Pladsholder til indhold 2">
            <a:extLst>
              <a:ext uri="{FF2B5EF4-FFF2-40B4-BE49-F238E27FC236}">
                <a16:creationId xmlns:a16="http://schemas.microsoft.com/office/drawing/2014/main" id="{601AEC43-ECB5-4655-870D-D96C467ED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630740" cy="5305425"/>
          </a:xfrm>
        </p:spPr>
        <p:txBody>
          <a:bodyPr/>
          <a:lstStyle/>
          <a:p>
            <a:r>
              <a:rPr lang="en-US" altLang="en-US" dirty="0"/>
              <a:t>Overflow</a:t>
            </a:r>
          </a:p>
          <a:p>
            <a:pPr lvl="1"/>
            <a:r>
              <a:rPr lang="en-US" altLang="en-US" dirty="0"/>
              <a:t>What happens if the image is bigger than the element that contains it?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da-DK" dirty="0" err="1"/>
              <a:t>img</a:t>
            </a:r>
            <a:r>
              <a:rPr lang="da-DK" dirty="0"/>
              <a:t> {</a:t>
            </a:r>
            <a:br>
              <a:rPr lang="da-DK" dirty="0"/>
            </a:br>
            <a:r>
              <a:rPr lang="da-DK" dirty="0"/>
              <a:t>    </a:t>
            </a:r>
            <a:r>
              <a:rPr lang="da-DK" dirty="0" err="1"/>
              <a:t>width</a:t>
            </a:r>
            <a:r>
              <a:rPr lang="da-DK" dirty="0"/>
              <a:t>: 200px;</a:t>
            </a:r>
          </a:p>
          <a:p>
            <a:pPr marL="0" indent="0">
              <a:buNone/>
            </a:pPr>
            <a:r>
              <a:rPr lang="da-DK" dirty="0"/>
              <a:t>    </a:t>
            </a:r>
            <a:r>
              <a:rPr lang="da-DK" dirty="0" err="1"/>
              <a:t>height</a:t>
            </a:r>
            <a:r>
              <a:rPr lang="da-DK" dirty="0"/>
              <a:t>: 25%;</a:t>
            </a:r>
          </a:p>
          <a:p>
            <a:pPr marL="0" indent="0">
              <a:buNone/>
            </a:pPr>
            <a:r>
              <a:rPr lang="da-DK" dirty="0"/>
              <a:t>    </a:t>
            </a:r>
            <a:r>
              <a:rPr lang="da-DK" dirty="0" err="1"/>
              <a:t>overflow</a:t>
            </a:r>
            <a:r>
              <a:rPr lang="da-DK" dirty="0"/>
              <a:t>: </a:t>
            </a:r>
            <a:r>
              <a:rPr lang="da-DK" dirty="0" err="1"/>
              <a:t>hidden</a:t>
            </a:r>
            <a:r>
              <a:rPr lang="da-DK" dirty="0"/>
              <a:t>;</a:t>
            </a:r>
            <a:br>
              <a:rPr lang="da-DK" dirty="0"/>
            </a:br>
            <a:r>
              <a:rPr lang="da-DK" dirty="0"/>
              <a:t>}</a:t>
            </a:r>
            <a:endParaRPr lang="en-US" altLang="en-US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57150" indent="0"/>
            <a:r>
              <a:rPr lang="en-US" altLang="en-US" dirty="0"/>
              <a:t> overflow: scroll, hidden, auto or visible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17412" name="Pladsholder til dato 3">
            <a:extLst>
              <a:ext uri="{FF2B5EF4-FFF2-40B4-BE49-F238E27FC236}">
                <a16:creationId xmlns:a16="http://schemas.microsoft.com/office/drawing/2014/main" id="{5B3B6F0B-4449-455E-9088-9701A652C8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7413" name="Pladsholder til diasnummer 4">
            <a:extLst>
              <a:ext uri="{FF2B5EF4-FFF2-40B4-BE49-F238E27FC236}">
                <a16:creationId xmlns:a16="http://schemas.microsoft.com/office/drawing/2014/main" id="{F770390D-BF85-40A3-A596-B163AA8D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65C54F-88BA-4702-A9BE-D219FE4907DA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7414" name="Picture 4" descr="graat_logo-aeble.png">
            <a:extLst>
              <a:ext uri="{FF2B5EF4-FFF2-40B4-BE49-F238E27FC236}">
                <a16:creationId xmlns:a16="http://schemas.microsoft.com/office/drawing/2014/main" id="{597F7E61-D00A-4E33-8AA5-5743ECD57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883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FC73E6E8-3CE3-4716-AB6F-A02CB216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Images – object-fit</a:t>
            </a:r>
          </a:p>
        </p:txBody>
      </p:sp>
      <p:sp>
        <p:nvSpPr>
          <p:cNvPr id="17411" name="Pladsholder til indhold 2">
            <a:extLst>
              <a:ext uri="{FF2B5EF4-FFF2-40B4-BE49-F238E27FC236}">
                <a16:creationId xmlns:a16="http://schemas.microsoft.com/office/drawing/2014/main" id="{601AEC43-ECB5-4655-870D-D96C467ED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69" y="1124744"/>
            <a:ext cx="7990780" cy="5305425"/>
          </a:xfrm>
        </p:spPr>
        <p:txBody>
          <a:bodyPr/>
          <a:lstStyle/>
          <a:p>
            <a:r>
              <a:rPr lang="en-US" altLang="en-US" dirty="0"/>
              <a:t>How should the image be fitted into its element?</a:t>
            </a:r>
          </a:p>
          <a:p>
            <a:pPr marL="0" indent="0">
              <a:buNone/>
            </a:pPr>
            <a:r>
              <a:rPr lang="da-DK" dirty="0" err="1"/>
              <a:t>img</a:t>
            </a:r>
            <a:r>
              <a:rPr lang="da-DK" dirty="0"/>
              <a:t> {</a:t>
            </a:r>
            <a:br>
              <a:rPr lang="da-DK" dirty="0"/>
            </a:br>
            <a:r>
              <a:rPr lang="da-DK" dirty="0"/>
              <a:t>    </a:t>
            </a:r>
            <a:r>
              <a:rPr lang="da-DK" dirty="0" err="1"/>
              <a:t>width</a:t>
            </a:r>
            <a:r>
              <a:rPr lang="da-DK" dirty="0"/>
              <a:t>: 200px;</a:t>
            </a:r>
          </a:p>
          <a:p>
            <a:pPr marL="0" indent="0">
              <a:buNone/>
            </a:pPr>
            <a:r>
              <a:rPr lang="da-DK" dirty="0"/>
              <a:t>    </a:t>
            </a:r>
            <a:r>
              <a:rPr lang="da-DK" dirty="0" err="1"/>
              <a:t>height</a:t>
            </a:r>
            <a:r>
              <a:rPr lang="da-DK" dirty="0"/>
              <a:t>: 25%;</a:t>
            </a:r>
          </a:p>
          <a:p>
            <a:pPr marL="0" indent="0">
              <a:buNone/>
            </a:pPr>
            <a:r>
              <a:rPr lang="da-DK" dirty="0"/>
              <a:t>    object-fit: cover;</a:t>
            </a:r>
            <a:br>
              <a:rPr lang="da-DK" dirty="0"/>
            </a:br>
            <a:r>
              <a:rPr lang="da-DK" dirty="0"/>
              <a:t>}</a:t>
            </a:r>
            <a:endParaRPr 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fill</a:t>
            </a:r>
            <a:r>
              <a:rPr lang="en-US" altLang="en-US" dirty="0"/>
              <a:t> – default – image is stretched to fit</a:t>
            </a:r>
          </a:p>
          <a:p>
            <a:pPr marL="0" indent="0">
              <a:buNone/>
            </a:pPr>
            <a:r>
              <a:rPr lang="en-US" altLang="en-US" b="1" dirty="0"/>
              <a:t>contain</a:t>
            </a:r>
            <a:r>
              <a:rPr lang="en-US" altLang="en-US" dirty="0"/>
              <a:t> – image scales inside element with aspect ratio intact</a:t>
            </a:r>
          </a:p>
          <a:p>
            <a:pPr marL="0" indent="0">
              <a:buNone/>
            </a:pPr>
            <a:r>
              <a:rPr lang="en-US" altLang="en-US" b="1" dirty="0"/>
              <a:t>cover</a:t>
            </a:r>
            <a:r>
              <a:rPr lang="en-US" altLang="en-US" dirty="0"/>
              <a:t> – image scales to fill element with aspect ratio intact</a:t>
            </a:r>
          </a:p>
          <a:p>
            <a:pPr marL="0" indent="0">
              <a:buNone/>
            </a:pPr>
            <a:r>
              <a:rPr lang="en-US" altLang="en-US" b="1" dirty="0"/>
              <a:t>scale-down</a:t>
            </a:r>
            <a:r>
              <a:rPr lang="en-US" altLang="en-US" dirty="0"/>
              <a:t> – like contain, but only scales down.</a:t>
            </a:r>
          </a:p>
          <a:p>
            <a:pPr marL="0" indent="0">
              <a:buNone/>
            </a:pPr>
            <a:r>
              <a:rPr lang="en-US" altLang="en-US" b="1" dirty="0"/>
              <a:t>none </a:t>
            </a:r>
            <a:r>
              <a:rPr lang="en-US" altLang="en-US" dirty="0"/>
              <a:t>– image is not resized</a:t>
            </a:r>
            <a:endParaRPr lang="en-US" altLang="en-US" b="1" dirty="0"/>
          </a:p>
        </p:txBody>
      </p:sp>
      <p:sp>
        <p:nvSpPr>
          <p:cNvPr id="17412" name="Pladsholder til dato 3">
            <a:extLst>
              <a:ext uri="{FF2B5EF4-FFF2-40B4-BE49-F238E27FC236}">
                <a16:creationId xmlns:a16="http://schemas.microsoft.com/office/drawing/2014/main" id="{5B3B6F0B-4449-455E-9088-9701A652C8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7413" name="Pladsholder til diasnummer 4">
            <a:extLst>
              <a:ext uri="{FF2B5EF4-FFF2-40B4-BE49-F238E27FC236}">
                <a16:creationId xmlns:a16="http://schemas.microsoft.com/office/drawing/2014/main" id="{F770390D-BF85-40A3-A596-B163AA8D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65C54F-88BA-4702-A9BE-D219FE4907DA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7414" name="Picture 4" descr="graat_logo-aeble.png">
            <a:extLst>
              <a:ext uri="{FF2B5EF4-FFF2-40B4-BE49-F238E27FC236}">
                <a16:creationId xmlns:a16="http://schemas.microsoft.com/office/drawing/2014/main" id="{597F7E61-D00A-4E33-8AA5-5743ECD57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01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FC73E6E8-3CE3-4716-AB6F-A02CB216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 err="1"/>
              <a:t>ViewPort</a:t>
            </a:r>
            <a:endParaRPr lang="en-US" altLang="en-US" sz="3200" dirty="0"/>
          </a:p>
        </p:txBody>
      </p:sp>
      <p:sp>
        <p:nvSpPr>
          <p:cNvPr id="17411" name="Pladsholder til indhold 2">
            <a:extLst>
              <a:ext uri="{FF2B5EF4-FFF2-40B4-BE49-F238E27FC236}">
                <a16:creationId xmlns:a16="http://schemas.microsoft.com/office/drawing/2014/main" id="{601AEC43-ECB5-4655-870D-D96C467ED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6838652" cy="5305425"/>
          </a:xfrm>
        </p:spPr>
        <p:txBody>
          <a:bodyPr/>
          <a:lstStyle/>
          <a:p>
            <a:pPr marL="0" indent="0">
              <a:buNone/>
            </a:pPr>
            <a:r>
              <a:rPr lang="en-US" altLang="da-DK" dirty="0"/>
              <a:t>HTML:</a:t>
            </a:r>
          </a:p>
          <a:p>
            <a:pPr marL="0" indent="0">
              <a:buNone/>
            </a:pPr>
            <a:r>
              <a:rPr lang="en-US" altLang="da-DK" dirty="0"/>
              <a:t>&lt;meta name="viewport" </a:t>
            </a:r>
          </a:p>
          <a:p>
            <a:pPr marL="0" indent="0">
              <a:buNone/>
            </a:pPr>
            <a:r>
              <a:rPr lang="en-US" altLang="da-DK" dirty="0"/>
              <a:t>  content="width=device-width, initial-scale=1.0"&gt;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CSS:</a:t>
            </a:r>
          </a:p>
          <a:p>
            <a:pPr marL="0" indent="0">
              <a:buNone/>
            </a:pPr>
            <a:r>
              <a:rPr lang="en-US" dirty="0"/>
              <a:t>@media only screen and (max-width: 600px) {</a:t>
            </a:r>
            <a:br>
              <a:rPr lang="en-US" dirty="0"/>
            </a:br>
            <a:r>
              <a:rPr lang="en-US" dirty="0"/>
              <a:t>  body {</a:t>
            </a:r>
            <a:br>
              <a:rPr lang="en-US" dirty="0"/>
            </a:br>
            <a:r>
              <a:rPr lang="en-US" dirty="0"/>
              <a:t>    background-color: </a:t>
            </a:r>
            <a:r>
              <a:rPr lang="en-US" dirty="0" err="1"/>
              <a:t>lightblue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}</a:t>
            </a:r>
            <a:br>
              <a:rPr lang="en-US" dirty="0"/>
            </a:br>
            <a:r>
              <a:rPr lang="en-US" dirty="0"/>
              <a:t>}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457200" lvl="1" indent="0"/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17412" name="Pladsholder til dato 3">
            <a:extLst>
              <a:ext uri="{FF2B5EF4-FFF2-40B4-BE49-F238E27FC236}">
                <a16:creationId xmlns:a16="http://schemas.microsoft.com/office/drawing/2014/main" id="{5B3B6F0B-4449-455E-9088-9701A652C8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7413" name="Pladsholder til diasnummer 4">
            <a:extLst>
              <a:ext uri="{FF2B5EF4-FFF2-40B4-BE49-F238E27FC236}">
                <a16:creationId xmlns:a16="http://schemas.microsoft.com/office/drawing/2014/main" id="{F770390D-BF85-40A3-A596-B163AA8D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65C54F-88BA-4702-A9BE-D219FE4907DA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7414" name="Picture 4" descr="graat_logo-aeble.png">
            <a:extLst>
              <a:ext uri="{FF2B5EF4-FFF2-40B4-BE49-F238E27FC236}">
                <a16:creationId xmlns:a16="http://schemas.microsoft.com/office/drawing/2014/main" id="{597F7E61-D00A-4E33-8AA5-5743ECD57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1321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FC73E6E8-3CE3-4716-AB6F-A02CB216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Modal</a:t>
            </a:r>
          </a:p>
        </p:txBody>
      </p:sp>
      <p:sp>
        <p:nvSpPr>
          <p:cNvPr id="17412" name="Pladsholder til dato 3">
            <a:extLst>
              <a:ext uri="{FF2B5EF4-FFF2-40B4-BE49-F238E27FC236}">
                <a16:creationId xmlns:a16="http://schemas.microsoft.com/office/drawing/2014/main" id="{5B3B6F0B-4449-455E-9088-9701A652C8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7413" name="Pladsholder til diasnummer 4">
            <a:extLst>
              <a:ext uri="{FF2B5EF4-FFF2-40B4-BE49-F238E27FC236}">
                <a16:creationId xmlns:a16="http://schemas.microsoft.com/office/drawing/2014/main" id="{F770390D-BF85-40A3-A596-B163AA8D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65C54F-88BA-4702-A9BE-D219FE4907DA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7414" name="Picture 4" descr="graat_logo-aeble.png">
            <a:extLst>
              <a:ext uri="{FF2B5EF4-FFF2-40B4-BE49-F238E27FC236}">
                <a16:creationId xmlns:a16="http://schemas.microsoft.com/office/drawing/2014/main" id="{597F7E61-D00A-4E33-8AA5-5743ECD57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A71324-1F96-4594-9031-C01A9FDE50A4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0385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39093A-7178-409D-A355-1FF13BF27030}"/>
              </a:ext>
            </a:extLst>
          </p:cNvPr>
          <p:cNvSpPr/>
          <p:nvPr/>
        </p:nvSpPr>
        <p:spPr>
          <a:xfrm>
            <a:off x="1331640" y="2276872"/>
            <a:ext cx="6696744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89DDA7-07F6-41B2-9B7C-37593949C136}"/>
              </a:ext>
            </a:extLst>
          </p:cNvPr>
          <p:cNvSpPr/>
          <p:nvPr/>
        </p:nvSpPr>
        <p:spPr>
          <a:xfrm>
            <a:off x="1331640" y="2852936"/>
            <a:ext cx="669674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Learn more about modals</a:t>
            </a:r>
            <a:endParaRPr lang="da-DK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7B394-E6AB-479C-91D0-05784DDA054D}"/>
              </a:ext>
            </a:extLst>
          </p:cNvPr>
          <p:cNvSpPr txBox="1"/>
          <p:nvPr/>
        </p:nvSpPr>
        <p:spPr>
          <a:xfrm>
            <a:off x="1835696" y="3695184"/>
            <a:ext cx="5836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800" dirty="0">
                <a:solidFill>
                  <a:schemeClr val="bg1"/>
                </a:solidFill>
              </a:rPr>
              <a:t>https://www.w3schools.com/howto/howto_css_modals.asp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142771-285C-4BF5-81AE-F34A9B9FB3AB}"/>
              </a:ext>
            </a:extLst>
          </p:cNvPr>
          <p:cNvSpPr txBox="1"/>
          <p:nvPr/>
        </p:nvSpPr>
        <p:spPr>
          <a:xfrm>
            <a:off x="4448975" y="238023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800" dirty="0">
                <a:solidFill>
                  <a:schemeClr val="bg1"/>
                </a:solidFill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071349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FC73E6E8-3CE3-4716-AB6F-A02CB216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So much more</a:t>
            </a:r>
          </a:p>
        </p:txBody>
      </p:sp>
      <p:sp>
        <p:nvSpPr>
          <p:cNvPr id="17411" name="Pladsholder til indhold 2">
            <a:extLst>
              <a:ext uri="{FF2B5EF4-FFF2-40B4-BE49-F238E27FC236}">
                <a16:creationId xmlns:a16="http://schemas.microsoft.com/office/drawing/2014/main" id="{601AEC43-ECB5-4655-870D-D96C467ED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558732" cy="5305425"/>
          </a:xfrm>
        </p:spPr>
        <p:txBody>
          <a:bodyPr/>
          <a:lstStyle/>
          <a:p>
            <a:r>
              <a:rPr lang="en-US" altLang="en-US" dirty="0"/>
              <a:t>CSS is continuously expanded and can already do much more than what we covered</a:t>
            </a:r>
          </a:p>
          <a:p>
            <a:pPr lvl="1"/>
            <a:r>
              <a:rPr lang="en-US" altLang="en-US" dirty="0"/>
              <a:t>Animate positions on page load</a:t>
            </a:r>
          </a:p>
          <a:p>
            <a:pPr lvl="1"/>
            <a:r>
              <a:rPr lang="en-US" altLang="en-US" dirty="0"/>
              <a:t>Add content before or after elements</a:t>
            </a:r>
          </a:p>
          <a:p>
            <a:pPr lvl="1"/>
            <a:r>
              <a:rPr lang="en-US" altLang="en-US" dirty="0"/>
              <a:t>Change the order elements are shown in</a:t>
            </a:r>
          </a:p>
          <a:p>
            <a:pPr lvl="1"/>
            <a:r>
              <a:rPr lang="en-US" altLang="en-US" dirty="0"/>
              <a:t>Change the users cursor</a:t>
            </a:r>
          </a:p>
          <a:p>
            <a:pPr lvl="1"/>
            <a:r>
              <a:rPr lang="en-US" altLang="en-US" dirty="0"/>
              <a:t>Set shadows and draw simple objects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If you want to do something specific, and you don’t know if CSS supports it (without JavaScript), just search the web for “my-idea pure CSS”.</a:t>
            </a:r>
          </a:p>
          <a:p>
            <a:endParaRPr lang="en-US" altLang="en-US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457200" lvl="1" indent="0"/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17412" name="Pladsholder til dato 3">
            <a:extLst>
              <a:ext uri="{FF2B5EF4-FFF2-40B4-BE49-F238E27FC236}">
                <a16:creationId xmlns:a16="http://schemas.microsoft.com/office/drawing/2014/main" id="{5B3B6F0B-4449-455E-9088-9701A652C8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7413" name="Pladsholder til diasnummer 4">
            <a:extLst>
              <a:ext uri="{FF2B5EF4-FFF2-40B4-BE49-F238E27FC236}">
                <a16:creationId xmlns:a16="http://schemas.microsoft.com/office/drawing/2014/main" id="{F770390D-BF85-40A3-A596-B163AA8D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65C54F-88BA-4702-A9BE-D219FE4907DA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7414" name="Picture 4" descr="graat_logo-aeble.png">
            <a:extLst>
              <a:ext uri="{FF2B5EF4-FFF2-40B4-BE49-F238E27FC236}">
                <a16:creationId xmlns:a16="http://schemas.microsoft.com/office/drawing/2014/main" id="{597F7E61-D00A-4E33-8AA5-5743ECD57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523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>
            <a:extLst>
              <a:ext uri="{FF2B5EF4-FFF2-40B4-BE49-F238E27FC236}">
                <a16:creationId xmlns:a16="http://schemas.microsoft.com/office/drawing/2014/main" id="{AB59540D-D3CB-4CD5-B62E-C1E454D84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Exercise</a:t>
            </a:r>
          </a:p>
        </p:txBody>
      </p:sp>
      <p:sp>
        <p:nvSpPr>
          <p:cNvPr id="18435" name="Pladsholder til indhold 2">
            <a:extLst>
              <a:ext uri="{FF2B5EF4-FFF2-40B4-BE49-F238E27FC236}">
                <a16:creationId xmlns:a16="http://schemas.microsoft.com/office/drawing/2014/main" id="{97091F92-AA95-4760-B360-42CE7D902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836712"/>
            <a:ext cx="8566150" cy="648072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i="1" dirty="0"/>
              <a:t>See if you can build something like this:</a:t>
            </a:r>
            <a:endParaRPr lang="en-US" altLang="en-US" b="1" i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18436" name="Pladsholder til dato 3">
            <a:extLst>
              <a:ext uri="{FF2B5EF4-FFF2-40B4-BE49-F238E27FC236}">
                <a16:creationId xmlns:a16="http://schemas.microsoft.com/office/drawing/2014/main" id="{8127FC33-C7BD-4CA0-A51B-27F7DDA676C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8437" name="Pladsholder til diasnummer 4">
            <a:extLst>
              <a:ext uri="{FF2B5EF4-FFF2-40B4-BE49-F238E27FC236}">
                <a16:creationId xmlns:a16="http://schemas.microsoft.com/office/drawing/2014/main" id="{3D47032B-BC63-4832-A340-31740331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D39371C-9FD3-455E-9E17-E2837DD6543D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8438" name="Picture 4" descr="graat_logo-aeble.png">
            <a:extLst>
              <a:ext uri="{FF2B5EF4-FFF2-40B4-BE49-F238E27FC236}">
                <a16:creationId xmlns:a16="http://schemas.microsoft.com/office/drawing/2014/main" id="{0518125A-BA43-4F5D-B77F-CF6007824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E6E64E-A12A-4F9C-9150-ADB1D16F72B8}"/>
              </a:ext>
            </a:extLst>
          </p:cNvPr>
          <p:cNvSpPr/>
          <p:nvPr/>
        </p:nvSpPr>
        <p:spPr>
          <a:xfrm>
            <a:off x="0" y="1412776"/>
            <a:ext cx="9144000" cy="5544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a-D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3B6F0D-031A-4AE9-AD28-698EC82E5CA6}"/>
              </a:ext>
            </a:extLst>
          </p:cNvPr>
          <p:cNvSpPr/>
          <p:nvPr/>
        </p:nvSpPr>
        <p:spPr>
          <a:xfrm>
            <a:off x="-571" y="1412776"/>
            <a:ext cx="9144571" cy="433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47CB07-7347-44D0-8853-8DF99CE63A6B}"/>
              </a:ext>
            </a:extLst>
          </p:cNvPr>
          <p:cNvSpPr/>
          <p:nvPr/>
        </p:nvSpPr>
        <p:spPr>
          <a:xfrm>
            <a:off x="4572000" y="1412776"/>
            <a:ext cx="1296144" cy="4330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users</a:t>
            </a:r>
            <a:endParaRPr lang="da-DK" sz="2400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AEB8B4-4051-4AA0-BC01-AA754D86A5F4}"/>
              </a:ext>
            </a:extLst>
          </p:cNvPr>
          <p:cNvSpPr/>
          <p:nvPr/>
        </p:nvSpPr>
        <p:spPr>
          <a:xfrm>
            <a:off x="3131840" y="1415159"/>
            <a:ext cx="1439874" cy="433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pictures</a:t>
            </a:r>
            <a:endParaRPr lang="da-DK" sz="2400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2A641-C96B-4377-B2F4-1435B217711B}"/>
              </a:ext>
            </a:extLst>
          </p:cNvPr>
          <p:cNvSpPr/>
          <p:nvPr/>
        </p:nvSpPr>
        <p:spPr>
          <a:xfrm>
            <a:off x="1331640" y="1845792"/>
            <a:ext cx="6480720" cy="5183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D3F922-7391-44C6-848C-AC65D2590E19}"/>
              </a:ext>
            </a:extLst>
          </p:cNvPr>
          <p:cNvSpPr/>
          <p:nvPr/>
        </p:nvSpPr>
        <p:spPr>
          <a:xfrm>
            <a:off x="1475656" y="1951160"/>
            <a:ext cx="1989410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/>
              <a:t>Johnathan</a:t>
            </a:r>
            <a:endParaRPr lang="da-DK" sz="2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BD8191-901E-4383-BEE7-FC49EC179500}"/>
              </a:ext>
            </a:extLst>
          </p:cNvPr>
          <p:cNvSpPr/>
          <p:nvPr/>
        </p:nvSpPr>
        <p:spPr>
          <a:xfrm>
            <a:off x="3588408" y="1951160"/>
            <a:ext cx="1989410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/>
              <a:t>Kelly</a:t>
            </a:r>
            <a:endParaRPr lang="da-DK" sz="28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C41884A-1974-448C-9837-1D1345962447}"/>
              </a:ext>
            </a:extLst>
          </p:cNvPr>
          <p:cNvSpPr/>
          <p:nvPr/>
        </p:nvSpPr>
        <p:spPr>
          <a:xfrm>
            <a:off x="5678934" y="1951160"/>
            <a:ext cx="1989410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/>
              <a:t>Robert</a:t>
            </a:r>
            <a:endParaRPr lang="da-DK" sz="2400" dirty="0"/>
          </a:p>
        </p:txBody>
      </p:sp>
      <p:sp>
        <p:nvSpPr>
          <p:cNvPr id="22" name="Oval 21" descr="Image result for guy">
            <a:extLst>
              <a:ext uri="{FF2B5EF4-FFF2-40B4-BE49-F238E27FC236}">
                <a16:creationId xmlns:a16="http://schemas.microsoft.com/office/drawing/2014/main" id="{2AC356DC-2F30-4B63-A19A-AEC4C9706933}"/>
              </a:ext>
            </a:extLst>
          </p:cNvPr>
          <p:cNvSpPr/>
          <p:nvPr/>
        </p:nvSpPr>
        <p:spPr>
          <a:xfrm>
            <a:off x="1927633" y="2277046"/>
            <a:ext cx="1085456" cy="1085456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2000" b="-12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20C0FA-6977-458F-AF7E-0F061C36CB10}"/>
              </a:ext>
            </a:extLst>
          </p:cNvPr>
          <p:cNvSpPr/>
          <p:nvPr/>
        </p:nvSpPr>
        <p:spPr>
          <a:xfrm>
            <a:off x="7884368" y="1951160"/>
            <a:ext cx="1152128" cy="34940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Absolute greatest</a:t>
            </a:r>
            <a:r>
              <a:rPr lang="da-DK" sz="2000" dirty="0"/>
              <a:t> </a:t>
            </a:r>
            <a:r>
              <a:rPr lang="da-DK" sz="2000" dirty="0" err="1"/>
              <a:t>place</a:t>
            </a:r>
            <a:r>
              <a:rPr lang="da-DK" sz="2000" dirty="0"/>
              <a:t> for </a:t>
            </a:r>
            <a:r>
              <a:rPr lang="da-DK" sz="2000" dirty="0" err="1"/>
              <a:t>ads</a:t>
            </a:r>
            <a:r>
              <a:rPr lang="da-DK" sz="2000" dirty="0"/>
              <a:t>!</a:t>
            </a:r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750379-66DF-4AC6-BF6A-81419F12FECD}"/>
              </a:ext>
            </a:extLst>
          </p:cNvPr>
          <p:cNvSpPr/>
          <p:nvPr/>
        </p:nvSpPr>
        <p:spPr>
          <a:xfrm>
            <a:off x="89756" y="1990155"/>
            <a:ext cx="1152128" cy="34940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Absolute greatest</a:t>
            </a:r>
            <a:r>
              <a:rPr lang="da-DK" sz="2000" dirty="0"/>
              <a:t> </a:t>
            </a:r>
            <a:r>
              <a:rPr lang="da-DK" sz="2000" dirty="0" err="1"/>
              <a:t>place</a:t>
            </a:r>
            <a:r>
              <a:rPr lang="da-DK" sz="2000" dirty="0"/>
              <a:t> for </a:t>
            </a:r>
            <a:r>
              <a:rPr lang="da-DK" sz="2000" dirty="0" err="1"/>
              <a:t>ads</a:t>
            </a:r>
            <a:r>
              <a:rPr lang="da-DK" sz="2000" dirty="0"/>
              <a:t>!</a:t>
            </a:r>
            <a:endParaRPr lang="en-US" sz="2000" dirty="0"/>
          </a:p>
        </p:txBody>
      </p:sp>
      <p:sp>
        <p:nvSpPr>
          <p:cNvPr id="30" name="Oval 29" descr="Image result for woman">
            <a:extLst>
              <a:ext uri="{FF2B5EF4-FFF2-40B4-BE49-F238E27FC236}">
                <a16:creationId xmlns:a16="http://schemas.microsoft.com/office/drawing/2014/main" id="{36A055FA-AAEA-4E0F-8967-99D02FC45C20}"/>
              </a:ext>
            </a:extLst>
          </p:cNvPr>
          <p:cNvSpPr/>
          <p:nvPr/>
        </p:nvSpPr>
        <p:spPr>
          <a:xfrm>
            <a:off x="4028986" y="2277046"/>
            <a:ext cx="1085456" cy="1085456"/>
          </a:xfrm>
          <a:prstGeom prst="ellipse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9000" r="-39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Oval 32" descr="Image result for man">
            <a:extLst>
              <a:ext uri="{FF2B5EF4-FFF2-40B4-BE49-F238E27FC236}">
                <a16:creationId xmlns:a16="http://schemas.microsoft.com/office/drawing/2014/main" id="{87A3B306-B373-40E2-9116-4E5095EE6E59}"/>
              </a:ext>
            </a:extLst>
          </p:cNvPr>
          <p:cNvSpPr/>
          <p:nvPr/>
        </p:nvSpPr>
        <p:spPr>
          <a:xfrm>
            <a:off x="6134727" y="2282329"/>
            <a:ext cx="1085456" cy="1085456"/>
          </a:xfrm>
          <a:prstGeom prst="ellipse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3000" b="-1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26" name="Picture 2" descr="Image result for weather symbol png">
            <a:extLst>
              <a:ext uri="{FF2B5EF4-FFF2-40B4-BE49-F238E27FC236}">
                <a16:creationId xmlns:a16="http://schemas.microsoft.com/office/drawing/2014/main" id="{DAF5AD01-9F66-424E-B8B6-3A86030F1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913" y="1436256"/>
            <a:ext cx="410727" cy="41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>
            <a:extLst>
              <a:ext uri="{FF2B5EF4-FFF2-40B4-BE49-F238E27FC236}">
                <a16:creationId xmlns:a16="http://schemas.microsoft.com/office/drawing/2014/main" id="{AB59540D-D3CB-4CD5-B62E-C1E454D84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Exercise</a:t>
            </a:r>
          </a:p>
        </p:txBody>
      </p:sp>
      <p:sp>
        <p:nvSpPr>
          <p:cNvPr id="18435" name="Pladsholder til indhold 2">
            <a:extLst>
              <a:ext uri="{FF2B5EF4-FFF2-40B4-BE49-F238E27FC236}">
                <a16:creationId xmlns:a16="http://schemas.microsoft.com/office/drawing/2014/main" id="{97091F92-AA95-4760-B360-42CE7D902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836712"/>
            <a:ext cx="8566150" cy="648072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i="1" dirty="0"/>
              <a:t>See if you can build something like this:</a:t>
            </a:r>
            <a:endParaRPr lang="en-US" altLang="en-US" b="1" i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18436" name="Pladsholder til dato 3">
            <a:extLst>
              <a:ext uri="{FF2B5EF4-FFF2-40B4-BE49-F238E27FC236}">
                <a16:creationId xmlns:a16="http://schemas.microsoft.com/office/drawing/2014/main" id="{8127FC33-C7BD-4CA0-A51B-27F7DDA676C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8437" name="Pladsholder til diasnummer 4">
            <a:extLst>
              <a:ext uri="{FF2B5EF4-FFF2-40B4-BE49-F238E27FC236}">
                <a16:creationId xmlns:a16="http://schemas.microsoft.com/office/drawing/2014/main" id="{3D47032B-BC63-4832-A340-31740331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D39371C-9FD3-455E-9E17-E2837DD6543D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8438" name="Picture 4" descr="graat_logo-aeble.png">
            <a:extLst>
              <a:ext uri="{FF2B5EF4-FFF2-40B4-BE49-F238E27FC236}">
                <a16:creationId xmlns:a16="http://schemas.microsoft.com/office/drawing/2014/main" id="{0518125A-BA43-4F5D-B77F-CF6007824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E6E64E-A12A-4F9C-9150-ADB1D16F72B8}"/>
              </a:ext>
            </a:extLst>
          </p:cNvPr>
          <p:cNvSpPr/>
          <p:nvPr/>
        </p:nvSpPr>
        <p:spPr>
          <a:xfrm>
            <a:off x="0" y="1412776"/>
            <a:ext cx="9144000" cy="5544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a-D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3B6F0D-031A-4AE9-AD28-698EC82E5CA6}"/>
              </a:ext>
            </a:extLst>
          </p:cNvPr>
          <p:cNvSpPr/>
          <p:nvPr/>
        </p:nvSpPr>
        <p:spPr>
          <a:xfrm>
            <a:off x="-571" y="1412776"/>
            <a:ext cx="9144571" cy="433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47CB07-7347-44D0-8853-8DF99CE63A6B}"/>
              </a:ext>
            </a:extLst>
          </p:cNvPr>
          <p:cNvSpPr/>
          <p:nvPr/>
        </p:nvSpPr>
        <p:spPr>
          <a:xfrm>
            <a:off x="4572000" y="1412776"/>
            <a:ext cx="1296144" cy="433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users</a:t>
            </a:r>
            <a:endParaRPr lang="da-DK" sz="2400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AEB8B4-4051-4AA0-BC01-AA754D86A5F4}"/>
              </a:ext>
            </a:extLst>
          </p:cNvPr>
          <p:cNvSpPr/>
          <p:nvPr/>
        </p:nvSpPr>
        <p:spPr>
          <a:xfrm>
            <a:off x="3131840" y="1415159"/>
            <a:ext cx="1439874" cy="4330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pictures</a:t>
            </a:r>
            <a:endParaRPr lang="da-DK" sz="2400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2A641-C96B-4377-B2F4-1435B217711B}"/>
              </a:ext>
            </a:extLst>
          </p:cNvPr>
          <p:cNvSpPr/>
          <p:nvPr/>
        </p:nvSpPr>
        <p:spPr>
          <a:xfrm>
            <a:off x="1331640" y="1845792"/>
            <a:ext cx="6480720" cy="5183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2" name="Oval 21" descr="Image result for guy">
            <a:extLst>
              <a:ext uri="{FF2B5EF4-FFF2-40B4-BE49-F238E27FC236}">
                <a16:creationId xmlns:a16="http://schemas.microsoft.com/office/drawing/2014/main" id="{2AC356DC-2F30-4B63-A19A-AEC4C9706933}"/>
              </a:ext>
            </a:extLst>
          </p:cNvPr>
          <p:cNvSpPr/>
          <p:nvPr/>
        </p:nvSpPr>
        <p:spPr>
          <a:xfrm>
            <a:off x="1621184" y="3073068"/>
            <a:ext cx="1085456" cy="1085456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2000" b="-12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20C0FA-6977-458F-AF7E-0F061C36CB10}"/>
              </a:ext>
            </a:extLst>
          </p:cNvPr>
          <p:cNvSpPr/>
          <p:nvPr/>
        </p:nvSpPr>
        <p:spPr>
          <a:xfrm>
            <a:off x="7884368" y="1951160"/>
            <a:ext cx="1152128" cy="34940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Absolute greatest</a:t>
            </a:r>
            <a:r>
              <a:rPr lang="da-DK" sz="2000" dirty="0"/>
              <a:t> </a:t>
            </a:r>
            <a:r>
              <a:rPr lang="da-DK" sz="2000" dirty="0" err="1"/>
              <a:t>place</a:t>
            </a:r>
            <a:r>
              <a:rPr lang="da-DK" sz="2000" dirty="0"/>
              <a:t> for </a:t>
            </a:r>
            <a:r>
              <a:rPr lang="da-DK" sz="2000" dirty="0" err="1"/>
              <a:t>ads</a:t>
            </a:r>
            <a:r>
              <a:rPr lang="da-DK" sz="2000" dirty="0"/>
              <a:t>!</a:t>
            </a:r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750379-66DF-4AC6-BF6A-81419F12FECD}"/>
              </a:ext>
            </a:extLst>
          </p:cNvPr>
          <p:cNvSpPr/>
          <p:nvPr/>
        </p:nvSpPr>
        <p:spPr>
          <a:xfrm>
            <a:off x="89756" y="1990155"/>
            <a:ext cx="1152128" cy="34940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Absolute greatest</a:t>
            </a:r>
            <a:r>
              <a:rPr lang="da-DK" sz="2000" dirty="0"/>
              <a:t> </a:t>
            </a:r>
            <a:r>
              <a:rPr lang="da-DK" sz="2000" dirty="0" err="1"/>
              <a:t>place</a:t>
            </a:r>
            <a:r>
              <a:rPr lang="da-DK" sz="2000" dirty="0"/>
              <a:t> for </a:t>
            </a:r>
            <a:r>
              <a:rPr lang="da-DK" sz="2000" dirty="0" err="1"/>
              <a:t>ads</a:t>
            </a:r>
            <a:r>
              <a:rPr lang="da-DK" sz="2000" dirty="0"/>
              <a:t>!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839C4F-BB7A-4D20-B7B7-BE9AE689B67A}"/>
              </a:ext>
            </a:extLst>
          </p:cNvPr>
          <p:cNvSpPr txBox="1"/>
          <p:nvPr/>
        </p:nvSpPr>
        <p:spPr>
          <a:xfrm>
            <a:off x="1516018" y="4119463"/>
            <a:ext cx="1324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Jonathan</a:t>
            </a:r>
            <a:endParaRPr lang="da-DK" sz="2400" dirty="0"/>
          </a:p>
        </p:txBody>
      </p:sp>
      <p:pic>
        <p:nvPicPr>
          <p:cNvPr id="2050" name="Picture 2" descr="Image result for cake">
            <a:extLst>
              <a:ext uri="{FF2B5EF4-FFF2-40B4-BE49-F238E27FC236}">
                <a16:creationId xmlns:a16="http://schemas.microsoft.com/office/drawing/2014/main" id="{FEFD1E5A-0954-4E04-8EEC-C0CDB7065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267" y="2023521"/>
            <a:ext cx="4391549" cy="246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566A74-23D1-4A5B-AF10-D1B14F8A95AA}"/>
              </a:ext>
            </a:extLst>
          </p:cNvPr>
          <p:cNvSpPr txBox="1"/>
          <p:nvPr/>
        </p:nvSpPr>
        <p:spPr>
          <a:xfrm>
            <a:off x="3126616" y="4492345"/>
            <a:ext cx="2269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Look at my cake!</a:t>
            </a:r>
            <a:endParaRPr lang="da-DK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75121C-DCC5-41AE-AA78-B0A7FDF275D1}"/>
              </a:ext>
            </a:extLst>
          </p:cNvPr>
          <p:cNvSpPr txBox="1"/>
          <p:nvPr/>
        </p:nvSpPr>
        <p:spPr>
          <a:xfrm>
            <a:off x="3126616" y="4871916"/>
            <a:ext cx="301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It is just so super </a:t>
            </a:r>
            <a:r>
              <a:rPr lang="en-US" sz="1800" dirty="0" err="1"/>
              <a:t>cakeolicious</a:t>
            </a:r>
            <a:r>
              <a:rPr lang="en-US" sz="1800" dirty="0"/>
              <a:t>!</a:t>
            </a:r>
            <a:endParaRPr lang="da-DK" sz="1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804A9D-541D-411F-8D18-1CB6B0EC6365}"/>
              </a:ext>
            </a:extLst>
          </p:cNvPr>
          <p:cNvCxnSpPr/>
          <p:nvPr/>
        </p:nvCxnSpPr>
        <p:spPr>
          <a:xfrm>
            <a:off x="1403648" y="5373216"/>
            <a:ext cx="626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Image result for cake">
            <a:extLst>
              <a:ext uri="{FF2B5EF4-FFF2-40B4-BE49-F238E27FC236}">
                <a16:creationId xmlns:a16="http://schemas.microsoft.com/office/drawing/2014/main" id="{BFB11FF7-5D43-40FB-A25C-B8F5C7862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616" y="5589240"/>
            <a:ext cx="4396200" cy="399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Oval 27" descr="Image result for woman">
            <a:extLst>
              <a:ext uri="{FF2B5EF4-FFF2-40B4-BE49-F238E27FC236}">
                <a16:creationId xmlns:a16="http://schemas.microsoft.com/office/drawing/2014/main" id="{F9A15758-829F-49B8-8488-906AF4CBBA5B}"/>
              </a:ext>
            </a:extLst>
          </p:cNvPr>
          <p:cNvSpPr/>
          <p:nvPr/>
        </p:nvSpPr>
        <p:spPr>
          <a:xfrm>
            <a:off x="1621184" y="6063534"/>
            <a:ext cx="1085456" cy="1085456"/>
          </a:xfrm>
          <a:prstGeom prst="ellipse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9000" r="-39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3" name="Picture 2" descr="Image result for weather symbol png">
            <a:extLst>
              <a:ext uri="{FF2B5EF4-FFF2-40B4-BE49-F238E27FC236}">
                <a16:creationId xmlns:a16="http://schemas.microsoft.com/office/drawing/2014/main" id="{8672D801-E7BF-41F3-8C81-FBFB3AA73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913" y="1436256"/>
            <a:ext cx="410727" cy="41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67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30A47C83-F25D-4C34-BDAA-065BA014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Where do we put it?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6CCFC6AC-402C-4220-9924-1CEC9185A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8062913" cy="53054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CSS can generally be in 3 different places:</a:t>
            </a:r>
          </a:p>
          <a:p>
            <a:pPr>
              <a:defRPr/>
            </a:pPr>
            <a:r>
              <a:rPr lang="en-US" altLang="en-US" dirty="0"/>
              <a:t>HTML attributes:</a:t>
            </a:r>
          </a:p>
          <a:p>
            <a:pPr lvl="1">
              <a:defRPr/>
            </a:pPr>
            <a:r>
              <a:rPr lang="en-US" altLang="en-US" dirty="0"/>
              <a:t>&lt;div style=“color: red”&gt;</a:t>
            </a:r>
            <a:r>
              <a:rPr lang="en-US" altLang="en-US" dirty="0">
                <a:solidFill>
                  <a:srgbClr val="FF0000"/>
                </a:solidFill>
              </a:rPr>
              <a:t>RED</a:t>
            </a:r>
            <a:r>
              <a:rPr lang="en-US" altLang="en-US" dirty="0"/>
              <a:t>&lt;/div&gt;</a:t>
            </a:r>
          </a:p>
          <a:p>
            <a:pPr>
              <a:defRPr/>
            </a:pPr>
            <a:r>
              <a:rPr lang="en-US" altLang="en-US" dirty="0"/>
              <a:t>HTML Elements:</a:t>
            </a:r>
          </a:p>
          <a:p>
            <a:pPr lvl="1">
              <a:defRPr/>
            </a:pPr>
            <a:r>
              <a:rPr lang="en-US" altLang="en-US" dirty="0"/>
              <a:t>&lt;style&gt;CSS GOES HERE&lt;/style&gt;</a:t>
            </a:r>
          </a:p>
          <a:p>
            <a:pPr>
              <a:defRPr/>
            </a:pPr>
            <a:r>
              <a:rPr lang="en-US" altLang="en-US" dirty="0"/>
              <a:t>Separate .</a:t>
            </a:r>
            <a:r>
              <a:rPr lang="en-US" altLang="en-US" dirty="0" err="1"/>
              <a:t>css</a:t>
            </a:r>
            <a:r>
              <a:rPr lang="en-US" altLang="en-US" dirty="0"/>
              <a:t> file</a:t>
            </a:r>
          </a:p>
          <a:p>
            <a:pPr lvl="1">
              <a:defRPr/>
            </a:pPr>
            <a:r>
              <a:rPr lang="en-US" altLang="da-DK" dirty="0"/>
              <a:t>Link in HTML head</a:t>
            </a:r>
          </a:p>
          <a:p>
            <a:pPr lvl="1">
              <a:defRPr/>
            </a:pPr>
            <a:r>
              <a:rPr lang="en-US" altLang="da-DK" dirty="0"/>
              <a:t>&lt;link </a:t>
            </a:r>
            <a:r>
              <a:rPr lang="en-US" altLang="da-DK" dirty="0" err="1"/>
              <a:t>rel</a:t>
            </a:r>
            <a:r>
              <a:rPr lang="en-US" altLang="da-DK" dirty="0"/>
              <a:t>="stylesheet" type="text/</a:t>
            </a:r>
            <a:r>
              <a:rPr lang="en-US" altLang="da-DK" dirty="0" err="1"/>
              <a:t>css</a:t>
            </a:r>
            <a:r>
              <a:rPr lang="en-US" altLang="da-DK" dirty="0"/>
              <a:t>" </a:t>
            </a:r>
            <a:r>
              <a:rPr lang="en-US" altLang="da-DK" dirty="0" err="1"/>
              <a:t>href</a:t>
            </a:r>
            <a:r>
              <a:rPr lang="en-US" altLang="da-DK" dirty="0"/>
              <a:t>="style.css"&gt;</a:t>
            </a:r>
            <a:endParaRPr lang="en-US" altLang="en-US" dirty="0"/>
          </a:p>
          <a:p>
            <a:pPr lvl="1">
              <a:defRPr/>
            </a:pPr>
            <a:r>
              <a:rPr lang="en-US" altLang="en-US" dirty="0"/>
              <a:t>This is generally the preferred way to do it!</a:t>
            </a:r>
          </a:p>
          <a:p>
            <a:pPr>
              <a:defRPr/>
            </a:pPr>
            <a:endParaRPr lang="en-US" altLang="en-US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en-US" dirty="0"/>
          </a:p>
          <a:p>
            <a:pPr marL="457200" lvl="1" indent="0">
              <a:defRPr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sp>
        <p:nvSpPr>
          <p:cNvPr id="7172" name="Pladsholder til dato 3">
            <a:extLst>
              <a:ext uri="{FF2B5EF4-FFF2-40B4-BE49-F238E27FC236}">
                <a16:creationId xmlns:a16="http://schemas.microsoft.com/office/drawing/2014/main" id="{2D2EBB89-6761-4CD6-B8AB-DA10F38538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7173" name="Pladsholder til diasnummer 4">
            <a:extLst>
              <a:ext uri="{FF2B5EF4-FFF2-40B4-BE49-F238E27FC236}">
                <a16:creationId xmlns:a16="http://schemas.microsoft.com/office/drawing/2014/main" id="{950F3951-DFBB-4D36-B6B6-39BE6F8C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41A685-A011-410C-A56E-BEC9E113F645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7174" name="Picture 4" descr="graat_logo-aeble.png">
            <a:extLst>
              <a:ext uri="{FF2B5EF4-FFF2-40B4-BE49-F238E27FC236}">
                <a16:creationId xmlns:a16="http://schemas.microsoft.com/office/drawing/2014/main" id="{A2DD3D27-31B4-4837-9AD6-1318F41D9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>
            <a:extLst>
              <a:ext uri="{FF2B5EF4-FFF2-40B4-BE49-F238E27FC236}">
                <a16:creationId xmlns:a16="http://schemas.microsoft.com/office/drawing/2014/main" id="{AB59540D-D3CB-4CD5-B62E-C1E454D84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/>
              <a:t>TRY IT OUT!</a:t>
            </a:r>
          </a:p>
        </p:txBody>
      </p:sp>
      <p:sp>
        <p:nvSpPr>
          <p:cNvPr id="18435" name="Pladsholder til indhold 2">
            <a:extLst>
              <a:ext uri="{FF2B5EF4-FFF2-40B4-BE49-F238E27FC236}">
                <a16:creationId xmlns:a16="http://schemas.microsoft.com/office/drawing/2014/main" id="{97091F92-AA95-4760-B360-42CE7D902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Next time, we will continue with: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/>
          </a:p>
          <a:p>
            <a:pPr algn="ctr">
              <a:buFont typeface="Wingdings" panose="05000000000000000000" pitchFamily="2" charset="2"/>
              <a:buNone/>
            </a:pPr>
            <a:endParaRPr lang="en-US" altLang="en-US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b="1"/>
              <a:t>JavaScript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b="1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/>
          </a:p>
        </p:txBody>
      </p:sp>
      <p:sp>
        <p:nvSpPr>
          <p:cNvPr id="18436" name="Pladsholder til dato 3">
            <a:extLst>
              <a:ext uri="{FF2B5EF4-FFF2-40B4-BE49-F238E27FC236}">
                <a16:creationId xmlns:a16="http://schemas.microsoft.com/office/drawing/2014/main" id="{8127FC33-C7BD-4CA0-A51B-27F7DDA676C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8437" name="Pladsholder til diasnummer 4">
            <a:extLst>
              <a:ext uri="{FF2B5EF4-FFF2-40B4-BE49-F238E27FC236}">
                <a16:creationId xmlns:a16="http://schemas.microsoft.com/office/drawing/2014/main" id="{3D47032B-BC63-4832-A340-31740331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D39371C-9FD3-455E-9E17-E2837DD6543D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8438" name="Picture 4" descr="graat_logo-aeble.png">
            <a:extLst>
              <a:ext uri="{FF2B5EF4-FFF2-40B4-BE49-F238E27FC236}">
                <a16:creationId xmlns:a16="http://schemas.microsoft.com/office/drawing/2014/main" id="{0518125A-BA43-4F5D-B77F-CF6007824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25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7A34A253-60DD-4EB6-8A56-A6C2A5D9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Syntax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6CCFC6AC-402C-4220-9924-1CEC9185A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8062913" cy="53054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&lt;</a:t>
            </a:r>
            <a:r>
              <a:rPr lang="en-US" altLang="en-US" dirty="0">
                <a:solidFill>
                  <a:schemeClr val="accent2"/>
                </a:solidFill>
              </a:rPr>
              <a:t>element</a:t>
            </a:r>
            <a:r>
              <a:rPr lang="en-US" altLang="en-US" dirty="0"/>
              <a:t> class=“</a:t>
            </a:r>
            <a:r>
              <a:rPr lang="en-US" altLang="en-US" dirty="0">
                <a:solidFill>
                  <a:schemeClr val="accent3"/>
                </a:solidFill>
              </a:rPr>
              <a:t>class</a:t>
            </a:r>
            <a:r>
              <a:rPr lang="en-US" altLang="en-US" dirty="0"/>
              <a:t>” id=“</a:t>
            </a:r>
            <a:r>
              <a:rPr lang="en-US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id</a:t>
            </a:r>
            <a:r>
              <a:rPr lang="en-US" altLang="en-US" dirty="0"/>
              <a:t>”&gt;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    &lt;</a:t>
            </a:r>
            <a:r>
              <a:rPr lang="en-US" altLang="en-US" dirty="0" err="1">
                <a:solidFill>
                  <a:schemeClr val="accent2"/>
                </a:solidFill>
              </a:rPr>
              <a:t>subelement</a:t>
            </a:r>
            <a:r>
              <a:rPr lang="en-US" altLang="en-US" dirty="0"/>
              <a:t>&gt;</a:t>
            </a: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content</a:t>
            </a:r>
            <a:r>
              <a:rPr lang="en-US" altLang="en-US" dirty="0"/>
              <a:t>&lt;/</a:t>
            </a:r>
            <a:r>
              <a:rPr lang="en-US" altLang="en-US" dirty="0" err="1"/>
              <a:t>subelement</a:t>
            </a:r>
            <a:r>
              <a:rPr lang="en-US" altLang="en-US" dirty="0"/>
              <a:t>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&lt;/element&gt;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CSS: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 err="1">
                <a:solidFill>
                  <a:schemeClr val="accent2"/>
                </a:solidFill>
              </a:rPr>
              <a:t>element</a:t>
            </a:r>
            <a:r>
              <a:rPr lang="en-US" altLang="en-US" dirty="0" err="1">
                <a:solidFill>
                  <a:schemeClr val="accent3"/>
                </a:solidFill>
              </a:rPr>
              <a:t>.class</a:t>
            </a:r>
            <a:r>
              <a:rPr lang="en-US" alt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#id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chemeClr val="accent2"/>
                </a:solidFill>
              </a:rPr>
              <a:t>subelement</a:t>
            </a:r>
            <a:r>
              <a:rPr lang="en-US" altLang="en-US" dirty="0"/>
              <a:t>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    /*comment (not // !) */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    color: blue;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    background-color: #000000;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    border: 2px solid </a:t>
            </a:r>
            <a:r>
              <a:rPr lang="en-US" altLang="en-US" dirty="0" err="1"/>
              <a:t>rgba</a:t>
            </a:r>
            <a:r>
              <a:rPr lang="en-US" altLang="en-US" dirty="0"/>
              <a:t>(0, 255, 124, 0.5);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}</a:t>
            </a:r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449295DD-E6FA-48C9-930E-132DBD27321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A1ECA7AD-0375-4CEC-86B4-41FFC435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A92A79-AF45-46B7-AE63-9A71BD2CEADC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A66F5472-FCD8-4A61-9FAA-1DEEA70BF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15BFB0B-040E-4888-97A1-5C0C05B55E5F}"/>
              </a:ext>
            </a:extLst>
          </p:cNvPr>
          <p:cNvCxnSpPr>
            <a:cxnSpLocks/>
          </p:cNvCxnSpPr>
          <p:nvPr/>
        </p:nvCxnSpPr>
        <p:spPr>
          <a:xfrm flipH="1">
            <a:off x="3419872" y="2996952"/>
            <a:ext cx="201622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8731132-E4A4-4F8D-9483-A94C62D77424}"/>
              </a:ext>
            </a:extLst>
          </p:cNvPr>
          <p:cNvSpPr txBox="1"/>
          <p:nvPr/>
        </p:nvSpPr>
        <p:spPr>
          <a:xfrm>
            <a:off x="5353267" y="2740858"/>
            <a:ext cx="1018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selector</a:t>
            </a:r>
            <a:endParaRPr lang="da-D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7A34A253-60DD-4EB6-8A56-A6C2A5D9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Syntax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6CCFC6AC-402C-4220-9924-1CEC9185A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8062913" cy="53054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The name of an </a:t>
            </a:r>
            <a:r>
              <a:rPr lang="en-US" altLang="en-US" dirty="0">
                <a:solidFill>
                  <a:schemeClr val="accent2"/>
                </a:solidFill>
              </a:rPr>
              <a:t>element</a:t>
            </a:r>
            <a:r>
              <a:rPr lang="en-US" altLang="en-US" dirty="0"/>
              <a:t> type points to </a:t>
            </a:r>
            <a:r>
              <a:rPr lang="en-US" altLang="en-US" dirty="0">
                <a:solidFill>
                  <a:schemeClr val="accent2"/>
                </a:solidFill>
              </a:rPr>
              <a:t>elements</a:t>
            </a:r>
            <a:r>
              <a:rPr lang="en-US" altLang="en-US" dirty="0"/>
              <a:t> of that type</a:t>
            </a:r>
          </a:p>
          <a:p>
            <a:pPr>
              <a:defRPr/>
            </a:pPr>
            <a:r>
              <a:rPr lang="en-US" altLang="en-US" dirty="0">
                <a:solidFill>
                  <a:schemeClr val="accent3"/>
                </a:solidFill>
              </a:rPr>
              <a:t>Class</a:t>
            </a:r>
            <a:r>
              <a:rPr lang="en-US" altLang="en-US" dirty="0"/>
              <a:t> names are written with a leading dot (</a:t>
            </a:r>
            <a:r>
              <a:rPr lang="en-US" altLang="en-US" dirty="0">
                <a:solidFill>
                  <a:schemeClr val="accent3"/>
                </a:solidFill>
              </a:rPr>
              <a:t>.class</a:t>
            </a:r>
            <a:r>
              <a:rPr lang="en-US" altLang="en-US" dirty="0"/>
              <a:t>)</a:t>
            </a:r>
          </a:p>
          <a:p>
            <a:pPr>
              <a:defRPr/>
            </a:pPr>
            <a:r>
              <a:rPr lang="en-US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ID’s</a:t>
            </a:r>
            <a:r>
              <a:rPr lang="en-US" altLang="en-US" dirty="0"/>
              <a:t> are written with a leading hashtag (</a:t>
            </a:r>
            <a:r>
              <a:rPr lang="en-US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#id</a:t>
            </a:r>
            <a:r>
              <a:rPr lang="en-US" altLang="en-US" dirty="0"/>
              <a:t>)</a:t>
            </a:r>
          </a:p>
          <a:p>
            <a:pPr>
              <a:defRPr/>
            </a:pPr>
            <a:r>
              <a:rPr lang="en-US" altLang="en-US" dirty="0"/>
              <a:t>Multiple pointers are written after each other</a:t>
            </a:r>
          </a:p>
          <a:p>
            <a:pPr lvl="1">
              <a:defRPr/>
            </a:pPr>
            <a:r>
              <a:rPr lang="en-US" altLang="en-US" dirty="0"/>
              <a:t>Without space!</a:t>
            </a:r>
          </a:p>
          <a:p>
            <a:pPr>
              <a:defRPr/>
            </a:pPr>
            <a:r>
              <a:rPr lang="en-US" altLang="en-US" dirty="0"/>
              <a:t>Space denotes nesting. The example would point to the </a:t>
            </a:r>
            <a:r>
              <a:rPr lang="en-US" altLang="en-US" dirty="0" err="1">
                <a:solidFill>
                  <a:schemeClr val="accent2"/>
                </a:solidFill>
              </a:rPr>
              <a:t>subelement</a:t>
            </a:r>
            <a:r>
              <a:rPr lang="en-US" altLang="en-US" dirty="0"/>
              <a:t>.</a:t>
            </a:r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449295DD-E6FA-48C9-930E-132DBD27321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A1ECA7AD-0375-4CEC-86B4-41FFC435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A92A79-AF45-46B7-AE63-9A71BD2CEADC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A66F5472-FCD8-4A61-9FAA-1DEEA70BF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30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7A34A253-60DD-4EB6-8A56-A6C2A5D9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Selector Syntax Examples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6CCFC6AC-402C-4220-9924-1CEC9185A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8062913" cy="53054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b="1" dirty="0"/>
              <a:t>div p b</a:t>
            </a:r>
          </a:p>
          <a:p>
            <a:pPr>
              <a:defRPr/>
            </a:pPr>
            <a:r>
              <a:rPr lang="en-US" altLang="en-US" dirty="0"/>
              <a:t>Would point to all bold text, in paragraphs, in div elements</a:t>
            </a:r>
          </a:p>
          <a:p>
            <a:pPr marL="0" indent="0">
              <a:buNone/>
              <a:defRPr/>
            </a:pPr>
            <a:r>
              <a:rPr lang="en-US" altLang="en-US" b="1" dirty="0" err="1"/>
              <a:t>div.invisible</a:t>
            </a:r>
            <a:endParaRPr lang="en-US" altLang="en-US" b="1" dirty="0"/>
          </a:p>
          <a:p>
            <a:pPr>
              <a:defRPr/>
            </a:pPr>
            <a:r>
              <a:rPr lang="en-US" altLang="en-US" dirty="0"/>
              <a:t>Would point to all div elements with the class “invisible”</a:t>
            </a:r>
          </a:p>
          <a:p>
            <a:pPr marL="0" indent="0">
              <a:buNone/>
              <a:defRPr/>
            </a:pPr>
            <a:r>
              <a:rPr lang="en-US" altLang="en-US" b="1" dirty="0" err="1"/>
              <a:t>span.blue.button</a:t>
            </a:r>
            <a:endParaRPr lang="en-US" altLang="en-US" b="1" dirty="0"/>
          </a:p>
          <a:p>
            <a:pPr>
              <a:defRPr/>
            </a:pPr>
            <a:r>
              <a:rPr lang="en-US" altLang="en-US" dirty="0"/>
              <a:t>Would point to all span elements were the classes “blue” and “button” are both present (&lt;span class=“blue button”&gt;)</a:t>
            </a:r>
          </a:p>
          <a:p>
            <a:pPr marL="0" indent="0">
              <a:buNone/>
              <a:defRPr/>
            </a:pPr>
            <a:r>
              <a:rPr lang="en-US" altLang="en-US" b="1" dirty="0"/>
              <a:t>#title</a:t>
            </a:r>
          </a:p>
          <a:p>
            <a:pPr>
              <a:defRPr/>
            </a:pPr>
            <a:r>
              <a:rPr lang="en-US" altLang="en-US" dirty="0"/>
              <a:t>Would point to the element with the ID “title”</a:t>
            </a:r>
          </a:p>
          <a:p>
            <a:pPr marL="0" indent="0">
              <a:buNone/>
              <a:defRPr/>
            </a:pPr>
            <a:r>
              <a:rPr lang="en-US" altLang="en-US" b="1" dirty="0" err="1"/>
              <a:t>div#here</a:t>
            </a:r>
            <a:r>
              <a:rPr lang="en-US" altLang="en-US" b="1" dirty="0"/>
              <a:t> .text b</a:t>
            </a:r>
          </a:p>
          <a:p>
            <a:pPr>
              <a:defRPr/>
            </a:pPr>
            <a:r>
              <a:rPr lang="en-US" altLang="en-US" dirty="0"/>
              <a:t>Would point to italic text, in any element in the “text” class, that are nested in a div with the ID “here”</a:t>
            </a:r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449295DD-E6FA-48C9-930E-132DBD27321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A1ECA7AD-0375-4CEC-86B4-41FFC435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A92A79-AF45-46B7-AE63-9A71BD2CEADC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A66F5472-FCD8-4A61-9FAA-1DEEA70BF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816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>
            <a:extLst>
              <a:ext uri="{FF2B5EF4-FFF2-40B4-BE49-F238E27FC236}">
                <a16:creationId xmlns:a16="http://schemas.microsoft.com/office/drawing/2014/main" id="{06F9EEC9-E466-4C91-AE2C-D5E69199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Elements, Classes and ID’s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6CCFC6AC-402C-4220-9924-1CEC9185A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054850" cy="51831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&lt;div class=”</a:t>
            </a:r>
            <a:r>
              <a:rPr lang="en-US" altLang="en-US" dirty="0" err="1"/>
              <a:t>classA</a:t>
            </a:r>
            <a:r>
              <a:rPr lang="en-US" altLang="en-US" dirty="0"/>
              <a:t>” id=“</a:t>
            </a:r>
            <a:r>
              <a:rPr lang="en-US" altLang="en-US" dirty="0" err="1"/>
              <a:t>idA</a:t>
            </a:r>
            <a:r>
              <a:rPr lang="en-US" altLang="en-US" dirty="0"/>
              <a:t>” style=“color: blue;”&gt;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    What color will this be?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&lt;/div&gt;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&lt;style&gt;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    div { color: red;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    .</a:t>
            </a:r>
            <a:r>
              <a:rPr lang="en-US" altLang="en-US" dirty="0" err="1"/>
              <a:t>classA</a:t>
            </a:r>
            <a:r>
              <a:rPr lang="en-US" altLang="en-US" dirty="0"/>
              <a:t> { color: green;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    #</a:t>
            </a:r>
            <a:r>
              <a:rPr lang="en-US" altLang="en-US" dirty="0" err="1"/>
              <a:t>idA</a:t>
            </a:r>
            <a:r>
              <a:rPr lang="en-US" altLang="en-US" dirty="0"/>
              <a:t> { color: purple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&lt;/style&gt;</a:t>
            </a:r>
          </a:p>
        </p:txBody>
      </p:sp>
      <p:sp>
        <p:nvSpPr>
          <p:cNvPr id="9220" name="Pladsholder til dato 3">
            <a:extLst>
              <a:ext uri="{FF2B5EF4-FFF2-40B4-BE49-F238E27FC236}">
                <a16:creationId xmlns:a16="http://schemas.microsoft.com/office/drawing/2014/main" id="{60EE45C9-56F8-4C0D-8CB1-0AE03AC924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9221" name="Pladsholder til diasnummer 4">
            <a:extLst>
              <a:ext uri="{FF2B5EF4-FFF2-40B4-BE49-F238E27FC236}">
                <a16:creationId xmlns:a16="http://schemas.microsoft.com/office/drawing/2014/main" id="{2151469B-07BE-4784-A06B-059C20B2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6FB411-F59B-4221-AAB6-8014C5188AD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9222" name="Picture 4" descr="graat_logo-aeble.png">
            <a:extLst>
              <a:ext uri="{FF2B5EF4-FFF2-40B4-BE49-F238E27FC236}">
                <a16:creationId xmlns:a16="http://schemas.microsoft.com/office/drawing/2014/main" id="{53EF26B9-FAA3-4772-A80A-027E3C2F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FC73E6E8-3CE3-4716-AB6F-A02CB216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More selectors</a:t>
            </a:r>
          </a:p>
        </p:txBody>
      </p:sp>
      <p:sp>
        <p:nvSpPr>
          <p:cNvPr id="17411" name="Pladsholder til indhold 2">
            <a:extLst>
              <a:ext uri="{FF2B5EF4-FFF2-40B4-BE49-F238E27FC236}">
                <a16:creationId xmlns:a16="http://schemas.microsoft.com/office/drawing/2014/main" id="{601AEC43-ECB5-4655-870D-D96C467ED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558732" cy="5305425"/>
          </a:xfrm>
        </p:spPr>
        <p:txBody>
          <a:bodyPr/>
          <a:lstStyle/>
          <a:p>
            <a:pPr marL="0" indent="0">
              <a:buNone/>
            </a:pPr>
            <a:r>
              <a:rPr lang="en-US" altLang="da-DK" dirty="0"/>
              <a:t>input[type=“text”] {</a:t>
            </a:r>
          </a:p>
          <a:p>
            <a:pPr marL="0" indent="0">
              <a:buNone/>
            </a:pPr>
            <a:r>
              <a:rPr lang="en-US" altLang="da-DK" dirty="0"/>
              <a:t>  border-radius: 5px;</a:t>
            </a:r>
          </a:p>
          <a:p>
            <a:pPr marL="0" indent="0">
              <a:buNone/>
            </a:pPr>
            <a:r>
              <a:rPr lang="en-US" altLang="da-DK" dirty="0"/>
              <a:t>}</a:t>
            </a:r>
            <a:endParaRPr lang="en-US" altLang="en-US" dirty="0"/>
          </a:p>
          <a:p>
            <a:r>
              <a:rPr lang="en-US" altLang="en-US" dirty="0"/>
              <a:t>This is how you select a specific type of form input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a:hover {</a:t>
            </a:r>
          </a:p>
          <a:p>
            <a:pPr marL="0" indent="0">
              <a:buNone/>
            </a:pPr>
            <a:r>
              <a:rPr lang="en-US" altLang="en-US" dirty="0"/>
              <a:t>    color: </a:t>
            </a:r>
            <a:r>
              <a:rPr lang="en-US" altLang="en-US" dirty="0" err="1"/>
              <a:t>lightblue</a:t>
            </a:r>
            <a:r>
              <a:rPr lang="en-US" altLang="en-US" dirty="0"/>
              <a:t>;</a:t>
            </a:r>
          </a:p>
          <a:p>
            <a:pPr marL="0" indent="0">
              <a:buNone/>
            </a:pPr>
            <a:r>
              <a:rPr lang="en-US" altLang="en-US" dirty="0"/>
              <a:t>}</a:t>
            </a:r>
          </a:p>
          <a:p>
            <a:r>
              <a:rPr lang="en-US" altLang="en-US" dirty="0"/>
              <a:t>This pseudo-selector takes all links when the mouse hovers over it</a:t>
            </a:r>
          </a:p>
          <a:p>
            <a:r>
              <a:rPr lang="en-US" altLang="en-US" dirty="0"/>
              <a:t>Other pseudo classes:</a:t>
            </a:r>
          </a:p>
          <a:p>
            <a:pPr lvl="2"/>
            <a:r>
              <a:rPr lang="en-US" altLang="en-US" dirty="0">
                <a:hlinkClick r:id="rId2"/>
              </a:rPr>
              <a:t>https://www.w3schools.com/css/css_pseudo_classes.asp</a:t>
            </a:r>
            <a:r>
              <a:rPr lang="en-US" altLang="en-US" dirty="0"/>
              <a:t> </a:t>
            </a:r>
          </a:p>
          <a:p>
            <a:endParaRPr lang="en-US" altLang="en-US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457200" lvl="1" indent="0"/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17412" name="Pladsholder til dato 3">
            <a:extLst>
              <a:ext uri="{FF2B5EF4-FFF2-40B4-BE49-F238E27FC236}">
                <a16:creationId xmlns:a16="http://schemas.microsoft.com/office/drawing/2014/main" id="{5B3B6F0B-4449-455E-9088-9701A652C8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7413" name="Pladsholder til diasnummer 4">
            <a:extLst>
              <a:ext uri="{FF2B5EF4-FFF2-40B4-BE49-F238E27FC236}">
                <a16:creationId xmlns:a16="http://schemas.microsoft.com/office/drawing/2014/main" id="{F770390D-BF85-40A3-A596-B163AA8D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65C54F-88BA-4702-A9BE-D219FE4907DA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7414" name="Picture 4" descr="graat_logo-aeble.png">
            <a:extLst>
              <a:ext uri="{FF2B5EF4-FFF2-40B4-BE49-F238E27FC236}">
                <a16:creationId xmlns:a16="http://schemas.microsoft.com/office/drawing/2014/main" id="{597F7E61-D00A-4E33-8AA5-5743ECD57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213472"/>
      </p:ext>
    </p:extLst>
  </p:cSld>
  <p:clrMapOvr>
    <a:masterClrMapping/>
  </p:clrMapOvr>
</p:sld>
</file>

<file path=ppt/theme/theme1.xml><?xml version="1.0" encoding="utf-8"?>
<a:theme xmlns:a="http://schemas.openxmlformats.org/drawingml/2006/main" name="Ny SDU skabelon - bla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mbusfletværk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AA943A9F3EE479AFD8B457AB76C4D" ma:contentTypeVersion="0" ma:contentTypeDescription="Create a new document." ma:contentTypeScope="" ma:versionID="569ddff3648ebc2f4d4615a578eb770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3A4EA2-C092-40BB-B13D-D481A83AF6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25096B2-44C8-4157-B900-7E762441B3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DBFEF6-7043-4EB2-B26B-9329C9C3F361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16244</TotalTime>
  <Pages>0</Pages>
  <Words>2138</Words>
  <Characters>0</Characters>
  <Application>Microsoft Office PowerPoint</Application>
  <PresentationFormat>On-screen Show (4:3)</PresentationFormat>
  <Lines>0</Lines>
  <Paragraphs>512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Gill Sans</vt:lpstr>
      <vt:lpstr>Gill Sans MT</vt:lpstr>
      <vt:lpstr>Wingdings</vt:lpstr>
      <vt:lpstr>Ny SDU skabelon - blaa</vt:lpstr>
      <vt:lpstr>PowerPoint Presentation</vt:lpstr>
      <vt:lpstr>Agenda</vt:lpstr>
      <vt:lpstr>What is CSS?</vt:lpstr>
      <vt:lpstr>Where do we put it?</vt:lpstr>
      <vt:lpstr>Syntax</vt:lpstr>
      <vt:lpstr>Syntax</vt:lpstr>
      <vt:lpstr>Selector Syntax Examples</vt:lpstr>
      <vt:lpstr>Elements, Classes and ID’s</vt:lpstr>
      <vt:lpstr>More selectors</vt:lpstr>
      <vt:lpstr>Elements, Classes and ID’s</vt:lpstr>
      <vt:lpstr>Elements, Classes and ID’s</vt:lpstr>
      <vt:lpstr>Elements, Classes and ID’s</vt:lpstr>
      <vt:lpstr>Elements, Classes and ID’s</vt:lpstr>
      <vt:lpstr>Elements, Classes and ID’s</vt:lpstr>
      <vt:lpstr>Elements, Classes and ID’s</vt:lpstr>
      <vt:lpstr>PowerPoint Presentation</vt:lpstr>
      <vt:lpstr>Padding, Borders and Margins</vt:lpstr>
      <vt:lpstr>Padding, Borders and Margins</vt:lpstr>
      <vt:lpstr>Padding, Borders and Margins</vt:lpstr>
      <vt:lpstr>Padding, Borders and Margins</vt:lpstr>
      <vt:lpstr>Display: Block, Inline Blocks and Inline</vt:lpstr>
      <vt:lpstr>Block, Inline Blocks and Inline</vt:lpstr>
      <vt:lpstr>Position: Absolute, Relative or Fixed</vt:lpstr>
      <vt:lpstr>Position: Absolute, Relative or Fixed</vt:lpstr>
      <vt:lpstr>Pseudo class selectors</vt:lpstr>
      <vt:lpstr>Colors</vt:lpstr>
      <vt:lpstr>Sizes</vt:lpstr>
      <vt:lpstr>Shapes</vt:lpstr>
      <vt:lpstr>Transitions</vt:lpstr>
      <vt:lpstr>Fonts</vt:lpstr>
      <vt:lpstr>Text-alignment</vt:lpstr>
      <vt:lpstr>Images</vt:lpstr>
      <vt:lpstr>Images - overflow</vt:lpstr>
      <vt:lpstr>Images – object-fit</vt:lpstr>
      <vt:lpstr>ViewPort</vt:lpstr>
      <vt:lpstr>Modal</vt:lpstr>
      <vt:lpstr>So much more</vt:lpstr>
      <vt:lpstr>Exercise</vt:lpstr>
      <vt:lpstr>Exercise</vt:lpstr>
      <vt:lpstr>TRY IT OUT!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Steens (Høyer og Kærn)</dc:creator>
  <cp:lastModifiedBy>Henrik Lange</cp:lastModifiedBy>
  <cp:revision>560</cp:revision>
  <cp:lastPrinted>2014-09-22T14:05:59Z</cp:lastPrinted>
  <dcterms:created xsi:type="dcterms:W3CDTF">2009-06-26T14:20:50Z</dcterms:created>
  <dcterms:modified xsi:type="dcterms:W3CDTF">2019-02-23T13:04:30Z</dcterms:modified>
</cp:coreProperties>
</file>