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3"/>
  </p:sldMasterIdLst>
  <p:notesMasterIdLst>
    <p:notesMasterId r:id="rId39"/>
  </p:notesMasterIdLst>
  <p:handoutMasterIdLst>
    <p:handoutMasterId r:id="rId40"/>
  </p:handoutMasterIdLst>
  <p:sldIdLst>
    <p:sldId id="406" r:id="rId4"/>
    <p:sldId id="471" r:id="rId5"/>
    <p:sldId id="414" r:id="rId6"/>
    <p:sldId id="508" r:id="rId7"/>
    <p:sldId id="509" r:id="rId8"/>
    <p:sldId id="478" r:id="rId9"/>
    <p:sldId id="480" r:id="rId10"/>
    <p:sldId id="483" r:id="rId11"/>
    <p:sldId id="486" r:id="rId12"/>
    <p:sldId id="487" r:id="rId13"/>
    <p:sldId id="488" r:id="rId14"/>
    <p:sldId id="489" r:id="rId15"/>
    <p:sldId id="490" r:id="rId16"/>
    <p:sldId id="491" r:id="rId17"/>
    <p:sldId id="492" r:id="rId18"/>
    <p:sldId id="481" r:id="rId19"/>
    <p:sldId id="482" r:id="rId20"/>
    <p:sldId id="493" r:id="rId21"/>
    <p:sldId id="494" r:id="rId22"/>
    <p:sldId id="495" r:id="rId23"/>
    <p:sldId id="479" r:id="rId24"/>
    <p:sldId id="504" r:id="rId25"/>
    <p:sldId id="505" r:id="rId26"/>
    <p:sldId id="506" r:id="rId27"/>
    <p:sldId id="484" r:id="rId28"/>
    <p:sldId id="485" r:id="rId29"/>
    <p:sldId id="496" r:id="rId30"/>
    <p:sldId id="497" r:id="rId31"/>
    <p:sldId id="498" r:id="rId32"/>
    <p:sldId id="499" r:id="rId33"/>
    <p:sldId id="500" r:id="rId34"/>
    <p:sldId id="501" r:id="rId35"/>
    <p:sldId id="502" r:id="rId36"/>
    <p:sldId id="503" r:id="rId37"/>
    <p:sldId id="459" r:id="rId38"/>
  </p:sldIdLst>
  <p:sldSz cx="9144000" cy="6858000" type="screen4x3"/>
  <p:notesSz cx="6669088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1B747-7697-413D-9260-615BD104A74F}" v="240" dt="2019-04-26T06:09:37.845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yst layout 2 - Markerin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yst layout 2 - Markering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B1032C-EA38-4F05-BA0D-38AFFFC7BED3}" styleName="Lyst layout 3 - Markering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llemlayout 1 - Markerin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emlayout 2 - Marker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llemlayout 4 - Markerin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llemlayout 3 - Markerin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Mørkt layout 1 - Markering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Mørkt layout 2 - Markering 5/Markerin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Mellemlayout 4 - Markering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80437" autoAdjust="0"/>
  </p:normalViewPr>
  <p:slideViewPr>
    <p:cSldViewPr>
      <p:cViewPr varScale="1">
        <p:scale>
          <a:sx n="115" d="100"/>
          <a:sy n="115" d="100"/>
        </p:scale>
        <p:origin x="177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50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k Lange" userId="0224487d-274b-4d71-863e-9ebf1d158e14" providerId="ADAL" clId="{0901B747-7697-413D-9260-615BD104A74F}"/>
    <pc:docChg chg="undo custSel addSld delSld modSld sldOrd">
      <pc:chgData name="Henrik Lange" userId="0224487d-274b-4d71-863e-9ebf1d158e14" providerId="ADAL" clId="{0901B747-7697-413D-9260-615BD104A74F}" dt="2019-04-26T06:10:28.465" v="11162" actId="20577"/>
      <pc:docMkLst>
        <pc:docMk/>
      </pc:docMkLst>
      <pc:sldChg chg="modSp">
        <pc:chgData name="Henrik Lange" userId="0224487d-274b-4d71-863e-9ebf1d158e14" providerId="ADAL" clId="{0901B747-7697-413D-9260-615BD104A74F}" dt="2019-04-25T20:44:02.106" v="10406" actId="20577"/>
        <pc:sldMkLst>
          <pc:docMk/>
          <pc:sldMk cId="0" sldId="406"/>
        </pc:sldMkLst>
        <pc:spChg chg="mod">
          <ac:chgData name="Henrik Lange" userId="0224487d-274b-4d71-863e-9ebf1d158e14" providerId="ADAL" clId="{0901B747-7697-413D-9260-615BD104A74F}" dt="2019-04-25T20:44:02.106" v="10406" actId="20577"/>
          <ac:spMkLst>
            <pc:docMk/>
            <pc:sldMk cId="0" sldId="406"/>
            <ac:spMk id="4098" creationId="{1327921A-54F3-4C63-9BD9-4B4D40ECF2BB}"/>
          </ac:spMkLst>
        </pc:spChg>
      </pc:sldChg>
      <pc:sldChg chg="modSp ord">
        <pc:chgData name="Henrik Lange" userId="0224487d-274b-4d71-863e-9ebf1d158e14" providerId="ADAL" clId="{0901B747-7697-413D-9260-615BD104A74F}" dt="2019-04-26T06:09:28.365" v="11036" actId="20577"/>
        <pc:sldMkLst>
          <pc:docMk/>
          <pc:sldMk cId="0" sldId="414"/>
        </pc:sldMkLst>
        <pc:spChg chg="mod">
          <ac:chgData name="Henrik Lange" userId="0224487d-274b-4d71-863e-9ebf1d158e14" providerId="ADAL" clId="{0901B747-7697-413D-9260-615BD104A74F}" dt="2019-04-26T06:09:28.365" v="11036" actId="20577"/>
          <ac:spMkLst>
            <pc:docMk/>
            <pc:sldMk cId="0" sldId="414"/>
            <ac:spMk id="5123" creationId="{800EF323-F9AE-47DC-9344-047D2F9EE26B}"/>
          </ac:spMkLst>
        </pc:spChg>
        <pc:spChg chg="mod">
          <ac:chgData name="Henrik Lange" userId="0224487d-274b-4d71-863e-9ebf1d158e14" providerId="ADAL" clId="{0901B747-7697-413D-9260-615BD104A74F}" dt="2019-04-12T06:06:56.949" v="4" actId="20577"/>
          <ac:spMkLst>
            <pc:docMk/>
            <pc:sldMk cId="0" sldId="414"/>
            <ac:spMk id="5124" creationId="{8BAB255F-A7C4-49F2-BED2-AB6400C5BDDE}"/>
          </ac:spMkLst>
        </pc:spChg>
      </pc:sldChg>
      <pc:sldChg chg="modSp">
        <pc:chgData name="Henrik Lange" userId="0224487d-274b-4d71-863e-9ebf1d158e14" providerId="ADAL" clId="{0901B747-7697-413D-9260-615BD104A74F}" dt="2019-04-12T06:07:00.625" v="9" actId="20577"/>
        <pc:sldMkLst>
          <pc:docMk/>
          <pc:sldMk cId="0" sldId="459"/>
        </pc:sldMkLst>
        <pc:spChg chg="mod">
          <ac:chgData name="Henrik Lange" userId="0224487d-274b-4d71-863e-9ebf1d158e14" providerId="ADAL" clId="{0901B747-7697-413D-9260-615BD104A74F}" dt="2019-04-12T06:07:00.625" v="9" actId="20577"/>
          <ac:spMkLst>
            <pc:docMk/>
            <pc:sldMk cId="0" sldId="459"/>
            <ac:spMk id="6148" creationId="{A1C16502-44CC-4F3E-998F-F061E3CBAEB4}"/>
          </ac:spMkLst>
        </pc:spChg>
      </pc:sldChg>
      <pc:sldChg chg="addSp modSp add del">
        <pc:chgData name="Henrik Lange" userId="0224487d-274b-4d71-863e-9ebf1d158e14" providerId="ADAL" clId="{0901B747-7697-413D-9260-615BD104A74F}" dt="2019-04-25T20:44:25.793" v="10413" actId="2696"/>
        <pc:sldMkLst>
          <pc:docMk/>
          <pc:sldMk cId="356785136" sldId="465"/>
        </pc:sldMkLst>
        <pc:spChg chg="add mod">
          <ac:chgData name="Henrik Lange" userId="0224487d-274b-4d71-863e-9ebf1d158e14" providerId="ADAL" clId="{0901B747-7697-413D-9260-615BD104A74F}" dt="2019-04-12T06:12:18.856" v="289" actId="1036"/>
          <ac:spMkLst>
            <pc:docMk/>
            <pc:sldMk cId="356785136" sldId="465"/>
            <ac:spMk id="2" creationId="{D6DADDB5-5A39-42CD-AB36-FD016048542A}"/>
          </ac:spMkLst>
        </pc:spChg>
        <pc:spChg chg="add mod">
          <ac:chgData name="Henrik Lange" userId="0224487d-274b-4d71-863e-9ebf1d158e14" providerId="ADAL" clId="{0901B747-7697-413D-9260-615BD104A74F}" dt="2019-04-23T18:51:01.580" v="2401" actId="207"/>
          <ac:spMkLst>
            <pc:docMk/>
            <pc:sldMk cId="356785136" sldId="465"/>
            <ac:spMk id="3" creationId="{2E6C7DEB-1FA0-427E-8352-335293424A0A}"/>
          </ac:spMkLst>
        </pc:spChg>
        <pc:spChg chg="add mod">
          <ac:chgData name="Henrik Lange" userId="0224487d-274b-4d71-863e-9ebf1d158e14" providerId="ADAL" clId="{0901B747-7697-413D-9260-615BD104A74F}" dt="2019-04-23T18:51:47.226" v="2439" actId="122"/>
          <ac:spMkLst>
            <pc:docMk/>
            <pc:sldMk cId="356785136" sldId="465"/>
            <ac:spMk id="4" creationId="{0A3FA26E-6F52-45A3-88F3-3E5FA38B9065}"/>
          </ac:spMkLst>
        </pc:spChg>
        <pc:spChg chg="add mod">
          <ac:chgData name="Henrik Lange" userId="0224487d-274b-4d71-863e-9ebf1d158e14" providerId="ADAL" clId="{0901B747-7697-413D-9260-615BD104A74F}" dt="2019-04-12T06:12:22.594" v="299" actId="1036"/>
          <ac:spMkLst>
            <pc:docMk/>
            <pc:sldMk cId="356785136" sldId="465"/>
            <ac:spMk id="8" creationId="{47B5B186-F991-4B42-889F-349369F50DAE}"/>
          </ac:spMkLst>
        </pc:spChg>
        <pc:spChg chg="mod">
          <ac:chgData name="Henrik Lange" userId="0224487d-274b-4d71-863e-9ebf1d158e14" providerId="ADAL" clId="{0901B747-7697-413D-9260-615BD104A74F}" dt="2019-04-12T06:09:59.871" v="36" actId="20577"/>
          <ac:spMkLst>
            <pc:docMk/>
            <pc:sldMk cId="356785136" sldId="465"/>
            <ac:spMk id="5122" creationId="{770228EC-4F71-40B1-BD9D-7349A2EDCB76}"/>
          </ac:spMkLst>
        </pc:spChg>
        <pc:spChg chg="mod">
          <ac:chgData name="Henrik Lange" userId="0224487d-274b-4d71-863e-9ebf1d158e14" providerId="ADAL" clId="{0901B747-7697-413D-9260-615BD104A74F}" dt="2019-04-23T17:52:19.470" v="575" actId="20577"/>
          <ac:spMkLst>
            <pc:docMk/>
            <pc:sldMk cId="356785136" sldId="465"/>
            <ac:spMk id="5123" creationId="{800EF323-F9AE-47DC-9344-047D2F9EE26B}"/>
          </ac:spMkLst>
        </pc:spChg>
      </pc:sldChg>
      <pc:sldChg chg="addSp delSp modSp add del ord">
        <pc:chgData name="Henrik Lange" userId="0224487d-274b-4d71-863e-9ebf1d158e14" providerId="ADAL" clId="{0901B747-7697-413D-9260-615BD104A74F}" dt="2019-04-25T20:44:25.713" v="10408" actId="2696"/>
        <pc:sldMkLst>
          <pc:docMk/>
          <pc:sldMk cId="2092755866" sldId="466"/>
        </pc:sldMkLst>
        <pc:spChg chg="del">
          <ac:chgData name="Henrik Lange" userId="0224487d-274b-4d71-863e-9ebf1d158e14" providerId="ADAL" clId="{0901B747-7697-413D-9260-615BD104A74F}" dt="2019-04-12T06:15:00.929" v="333" actId="478"/>
          <ac:spMkLst>
            <pc:docMk/>
            <pc:sldMk cId="2092755866" sldId="466"/>
            <ac:spMk id="2" creationId="{D6DADDB5-5A39-42CD-AB36-FD016048542A}"/>
          </ac:spMkLst>
        </pc:spChg>
        <pc:spChg chg="add mod">
          <ac:chgData name="Henrik Lange" userId="0224487d-274b-4d71-863e-9ebf1d158e14" providerId="ADAL" clId="{0901B747-7697-413D-9260-615BD104A74F}" dt="2019-04-23T18:13:26.298" v="761" actId="1036"/>
          <ac:spMkLst>
            <pc:docMk/>
            <pc:sldMk cId="2092755866" sldId="466"/>
            <ac:spMk id="7" creationId="{5A29314E-3E4D-4432-BFA9-B8A22F014A3E}"/>
          </ac:spMkLst>
        </pc:spChg>
        <pc:spChg chg="add mod">
          <ac:chgData name="Henrik Lange" userId="0224487d-274b-4d71-863e-9ebf1d158e14" providerId="ADAL" clId="{0901B747-7697-413D-9260-615BD104A74F}" dt="2019-04-23T18:13:46.450" v="777" actId="14100"/>
          <ac:spMkLst>
            <pc:docMk/>
            <pc:sldMk cId="2092755866" sldId="466"/>
            <ac:spMk id="8" creationId="{3F35217B-99EF-48A5-B26E-59AA159D9F8E}"/>
          </ac:spMkLst>
        </pc:spChg>
        <pc:spChg chg="del">
          <ac:chgData name="Henrik Lange" userId="0224487d-274b-4d71-863e-9ebf1d158e14" providerId="ADAL" clId="{0901B747-7697-413D-9260-615BD104A74F}" dt="2019-04-12T06:15:02.544" v="334" actId="478"/>
          <ac:spMkLst>
            <pc:docMk/>
            <pc:sldMk cId="2092755866" sldId="466"/>
            <ac:spMk id="8" creationId="{47B5B186-F991-4B42-889F-349369F50DAE}"/>
          </ac:spMkLst>
        </pc:spChg>
        <pc:spChg chg="add mod">
          <ac:chgData name="Henrik Lange" userId="0224487d-274b-4d71-863e-9ebf1d158e14" providerId="ADAL" clId="{0901B747-7697-413D-9260-615BD104A74F}" dt="2019-04-23T18:17:26.904" v="800" actId="14100"/>
          <ac:spMkLst>
            <pc:docMk/>
            <pc:sldMk cId="2092755866" sldId="466"/>
            <ac:spMk id="9" creationId="{86FC3B5E-54FD-4047-AFA0-C1B92040DC86}"/>
          </ac:spMkLst>
        </pc:spChg>
        <pc:spChg chg="mod">
          <ac:chgData name="Henrik Lange" userId="0224487d-274b-4d71-863e-9ebf1d158e14" providerId="ADAL" clId="{0901B747-7697-413D-9260-615BD104A74F}" dt="2019-04-23T18:11:39.175" v="585" actId="20577"/>
          <ac:spMkLst>
            <pc:docMk/>
            <pc:sldMk cId="2092755866" sldId="466"/>
            <ac:spMk id="5122" creationId="{770228EC-4F71-40B1-BD9D-7349A2EDCB76}"/>
          </ac:spMkLst>
        </pc:spChg>
        <pc:spChg chg="mod">
          <ac:chgData name="Henrik Lange" userId="0224487d-274b-4d71-863e-9ebf1d158e14" providerId="ADAL" clId="{0901B747-7697-413D-9260-615BD104A74F}" dt="2019-04-23T18:17:37.589" v="829" actId="20577"/>
          <ac:spMkLst>
            <pc:docMk/>
            <pc:sldMk cId="2092755866" sldId="466"/>
            <ac:spMk id="5123" creationId="{800EF323-F9AE-47DC-9344-047D2F9EE26B}"/>
          </ac:spMkLst>
        </pc:spChg>
      </pc:sldChg>
      <pc:sldChg chg="addSp modSp add del">
        <pc:chgData name="Henrik Lange" userId="0224487d-274b-4d71-863e-9ebf1d158e14" providerId="ADAL" clId="{0901B747-7697-413D-9260-615BD104A74F}" dt="2019-04-25T20:44:25.802" v="10414" actId="2696"/>
        <pc:sldMkLst>
          <pc:docMk/>
          <pc:sldMk cId="1059803099" sldId="467"/>
        </pc:sldMkLst>
        <pc:spChg chg="add">
          <ac:chgData name="Henrik Lange" userId="0224487d-274b-4d71-863e-9ebf1d158e14" providerId="ADAL" clId="{0901B747-7697-413D-9260-615BD104A74F}" dt="2019-04-23T18:51:10.687" v="2402"/>
          <ac:spMkLst>
            <pc:docMk/>
            <pc:sldMk cId="1059803099" sldId="467"/>
            <ac:spMk id="7" creationId="{13D51D93-0E41-4E67-BDC5-CBFCC64F5C73}"/>
          </ac:spMkLst>
        </pc:spChg>
        <pc:spChg chg="mod">
          <ac:chgData name="Henrik Lange" userId="0224487d-274b-4d71-863e-9ebf1d158e14" providerId="ADAL" clId="{0901B747-7697-413D-9260-615BD104A74F}" dt="2019-04-12T06:15:30.959" v="356" actId="20577"/>
          <ac:spMkLst>
            <pc:docMk/>
            <pc:sldMk cId="1059803099" sldId="467"/>
            <ac:spMk id="5122" creationId="{770228EC-4F71-40B1-BD9D-7349A2EDCB76}"/>
          </ac:spMkLst>
        </pc:spChg>
      </pc:sldChg>
      <pc:sldChg chg="addSp modSp add del">
        <pc:chgData name="Henrik Lange" userId="0224487d-274b-4d71-863e-9ebf1d158e14" providerId="ADAL" clId="{0901B747-7697-413D-9260-615BD104A74F}" dt="2019-04-25T20:44:25.812" v="10415" actId="2696"/>
        <pc:sldMkLst>
          <pc:docMk/>
          <pc:sldMk cId="3483477340" sldId="468"/>
        </pc:sldMkLst>
        <pc:spChg chg="add">
          <ac:chgData name="Henrik Lange" userId="0224487d-274b-4d71-863e-9ebf1d158e14" providerId="ADAL" clId="{0901B747-7697-413D-9260-615BD104A74F}" dt="2019-04-23T18:51:12.072" v="2403"/>
          <ac:spMkLst>
            <pc:docMk/>
            <pc:sldMk cId="3483477340" sldId="468"/>
            <ac:spMk id="7" creationId="{F6BC0A51-7F99-43CC-B2DC-D98C2C5BC838}"/>
          </ac:spMkLst>
        </pc:spChg>
        <pc:spChg chg="mod">
          <ac:chgData name="Henrik Lange" userId="0224487d-274b-4d71-863e-9ebf1d158e14" providerId="ADAL" clId="{0901B747-7697-413D-9260-615BD104A74F}" dt="2019-04-12T06:15:35.953" v="365" actId="20577"/>
          <ac:spMkLst>
            <pc:docMk/>
            <pc:sldMk cId="3483477340" sldId="468"/>
            <ac:spMk id="5122" creationId="{770228EC-4F71-40B1-BD9D-7349A2EDCB76}"/>
          </ac:spMkLst>
        </pc:spChg>
      </pc:sldChg>
      <pc:sldChg chg="addSp modSp add del">
        <pc:chgData name="Henrik Lange" userId="0224487d-274b-4d71-863e-9ebf1d158e14" providerId="ADAL" clId="{0901B747-7697-413D-9260-615BD104A74F}" dt="2019-04-25T20:44:25.821" v="10416" actId="2696"/>
        <pc:sldMkLst>
          <pc:docMk/>
          <pc:sldMk cId="726214391" sldId="469"/>
        </pc:sldMkLst>
        <pc:spChg chg="add">
          <ac:chgData name="Henrik Lange" userId="0224487d-274b-4d71-863e-9ebf1d158e14" providerId="ADAL" clId="{0901B747-7697-413D-9260-615BD104A74F}" dt="2019-04-23T18:51:14.195" v="2404"/>
          <ac:spMkLst>
            <pc:docMk/>
            <pc:sldMk cId="726214391" sldId="469"/>
            <ac:spMk id="7" creationId="{0A7E403E-7A6E-4BCC-A39D-FCF833EB151C}"/>
          </ac:spMkLst>
        </pc:spChg>
        <pc:spChg chg="mod">
          <ac:chgData name="Henrik Lange" userId="0224487d-274b-4d71-863e-9ebf1d158e14" providerId="ADAL" clId="{0901B747-7697-413D-9260-615BD104A74F}" dt="2019-04-12T06:16:08.981" v="371" actId="20577"/>
          <ac:spMkLst>
            <pc:docMk/>
            <pc:sldMk cId="726214391" sldId="469"/>
            <ac:spMk id="5122" creationId="{770228EC-4F71-40B1-BD9D-7349A2EDCB76}"/>
          </ac:spMkLst>
        </pc:spChg>
      </pc:sldChg>
      <pc:sldChg chg="addSp modSp add del">
        <pc:chgData name="Henrik Lange" userId="0224487d-274b-4d71-863e-9ebf1d158e14" providerId="ADAL" clId="{0901B747-7697-413D-9260-615BD104A74F}" dt="2019-04-25T20:44:25.831" v="10417" actId="2696"/>
        <pc:sldMkLst>
          <pc:docMk/>
          <pc:sldMk cId="4090386384" sldId="470"/>
        </pc:sldMkLst>
        <pc:spChg chg="add">
          <ac:chgData name="Henrik Lange" userId="0224487d-274b-4d71-863e-9ebf1d158e14" providerId="ADAL" clId="{0901B747-7697-413D-9260-615BD104A74F}" dt="2019-04-23T18:51:17.549" v="2405"/>
          <ac:spMkLst>
            <pc:docMk/>
            <pc:sldMk cId="4090386384" sldId="470"/>
            <ac:spMk id="7" creationId="{99152A21-CE5F-47C3-9049-92D37912350A}"/>
          </ac:spMkLst>
        </pc:spChg>
        <pc:spChg chg="mod">
          <ac:chgData name="Henrik Lange" userId="0224487d-274b-4d71-863e-9ebf1d158e14" providerId="ADAL" clId="{0901B747-7697-413D-9260-615BD104A74F}" dt="2019-04-12T06:16:15.428" v="384" actId="20577"/>
          <ac:spMkLst>
            <pc:docMk/>
            <pc:sldMk cId="4090386384" sldId="470"/>
            <ac:spMk id="5122" creationId="{770228EC-4F71-40B1-BD9D-7349A2EDCB76}"/>
          </ac:spMkLst>
        </pc:spChg>
      </pc:sldChg>
      <pc:sldChg chg="modSp add">
        <pc:chgData name="Henrik Lange" userId="0224487d-274b-4d71-863e-9ebf1d158e14" providerId="ADAL" clId="{0901B747-7697-413D-9260-615BD104A74F}" dt="2019-04-25T20:49:39.775" v="11020" actId="20577"/>
        <pc:sldMkLst>
          <pc:docMk/>
          <pc:sldMk cId="3630620502" sldId="471"/>
        </pc:sldMkLst>
        <pc:spChg chg="mod">
          <ac:chgData name="Henrik Lange" userId="0224487d-274b-4d71-863e-9ebf1d158e14" providerId="ADAL" clId="{0901B747-7697-413D-9260-615BD104A74F}" dt="2019-04-25T20:49:39.775" v="11020" actId="20577"/>
          <ac:spMkLst>
            <pc:docMk/>
            <pc:sldMk cId="3630620502" sldId="471"/>
            <ac:spMk id="5123" creationId="{800EF323-F9AE-47DC-9344-047D2F9EE26B}"/>
          </ac:spMkLst>
        </pc:spChg>
      </pc:sldChg>
      <pc:sldChg chg="addSp modSp add del">
        <pc:chgData name="Henrik Lange" userId="0224487d-274b-4d71-863e-9ebf1d158e14" providerId="ADAL" clId="{0901B747-7697-413D-9260-615BD104A74F}" dt="2019-04-25T20:44:25.761" v="10411" actId="2696"/>
        <pc:sldMkLst>
          <pc:docMk/>
          <pc:sldMk cId="1454815104" sldId="472"/>
        </pc:sldMkLst>
        <pc:spChg chg="add mod">
          <ac:chgData name="Henrik Lange" userId="0224487d-274b-4d71-863e-9ebf1d158e14" providerId="ADAL" clId="{0901B747-7697-413D-9260-615BD104A74F}" dt="2019-04-23T18:34:47.892" v="1819" actId="20577"/>
          <ac:spMkLst>
            <pc:docMk/>
            <pc:sldMk cId="1454815104" sldId="472"/>
            <ac:spMk id="7" creationId="{7BE8FE55-AEC3-4269-BBE9-D82D819EB71B}"/>
          </ac:spMkLst>
        </pc:spChg>
        <pc:spChg chg="mod">
          <ac:chgData name="Henrik Lange" userId="0224487d-274b-4d71-863e-9ebf1d158e14" providerId="ADAL" clId="{0901B747-7697-413D-9260-615BD104A74F}" dt="2019-04-23T18:35:22.039" v="1857" actId="20577"/>
          <ac:spMkLst>
            <pc:docMk/>
            <pc:sldMk cId="1454815104" sldId="472"/>
            <ac:spMk id="5123" creationId="{800EF323-F9AE-47DC-9344-047D2F9EE26B}"/>
          </ac:spMkLst>
        </pc:spChg>
      </pc:sldChg>
      <pc:sldChg chg="addSp modSp add del">
        <pc:chgData name="Henrik Lange" userId="0224487d-274b-4d71-863e-9ebf1d158e14" providerId="ADAL" clId="{0901B747-7697-413D-9260-615BD104A74F}" dt="2019-04-25T20:44:25.729" v="10409" actId="2696"/>
        <pc:sldMkLst>
          <pc:docMk/>
          <pc:sldMk cId="1875683565" sldId="473"/>
        </pc:sldMkLst>
        <pc:spChg chg="add mod">
          <ac:chgData name="Henrik Lange" userId="0224487d-274b-4d71-863e-9ebf1d158e14" providerId="ADAL" clId="{0901B747-7697-413D-9260-615BD104A74F}" dt="2019-04-23T18:18:12.903" v="841" actId="1076"/>
          <ac:spMkLst>
            <pc:docMk/>
            <pc:sldMk cId="1875683565" sldId="473"/>
            <ac:spMk id="2" creationId="{91D592D2-1A82-4B8E-8301-9E4514BC8A58}"/>
          </ac:spMkLst>
        </pc:spChg>
        <pc:spChg chg="add mod">
          <ac:chgData name="Henrik Lange" userId="0224487d-274b-4d71-863e-9ebf1d158e14" providerId="ADAL" clId="{0901B747-7697-413D-9260-615BD104A74F}" dt="2019-04-23T18:18:24.385" v="893" actId="1037"/>
          <ac:spMkLst>
            <pc:docMk/>
            <pc:sldMk cId="1875683565" sldId="473"/>
            <ac:spMk id="11" creationId="{DEA43DD7-807E-44CB-BD6E-A0E24E93494F}"/>
          </ac:spMkLst>
        </pc:spChg>
        <pc:spChg chg="add mod">
          <ac:chgData name="Henrik Lange" userId="0224487d-274b-4d71-863e-9ebf1d158e14" providerId="ADAL" clId="{0901B747-7697-413D-9260-615BD104A74F}" dt="2019-04-23T18:18:38.917" v="947" actId="1037"/>
          <ac:spMkLst>
            <pc:docMk/>
            <pc:sldMk cId="1875683565" sldId="473"/>
            <ac:spMk id="12" creationId="{541CDA84-99F8-49A6-B673-BB2B6539EB7B}"/>
          </ac:spMkLst>
        </pc:spChg>
        <pc:spChg chg="mod">
          <ac:chgData name="Henrik Lange" userId="0224487d-274b-4d71-863e-9ebf1d158e14" providerId="ADAL" clId="{0901B747-7697-413D-9260-615BD104A74F}" dt="2019-04-23T18:18:45.053" v="948" actId="20577"/>
          <ac:spMkLst>
            <pc:docMk/>
            <pc:sldMk cId="1875683565" sldId="473"/>
            <ac:spMk id="5123" creationId="{800EF323-F9AE-47DC-9344-047D2F9EE26B}"/>
          </ac:spMkLst>
        </pc:spChg>
      </pc:sldChg>
      <pc:sldChg chg="delSp modSp add del">
        <pc:chgData name="Henrik Lange" userId="0224487d-274b-4d71-863e-9ebf1d158e14" providerId="ADAL" clId="{0901B747-7697-413D-9260-615BD104A74F}" dt="2019-04-25T20:44:25.744" v="10410" actId="2696"/>
        <pc:sldMkLst>
          <pc:docMk/>
          <pc:sldMk cId="1830962196" sldId="474"/>
        </pc:sldMkLst>
        <pc:spChg chg="del">
          <ac:chgData name="Henrik Lange" userId="0224487d-274b-4d71-863e-9ebf1d158e14" providerId="ADAL" clId="{0901B747-7697-413D-9260-615BD104A74F}" dt="2019-04-23T18:22:13.459" v="1062" actId="478"/>
          <ac:spMkLst>
            <pc:docMk/>
            <pc:sldMk cId="1830962196" sldId="474"/>
            <ac:spMk id="2" creationId="{91D592D2-1A82-4B8E-8301-9E4514BC8A58}"/>
          </ac:spMkLst>
        </pc:spChg>
        <pc:spChg chg="mod">
          <ac:chgData name="Henrik Lange" userId="0224487d-274b-4d71-863e-9ebf1d158e14" providerId="ADAL" clId="{0901B747-7697-413D-9260-615BD104A74F}" dt="2019-04-23T18:23:12.050" v="1132" actId="1037"/>
          <ac:spMkLst>
            <pc:docMk/>
            <pc:sldMk cId="1830962196" sldId="474"/>
            <ac:spMk id="7" creationId="{5A29314E-3E4D-4432-BFA9-B8A22F014A3E}"/>
          </ac:spMkLst>
        </pc:spChg>
        <pc:spChg chg="del">
          <ac:chgData name="Henrik Lange" userId="0224487d-274b-4d71-863e-9ebf1d158e14" providerId="ADAL" clId="{0901B747-7697-413D-9260-615BD104A74F}" dt="2019-04-23T18:21:59.179" v="1058" actId="478"/>
          <ac:spMkLst>
            <pc:docMk/>
            <pc:sldMk cId="1830962196" sldId="474"/>
            <ac:spMk id="8" creationId="{3F35217B-99EF-48A5-B26E-59AA159D9F8E}"/>
          </ac:spMkLst>
        </pc:spChg>
        <pc:spChg chg="del">
          <ac:chgData name="Henrik Lange" userId="0224487d-274b-4d71-863e-9ebf1d158e14" providerId="ADAL" clId="{0901B747-7697-413D-9260-615BD104A74F}" dt="2019-04-23T18:22:05.368" v="1059" actId="478"/>
          <ac:spMkLst>
            <pc:docMk/>
            <pc:sldMk cId="1830962196" sldId="474"/>
            <ac:spMk id="9" creationId="{86FC3B5E-54FD-4047-AFA0-C1B92040DC86}"/>
          </ac:spMkLst>
        </pc:spChg>
        <pc:spChg chg="del">
          <ac:chgData name="Henrik Lange" userId="0224487d-274b-4d71-863e-9ebf1d158e14" providerId="ADAL" clId="{0901B747-7697-413D-9260-615BD104A74F}" dt="2019-04-23T18:22:07.649" v="1060" actId="478"/>
          <ac:spMkLst>
            <pc:docMk/>
            <pc:sldMk cId="1830962196" sldId="474"/>
            <ac:spMk id="11" creationId="{DEA43DD7-807E-44CB-BD6E-A0E24E93494F}"/>
          </ac:spMkLst>
        </pc:spChg>
        <pc:spChg chg="del">
          <ac:chgData name="Henrik Lange" userId="0224487d-274b-4d71-863e-9ebf1d158e14" providerId="ADAL" clId="{0901B747-7697-413D-9260-615BD104A74F}" dt="2019-04-23T18:22:09.975" v="1061" actId="478"/>
          <ac:spMkLst>
            <pc:docMk/>
            <pc:sldMk cId="1830962196" sldId="474"/>
            <ac:spMk id="12" creationId="{541CDA84-99F8-49A6-B673-BB2B6539EB7B}"/>
          </ac:spMkLst>
        </pc:spChg>
        <pc:spChg chg="mod">
          <ac:chgData name="Henrik Lange" userId="0224487d-274b-4d71-863e-9ebf1d158e14" providerId="ADAL" clId="{0901B747-7697-413D-9260-615BD104A74F}" dt="2019-04-23T18:23:43.168" v="1228" actId="20577"/>
          <ac:spMkLst>
            <pc:docMk/>
            <pc:sldMk cId="1830962196" sldId="474"/>
            <ac:spMk id="5122" creationId="{770228EC-4F71-40B1-BD9D-7349A2EDCB76}"/>
          </ac:spMkLst>
        </pc:spChg>
        <pc:spChg chg="mod">
          <ac:chgData name="Henrik Lange" userId="0224487d-274b-4d71-863e-9ebf1d158e14" providerId="ADAL" clId="{0901B747-7697-413D-9260-615BD104A74F}" dt="2019-04-23T18:23:48.835" v="1234" actId="20577"/>
          <ac:spMkLst>
            <pc:docMk/>
            <pc:sldMk cId="1830962196" sldId="474"/>
            <ac:spMk id="5123" creationId="{800EF323-F9AE-47DC-9344-047D2F9EE26B}"/>
          </ac:spMkLst>
        </pc:spChg>
      </pc:sldChg>
      <pc:sldChg chg="addSp modSp add del">
        <pc:chgData name="Henrik Lange" userId="0224487d-274b-4d71-863e-9ebf1d158e14" providerId="ADAL" clId="{0901B747-7697-413D-9260-615BD104A74F}" dt="2019-04-25T20:44:25.782" v="10412" actId="2696"/>
        <pc:sldMkLst>
          <pc:docMk/>
          <pc:sldMk cId="3641900216" sldId="475"/>
        </pc:sldMkLst>
        <pc:spChg chg="mod">
          <ac:chgData name="Henrik Lange" userId="0224487d-274b-4d71-863e-9ebf1d158e14" providerId="ADAL" clId="{0901B747-7697-413D-9260-615BD104A74F}" dt="2019-04-23T18:36:59.525" v="1995" actId="14100"/>
          <ac:spMkLst>
            <pc:docMk/>
            <pc:sldMk cId="3641900216" sldId="475"/>
            <ac:spMk id="7" creationId="{7BE8FE55-AEC3-4269-BBE9-D82D819EB71B}"/>
          </ac:spMkLst>
        </pc:spChg>
        <pc:spChg chg="add mod">
          <ac:chgData name="Henrik Lange" userId="0224487d-274b-4d71-863e-9ebf1d158e14" providerId="ADAL" clId="{0901B747-7697-413D-9260-615BD104A74F}" dt="2019-04-23T18:40:21.665" v="2110" actId="14100"/>
          <ac:spMkLst>
            <pc:docMk/>
            <pc:sldMk cId="3641900216" sldId="475"/>
            <ac:spMk id="8" creationId="{667132D0-BE69-4F97-B678-B210EFA50CD4}"/>
          </ac:spMkLst>
        </pc:spChg>
        <pc:spChg chg="mod">
          <ac:chgData name="Henrik Lange" userId="0224487d-274b-4d71-863e-9ebf1d158e14" providerId="ADAL" clId="{0901B747-7697-413D-9260-615BD104A74F}" dt="2019-04-23T18:42:12.076" v="2332" actId="20577"/>
          <ac:spMkLst>
            <pc:docMk/>
            <pc:sldMk cId="3641900216" sldId="475"/>
            <ac:spMk id="5123" creationId="{800EF323-F9AE-47DC-9344-047D2F9EE26B}"/>
          </ac:spMkLst>
        </pc:spChg>
      </pc:sldChg>
      <pc:sldChg chg="delSp modSp add del">
        <pc:chgData name="Henrik Lange" userId="0224487d-274b-4d71-863e-9ebf1d158e14" providerId="ADAL" clId="{0901B747-7697-413D-9260-615BD104A74F}" dt="2019-04-25T20:44:25.842" v="10418" actId="2696"/>
        <pc:sldMkLst>
          <pc:docMk/>
          <pc:sldMk cId="4051820895" sldId="476"/>
        </pc:sldMkLst>
        <pc:spChg chg="del">
          <ac:chgData name="Henrik Lange" userId="0224487d-274b-4d71-863e-9ebf1d158e14" providerId="ADAL" clId="{0901B747-7697-413D-9260-615BD104A74F}" dt="2019-04-23T18:55:06.141" v="2441" actId="478"/>
          <ac:spMkLst>
            <pc:docMk/>
            <pc:sldMk cId="4051820895" sldId="476"/>
            <ac:spMk id="7" creationId="{99152A21-CE5F-47C3-9049-92D37912350A}"/>
          </ac:spMkLst>
        </pc:spChg>
        <pc:spChg chg="mod">
          <ac:chgData name="Henrik Lange" userId="0224487d-274b-4d71-863e-9ebf1d158e14" providerId="ADAL" clId="{0901B747-7697-413D-9260-615BD104A74F}" dt="2019-04-23T18:55:58.685" v="2449" actId="20577"/>
          <ac:spMkLst>
            <pc:docMk/>
            <pc:sldMk cId="4051820895" sldId="476"/>
            <ac:spMk id="5122" creationId="{770228EC-4F71-40B1-BD9D-7349A2EDCB76}"/>
          </ac:spMkLst>
        </pc:spChg>
        <pc:spChg chg="mod">
          <ac:chgData name="Henrik Lange" userId="0224487d-274b-4d71-863e-9ebf1d158e14" providerId="ADAL" clId="{0901B747-7697-413D-9260-615BD104A74F}" dt="2019-04-23T18:56:35.744" v="2488" actId="20577"/>
          <ac:spMkLst>
            <pc:docMk/>
            <pc:sldMk cId="4051820895" sldId="476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0901B747-7697-413D-9260-615BD104A74F}" dt="2019-04-25T11:47:19.692" v="5478" actId="20577"/>
        <pc:sldMkLst>
          <pc:docMk/>
          <pc:sldMk cId="3465924814" sldId="478"/>
        </pc:sldMkLst>
        <pc:spChg chg="mod">
          <ac:chgData name="Henrik Lange" userId="0224487d-274b-4d71-863e-9ebf1d158e14" providerId="ADAL" clId="{0901B747-7697-413D-9260-615BD104A74F}" dt="2019-04-23T18:57:50.073" v="2516" actId="20577"/>
          <ac:spMkLst>
            <pc:docMk/>
            <pc:sldMk cId="3465924814" sldId="478"/>
            <ac:spMk id="5122" creationId="{770228EC-4F71-40B1-BD9D-7349A2EDCB76}"/>
          </ac:spMkLst>
        </pc:spChg>
        <pc:spChg chg="mod">
          <ac:chgData name="Henrik Lange" userId="0224487d-274b-4d71-863e-9ebf1d158e14" providerId="ADAL" clId="{0901B747-7697-413D-9260-615BD104A74F}" dt="2019-04-25T11:47:19.692" v="5478" actId="20577"/>
          <ac:spMkLst>
            <pc:docMk/>
            <pc:sldMk cId="3465924814" sldId="478"/>
            <ac:spMk id="5123" creationId="{800EF323-F9AE-47DC-9344-047D2F9EE26B}"/>
          </ac:spMkLst>
        </pc:spChg>
      </pc:sldChg>
      <pc:sldChg chg="addSp delSp modSp add">
        <pc:chgData name="Henrik Lange" userId="0224487d-274b-4d71-863e-9ebf1d158e14" providerId="ADAL" clId="{0901B747-7697-413D-9260-615BD104A74F}" dt="2019-04-25T12:54:27.501" v="6632" actId="1035"/>
        <pc:sldMkLst>
          <pc:docMk/>
          <pc:sldMk cId="740593052" sldId="479"/>
        </pc:sldMkLst>
        <pc:spChg chg="add del mod">
          <ac:chgData name="Henrik Lange" userId="0224487d-274b-4d71-863e-9ebf1d158e14" providerId="ADAL" clId="{0901B747-7697-413D-9260-615BD104A74F}" dt="2019-04-25T11:55:47.884" v="6124" actId="478"/>
          <ac:spMkLst>
            <pc:docMk/>
            <pc:sldMk cId="740593052" sldId="479"/>
            <ac:spMk id="2" creationId="{55893825-76F3-4D5E-8CB6-A00FC4A3F6C7}"/>
          </ac:spMkLst>
        </pc:spChg>
        <pc:spChg chg="add mod">
          <ac:chgData name="Henrik Lange" userId="0224487d-274b-4d71-863e-9ebf1d158e14" providerId="ADAL" clId="{0901B747-7697-413D-9260-615BD104A74F}" dt="2019-04-25T12:51:19.134" v="6599" actId="6549"/>
          <ac:spMkLst>
            <pc:docMk/>
            <pc:sldMk cId="740593052" sldId="479"/>
            <ac:spMk id="8" creationId="{49C87ADC-F51F-43E6-ACF2-E3809D9926A0}"/>
          </ac:spMkLst>
        </pc:spChg>
        <pc:spChg chg="add mod">
          <ac:chgData name="Henrik Lange" userId="0224487d-274b-4d71-863e-9ebf1d158e14" providerId="ADAL" clId="{0901B747-7697-413D-9260-615BD104A74F}" dt="2019-04-25T12:54:27.501" v="6632" actId="1035"/>
          <ac:spMkLst>
            <pc:docMk/>
            <pc:sldMk cId="740593052" sldId="479"/>
            <ac:spMk id="9" creationId="{87AE74B1-445F-4B59-88C6-7CA296543463}"/>
          </ac:spMkLst>
        </pc:spChg>
        <pc:spChg chg="mod">
          <ac:chgData name="Henrik Lange" userId="0224487d-274b-4d71-863e-9ebf1d158e14" providerId="ADAL" clId="{0901B747-7697-413D-9260-615BD104A74F}" dt="2019-04-25T10:36:21.003" v="3798" actId="20577"/>
          <ac:spMkLst>
            <pc:docMk/>
            <pc:sldMk cId="740593052" sldId="479"/>
            <ac:spMk id="5122" creationId="{770228EC-4F71-40B1-BD9D-7349A2EDCB76}"/>
          </ac:spMkLst>
        </pc:spChg>
        <pc:spChg chg="mod">
          <ac:chgData name="Henrik Lange" userId="0224487d-274b-4d71-863e-9ebf1d158e14" providerId="ADAL" clId="{0901B747-7697-413D-9260-615BD104A74F}" dt="2019-04-25T10:36:24.390" v="3799" actId="6549"/>
          <ac:spMkLst>
            <pc:docMk/>
            <pc:sldMk cId="740593052" sldId="479"/>
            <ac:spMk id="5123" creationId="{800EF323-F9AE-47DC-9344-047D2F9EE26B}"/>
          </ac:spMkLst>
        </pc:spChg>
      </pc:sldChg>
      <pc:sldChg chg="addSp delSp modSp add ord">
        <pc:chgData name="Henrik Lange" userId="0224487d-274b-4d71-863e-9ebf1d158e14" providerId="ADAL" clId="{0901B747-7697-413D-9260-615BD104A74F}" dt="2019-04-25T10:37:16.947" v="3915" actId="20577"/>
        <pc:sldMkLst>
          <pc:docMk/>
          <pc:sldMk cId="2060898299" sldId="480"/>
        </pc:sldMkLst>
        <pc:spChg chg="mod">
          <ac:chgData name="Henrik Lange" userId="0224487d-274b-4d71-863e-9ebf1d158e14" providerId="ADAL" clId="{0901B747-7697-413D-9260-615BD104A74F}" dt="2019-04-24T06:29:35.735" v="2996" actId="20577"/>
          <ac:spMkLst>
            <pc:docMk/>
            <pc:sldMk cId="2060898299" sldId="480"/>
            <ac:spMk id="5122" creationId="{770228EC-4F71-40B1-BD9D-7349A2EDCB76}"/>
          </ac:spMkLst>
        </pc:spChg>
        <pc:spChg chg="mod">
          <ac:chgData name="Henrik Lange" userId="0224487d-274b-4d71-863e-9ebf1d158e14" providerId="ADAL" clId="{0901B747-7697-413D-9260-615BD104A74F}" dt="2019-04-25T10:37:16.947" v="3915" actId="20577"/>
          <ac:spMkLst>
            <pc:docMk/>
            <pc:sldMk cId="2060898299" sldId="480"/>
            <ac:spMk id="5123" creationId="{800EF323-F9AE-47DC-9344-047D2F9EE26B}"/>
          </ac:spMkLst>
        </pc:spChg>
        <pc:picChg chg="add del mod">
          <ac:chgData name="Henrik Lange" userId="0224487d-274b-4d71-863e-9ebf1d158e14" providerId="ADAL" clId="{0901B747-7697-413D-9260-615BD104A74F}" dt="2019-04-24T06:29:44.601" v="2999" actId="478"/>
          <ac:picMkLst>
            <pc:docMk/>
            <pc:sldMk cId="2060898299" sldId="480"/>
            <ac:picMk id="3" creationId="{D2CD6152-ADD3-4BD1-BC7B-A9912EB67630}"/>
          </ac:picMkLst>
        </pc:picChg>
        <pc:picChg chg="add del mod">
          <ac:chgData name="Henrik Lange" userId="0224487d-274b-4d71-863e-9ebf1d158e14" providerId="ADAL" clId="{0901B747-7697-413D-9260-615BD104A74F}" dt="2019-04-24T06:29:51.986" v="3001" actId="478"/>
          <ac:picMkLst>
            <pc:docMk/>
            <pc:sldMk cId="2060898299" sldId="480"/>
            <ac:picMk id="5" creationId="{CDDCF57B-F590-4D1C-A2FA-C3AFA5A4D971}"/>
          </ac:picMkLst>
        </pc:picChg>
      </pc:sldChg>
      <pc:sldChg chg="add ord">
        <pc:chgData name="Henrik Lange" userId="0224487d-274b-4d71-863e-9ebf1d158e14" providerId="ADAL" clId="{0901B747-7697-413D-9260-615BD104A74F}" dt="2019-04-25T11:47:27.793" v="5479"/>
        <pc:sldMkLst>
          <pc:docMk/>
          <pc:sldMk cId="2511623515" sldId="481"/>
        </pc:sldMkLst>
      </pc:sldChg>
      <pc:sldChg chg="modSp add">
        <pc:chgData name="Henrik Lange" userId="0224487d-274b-4d71-863e-9ebf1d158e14" providerId="ADAL" clId="{0901B747-7697-413D-9260-615BD104A74F}" dt="2019-04-25T11:46:09.229" v="5415" actId="20577"/>
        <pc:sldMkLst>
          <pc:docMk/>
          <pc:sldMk cId="418326277" sldId="482"/>
        </pc:sldMkLst>
        <pc:spChg chg="mod">
          <ac:chgData name="Henrik Lange" userId="0224487d-274b-4d71-863e-9ebf1d158e14" providerId="ADAL" clId="{0901B747-7697-413D-9260-615BD104A74F}" dt="2019-04-25T11:46:09.229" v="5415" actId="20577"/>
          <ac:spMkLst>
            <pc:docMk/>
            <pc:sldMk cId="418326277" sldId="482"/>
            <ac:spMk id="5123" creationId="{800EF323-F9AE-47DC-9344-047D2F9EE26B}"/>
          </ac:spMkLst>
        </pc:spChg>
      </pc:sldChg>
      <pc:sldChg chg="addSp delSp modSp add">
        <pc:chgData name="Henrik Lange" userId="0224487d-274b-4d71-863e-9ebf1d158e14" providerId="ADAL" clId="{0901B747-7697-413D-9260-615BD104A74F}" dt="2019-04-25T10:50:41.075" v="4774" actId="1076"/>
        <pc:sldMkLst>
          <pc:docMk/>
          <pc:sldMk cId="3920197134" sldId="483"/>
        </pc:sldMkLst>
        <pc:spChg chg="add mod">
          <ac:chgData name="Henrik Lange" userId="0224487d-274b-4d71-863e-9ebf1d158e14" providerId="ADAL" clId="{0901B747-7697-413D-9260-615BD104A74F}" dt="2019-04-25T10:50:41.075" v="4774" actId="1076"/>
          <ac:spMkLst>
            <pc:docMk/>
            <pc:sldMk cId="3920197134" sldId="483"/>
            <ac:spMk id="2" creationId="{B9134B8B-8F1A-4F56-8082-710CAB8B8CF4}"/>
          </ac:spMkLst>
        </pc:spChg>
        <pc:spChg chg="add del">
          <ac:chgData name="Henrik Lange" userId="0224487d-274b-4d71-863e-9ebf1d158e14" providerId="ADAL" clId="{0901B747-7697-413D-9260-615BD104A74F}" dt="2019-04-25T10:34:37.338" v="3737"/>
          <ac:spMkLst>
            <pc:docMk/>
            <pc:sldMk cId="3920197134" sldId="483"/>
            <ac:spMk id="3" creationId="{F8DD2DDB-9B27-4411-B382-22FF54D31274}"/>
          </ac:spMkLst>
        </pc:spChg>
        <pc:spChg chg="add del mod">
          <ac:chgData name="Henrik Lange" userId="0224487d-274b-4d71-863e-9ebf1d158e14" providerId="ADAL" clId="{0901B747-7697-413D-9260-615BD104A74F}" dt="2019-04-25T10:38:04.597" v="3916" actId="478"/>
          <ac:spMkLst>
            <pc:docMk/>
            <pc:sldMk cId="3920197134" sldId="483"/>
            <ac:spMk id="9" creationId="{C2315644-683E-4D3C-BAD7-FF052FA7AC25}"/>
          </ac:spMkLst>
        </pc:spChg>
        <pc:spChg chg="mod">
          <ac:chgData name="Henrik Lange" userId="0224487d-274b-4d71-863e-9ebf1d158e14" providerId="ADAL" clId="{0901B747-7697-413D-9260-615BD104A74F}" dt="2019-04-25T10:33:49.432" v="3647" actId="20577"/>
          <ac:spMkLst>
            <pc:docMk/>
            <pc:sldMk cId="3920197134" sldId="483"/>
            <ac:spMk id="5122" creationId="{770228EC-4F71-40B1-BD9D-7349A2EDCB76}"/>
          </ac:spMkLst>
        </pc:spChg>
        <pc:spChg chg="mod">
          <ac:chgData name="Henrik Lange" userId="0224487d-274b-4d71-863e-9ebf1d158e14" providerId="ADAL" clId="{0901B747-7697-413D-9260-615BD104A74F}" dt="2019-04-25T10:50:11.710" v="4770" actId="20577"/>
          <ac:spMkLst>
            <pc:docMk/>
            <pc:sldMk cId="3920197134" sldId="483"/>
            <ac:spMk id="5123" creationId="{800EF323-F9AE-47DC-9344-047D2F9EE26B}"/>
          </ac:spMkLst>
        </pc:spChg>
      </pc:sldChg>
      <pc:sldChg chg="addSp modSp add">
        <pc:chgData name="Henrik Lange" userId="0224487d-274b-4d71-863e-9ebf1d158e14" providerId="ADAL" clId="{0901B747-7697-413D-9260-615BD104A74F}" dt="2019-04-25T13:13:14.261" v="7340" actId="14100"/>
        <pc:sldMkLst>
          <pc:docMk/>
          <pc:sldMk cId="108602576" sldId="484"/>
        </pc:sldMkLst>
        <pc:spChg chg="add mod">
          <ac:chgData name="Henrik Lange" userId="0224487d-274b-4d71-863e-9ebf1d158e14" providerId="ADAL" clId="{0901B747-7697-413D-9260-615BD104A74F}" dt="2019-04-25T13:11:18.258" v="7260" actId="1036"/>
          <ac:spMkLst>
            <pc:docMk/>
            <pc:sldMk cId="108602576" sldId="484"/>
            <ac:spMk id="2" creationId="{54F6D36B-864C-46D5-B1B1-7B1A06A99A2F}"/>
          </ac:spMkLst>
        </pc:spChg>
        <pc:spChg chg="add mod">
          <ac:chgData name="Henrik Lange" userId="0224487d-274b-4d71-863e-9ebf1d158e14" providerId="ADAL" clId="{0901B747-7697-413D-9260-615BD104A74F}" dt="2019-04-25T13:11:30.239" v="7269" actId="20577"/>
          <ac:spMkLst>
            <pc:docMk/>
            <pc:sldMk cId="108602576" sldId="484"/>
            <ac:spMk id="3" creationId="{BB3A793B-B66D-438D-A860-332913950189}"/>
          </ac:spMkLst>
        </pc:spChg>
        <pc:spChg chg="add mod">
          <ac:chgData name="Henrik Lange" userId="0224487d-274b-4d71-863e-9ebf1d158e14" providerId="ADAL" clId="{0901B747-7697-413D-9260-615BD104A74F}" dt="2019-04-25T13:12:13.439" v="7335"/>
          <ac:spMkLst>
            <pc:docMk/>
            <pc:sldMk cId="108602576" sldId="484"/>
            <ac:spMk id="7" creationId="{A2D4C5A4-05AB-402F-A56B-0FCB008B80E4}"/>
          </ac:spMkLst>
        </pc:spChg>
        <pc:spChg chg="add mod">
          <ac:chgData name="Henrik Lange" userId="0224487d-274b-4d71-863e-9ebf1d158e14" providerId="ADAL" clId="{0901B747-7697-413D-9260-615BD104A74F}" dt="2019-04-25T13:11:18.258" v="7260" actId="1036"/>
          <ac:spMkLst>
            <pc:docMk/>
            <pc:sldMk cId="108602576" sldId="484"/>
            <ac:spMk id="9" creationId="{D59954CF-BA4D-43D4-A6FF-5CFA14773555}"/>
          </ac:spMkLst>
        </pc:spChg>
        <pc:spChg chg="add mod">
          <ac:chgData name="Henrik Lange" userId="0224487d-274b-4d71-863e-9ebf1d158e14" providerId="ADAL" clId="{0901B747-7697-413D-9260-615BD104A74F}" dt="2019-04-25T13:13:11.795" v="7339" actId="14100"/>
          <ac:spMkLst>
            <pc:docMk/>
            <pc:sldMk cId="108602576" sldId="484"/>
            <ac:spMk id="10" creationId="{B03A3D3A-B005-4C83-BFB2-9B484C2ADCF9}"/>
          </ac:spMkLst>
        </pc:spChg>
        <pc:spChg chg="add mod">
          <ac:chgData name="Henrik Lange" userId="0224487d-274b-4d71-863e-9ebf1d158e14" providerId="ADAL" clId="{0901B747-7697-413D-9260-615BD104A74F}" dt="2019-04-25T13:13:14.261" v="7340" actId="14100"/>
          <ac:spMkLst>
            <pc:docMk/>
            <pc:sldMk cId="108602576" sldId="484"/>
            <ac:spMk id="11" creationId="{D77DE8A8-A142-42DB-9EA3-8FFE42C88DAB}"/>
          </ac:spMkLst>
        </pc:spChg>
        <pc:spChg chg="add mod">
          <ac:chgData name="Henrik Lange" userId="0224487d-274b-4d71-863e-9ebf1d158e14" providerId="ADAL" clId="{0901B747-7697-413D-9260-615BD104A74F}" dt="2019-04-25T13:11:42.142" v="7289" actId="1038"/>
          <ac:spMkLst>
            <pc:docMk/>
            <pc:sldMk cId="108602576" sldId="484"/>
            <ac:spMk id="13" creationId="{2144AC8A-2053-4297-99CD-3D979CA82391}"/>
          </ac:spMkLst>
        </pc:spChg>
        <pc:spChg chg="mod">
          <ac:chgData name="Henrik Lange" userId="0224487d-274b-4d71-863e-9ebf1d158e14" providerId="ADAL" clId="{0901B747-7697-413D-9260-615BD104A74F}" dt="2019-04-25T10:36:29.977" v="3812" actId="20577"/>
          <ac:spMkLst>
            <pc:docMk/>
            <pc:sldMk cId="108602576" sldId="484"/>
            <ac:spMk id="5122" creationId="{770228EC-4F71-40B1-BD9D-7349A2EDCB76}"/>
          </ac:spMkLst>
        </pc:spChg>
      </pc:sldChg>
      <pc:sldChg chg="addSp modSp add">
        <pc:chgData name="Henrik Lange" userId="0224487d-274b-4d71-863e-9ebf1d158e14" providerId="ADAL" clId="{0901B747-7697-413D-9260-615BD104A74F}" dt="2019-04-25T13:16:28.860" v="7554" actId="113"/>
        <pc:sldMkLst>
          <pc:docMk/>
          <pc:sldMk cId="2608333673" sldId="485"/>
        </pc:sldMkLst>
        <pc:spChg chg="add mod">
          <ac:chgData name="Henrik Lange" userId="0224487d-274b-4d71-863e-9ebf1d158e14" providerId="ADAL" clId="{0901B747-7697-413D-9260-615BD104A74F}" dt="2019-04-25T13:16:28.860" v="7554" actId="113"/>
          <ac:spMkLst>
            <pc:docMk/>
            <pc:sldMk cId="2608333673" sldId="485"/>
            <ac:spMk id="7" creationId="{91BA4900-B064-4338-84E0-601AF5C1E55E}"/>
          </ac:spMkLst>
        </pc:spChg>
        <pc:spChg chg="mod">
          <ac:chgData name="Henrik Lange" userId="0224487d-274b-4d71-863e-9ebf1d158e14" providerId="ADAL" clId="{0901B747-7697-413D-9260-615BD104A74F}" dt="2019-04-25T10:36:37.721" v="3825" actId="20577"/>
          <ac:spMkLst>
            <pc:docMk/>
            <pc:sldMk cId="2608333673" sldId="485"/>
            <ac:spMk id="5122" creationId="{770228EC-4F71-40B1-BD9D-7349A2EDCB76}"/>
          </ac:spMkLst>
        </pc:spChg>
      </pc:sldChg>
      <pc:sldChg chg="addSp delSp modSp add">
        <pc:chgData name="Henrik Lange" userId="0224487d-274b-4d71-863e-9ebf1d158e14" providerId="ADAL" clId="{0901B747-7697-413D-9260-615BD104A74F}" dt="2019-04-25T10:40:34.475" v="4025" actId="1038"/>
        <pc:sldMkLst>
          <pc:docMk/>
          <pc:sldMk cId="1316433437" sldId="486"/>
        </pc:sldMkLst>
        <pc:spChg chg="del">
          <ac:chgData name="Henrik Lange" userId="0224487d-274b-4d71-863e-9ebf1d158e14" providerId="ADAL" clId="{0901B747-7697-413D-9260-615BD104A74F}" dt="2019-04-25T10:38:28.746" v="3944" actId="478"/>
          <ac:spMkLst>
            <pc:docMk/>
            <pc:sldMk cId="1316433437" sldId="486"/>
            <ac:spMk id="2" creationId="{B9134B8B-8F1A-4F56-8082-710CAB8B8CF4}"/>
          </ac:spMkLst>
        </pc:spChg>
        <pc:spChg chg="mod">
          <ac:chgData name="Henrik Lange" userId="0224487d-274b-4d71-863e-9ebf1d158e14" providerId="ADAL" clId="{0901B747-7697-413D-9260-615BD104A74F}" dt="2019-04-25T10:38:52.774" v="3949" actId="14100"/>
          <ac:spMkLst>
            <pc:docMk/>
            <pc:sldMk cId="1316433437" sldId="486"/>
            <ac:spMk id="5122" creationId="{770228EC-4F71-40B1-BD9D-7349A2EDCB76}"/>
          </ac:spMkLst>
        </pc:spChg>
        <pc:spChg chg="mod">
          <ac:chgData name="Henrik Lange" userId="0224487d-274b-4d71-863e-9ebf1d158e14" providerId="ADAL" clId="{0901B747-7697-413D-9260-615BD104A74F}" dt="2019-04-25T10:40:31.657" v="4024" actId="14100"/>
          <ac:spMkLst>
            <pc:docMk/>
            <pc:sldMk cId="1316433437" sldId="486"/>
            <ac:spMk id="5123" creationId="{800EF323-F9AE-47DC-9344-047D2F9EE26B}"/>
          </ac:spMkLst>
        </pc:spChg>
        <pc:picChg chg="add mod">
          <ac:chgData name="Henrik Lange" userId="0224487d-274b-4d71-863e-9ebf1d158e14" providerId="ADAL" clId="{0901B747-7697-413D-9260-615BD104A74F}" dt="2019-04-25T10:40:34.475" v="4025" actId="1038"/>
          <ac:picMkLst>
            <pc:docMk/>
            <pc:sldMk cId="1316433437" sldId="486"/>
            <ac:picMk id="2050" creationId="{3A30A023-57C5-48BE-87B3-27E90DF1FE95}"/>
          </ac:picMkLst>
        </pc:picChg>
      </pc:sldChg>
      <pc:sldChg chg="addSp delSp modSp add ord">
        <pc:chgData name="Henrik Lange" userId="0224487d-274b-4d71-863e-9ebf1d158e14" providerId="ADAL" clId="{0901B747-7697-413D-9260-615BD104A74F}" dt="2019-04-25T10:45:51.984" v="4354" actId="1037"/>
        <pc:sldMkLst>
          <pc:docMk/>
          <pc:sldMk cId="260887253" sldId="487"/>
        </pc:sldMkLst>
        <pc:spChg chg="del">
          <ac:chgData name="Henrik Lange" userId="0224487d-274b-4d71-863e-9ebf1d158e14" providerId="ADAL" clId="{0901B747-7697-413D-9260-615BD104A74F}" dt="2019-04-25T10:43:46.420" v="4161" actId="478"/>
          <ac:spMkLst>
            <pc:docMk/>
            <pc:sldMk cId="260887253" sldId="487"/>
            <ac:spMk id="2" creationId="{B9134B8B-8F1A-4F56-8082-710CAB8B8CF4}"/>
          </ac:spMkLst>
        </pc:spChg>
        <pc:spChg chg="mod">
          <ac:chgData name="Henrik Lange" userId="0224487d-274b-4d71-863e-9ebf1d158e14" providerId="ADAL" clId="{0901B747-7697-413D-9260-615BD104A74F}" dt="2019-04-25T10:45:39.889" v="4340" actId="1076"/>
          <ac:spMkLst>
            <pc:docMk/>
            <pc:sldMk cId="260887253" sldId="487"/>
            <ac:spMk id="5123" creationId="{800EF323-F9AE-47DC-9344-047D2F9EE26B}"/>
          </ac:spMkLst>
        </pc:spChg>
        <pc:picChg chg="add del mod">
          <ac:chgData name="Henrik Lange" userId="0224487d-274b-4d71-863e-9ebf1d158e14" providerId="ADAL" clId="{0901B747-7697-413D-9260-615BD104A74F}" dt="2019-04-25T10:45:40.203" v="4341"/>
          <ac:picMkLst>
            <pc:docMk/>
            <pc:sldMk cId="260887253" sldId="487"/>
            <ac:picMk id="3074" creationId="{7EA18415-2DF3-41CB-BF34-CE0A65D237AF}"/>
          </ac:picMkLst>
        </pc:picChg>
        <pc:picChg chg="add mod">
          <ac:chgData name="Henrik Lange" userId="0224487d-274b-4d71-863e-9ebf1d158e14" providerId="ADAL" clId="{0901B747-7697-413D-9260-615BD104A74F}" dt="2019-04-25T10:45:51.984" v="4354" actId="1037"/>
          <ac:picMkLst>
            <pc:docMk/>
            <pc:sldMk cId="260887253" sldId="487"/>
            <ac:picMk id="3076" creationId="{9BBD2D53-8247-44FB-A195-532B6AEEBBA1}"/>
          </ac:picMkLst>
        </pc:picChg>
      </pc:sldChg>
      <pc:sldChg chg="delSp modSp add">
        <pc:chgData name="Henrik Lange" userId="0224487d-274b-4d71-863e-9ebf1d158e14" providerId="ADAL" clId="{0901B747-7697-413D-9260-615BD104A74F}" dt="2019-04-25T10:53:13.789" v="4959" actId="478"/>
        <pc:sldMkLst>
          <pc:docMk/>
          <pc:sldMk cId="845754087" sldId="488"/>
        </pc:sldMkLst>
        <pc:spChg chg="mod">
          <ac:chgData name="Henrik Lange" userId="0224487d-274b-4d71-863e-9ebf1d158e14" providerId="ADAL" clId="{0901B747-7697-413D-9260-615BD104A74F}" dt="2019-04-25T10:50:55.362" v="4789" actId="20577"/>
          <ac:spMkLst>
            <pc:docMk/>
            <pc:sldMk cId="845754087" sldId="488"/>
            <ac:spMk id="5122" creationId="{770228EC-4F71-40B1-BD9D-7349A2EDCB76}"/>
          </ac:spMkLst>
        </pc:spChg>
        <pc:spChg chg="mod">
          <ac:chgData name="Henrik Lange" userId="0224487d-274b-4d71-863e-9ebf1d158e14" providerId="ADAL" clId="{0901B747-7697-413D-9260-615BD104A74F}" dt="2019-04-25T10:53:09.874" v="4958"/>
          <ac:spMkLst>
            <pc:docMk/>
            <pc:sldMk cId="845754087" sldId="488"/>
            <ac:spMk id="5123" creationId="{800EF323-F9AE-47DC-9344-047D2F9EE26B}"/>
          </ac:spMkLst>
        </pc:spChg>
        <pc:picChg chg="del">
          <ac:chgData name="Henrik Lange" userId="0224487d-274b-4d71-863e-9ebf1d158e14" providerId="ADAL" clId="{0901B747-7697-413D-9260-615BD104A74F}" dt="2019-04-25T10:53:13.789" v="4959" actId="478"/>
          <ac:picMkLst>
            <pc:docMk/>
            <pc:sldMk cId="845754087" sldId="488"/>
            <ac:picMk id="3076" creationId="{9BBD2D53-8247-44FB-A195-532B6AEEBBA1}"/>
          </ac:picMkLst>
        </pc:picChg>
      </pc:sldChg>
      <pc:sldChg chg="addSp modSp add ord">
        <pc:chgData name="Henrik Lange" userId="0224487d-274b-4d71-863e-9ebf1d158e14" providerId="ADAL" clId="{0901B747-7697-413D-9260-615BD104A74F}" dt="2019-04-25T11:46:42.076" v="5417"/>
        <pc:sldMkLst>
          <pc:docMk/>
          <pc:sldMk cId="2000483687" sldId="489"/>
        </pc:sldMkLst>
        <pc:spChg chg="add mod">
          <ac:chgData name="Henrik Lange" userId="0224487d-274b-4d71-863e-9ebf1d158e14" providerId="ADAL" clId="{0901B747-7697-413D-9260-615BD104A74F}" dt="2019-04-25T10:57:59.453" v="5045"/>
          <ac:spMkLst>
            <pc:docMk/>
            <pc:sldMk cId="2000483687" sldId="489"/>
            <ac:spMk id="7" creationId="{6B35F939-7F75-430E-A0CE-2C4FCFE25D9C}"/>
          </ac:spMkLst>
        </pc:spChg>
        <pc:spChg chg="mod">
          <ac:chgData name="Henrik Lange" userId="0224487d-274b-4d71-863e-9ebf1d158e14" providerId="ADAL" clId="{0901B747-7697-413D-9260-615BD104A74F}" dt="2019-04-25T10:57:22.872" v="5043" actId="14100"/>
          <ac:spMkLst>
            <pc:docMk/>
            <pc:sldMk cId="2000483687" sldId="489"/>
            <ac:spMk id="5123" creationId="{800EF323-F9AE-47DC-9344-047D2F9EE26B}"/>
          </ac:spMkLst>
        </pc:spChg>
      </pc:sldChg>
      <pc:sldChg chg="addSp delSp modSp add">
        <pc:chgData name="Henrik Lange" userId="0224487d-274b-4d71-863e-9ebf1d158e14" providerId="ADAL" clId="{0901B747-7697-413D-9260-615BD104A74F}" dt="2019-04-25T11:04:45.604" v="5224" actId="1035"/>
        <pc:sldMkLst>
          <pc:docMk/>
          <pc:sldMk cId="1127489806" sldId="490"/>
        </pc:sldMkLst>
        <pc:spChg chg="add mod">
          <ac:chgData name="Henrik Lange" userId="0224487d-274b-4d71-863e-9ebf1d158e14" providerId="ADAL" clId="{0901B747-7697-413D-9260-615BD104A74F}" dt="2019-04-25T11:03:44.522" v="5199" actId="20577"/>
          <ac:spMkLst>
            <pc:docMk/>
            <pc:sldMk cId="1127489806" sldId="490"/>
            <ac:spMk id="2" creationId="{06214A82-32E4-4FF2-A804-6FE3D4A3F846}"/>
          </ac:spMkLst>
        </pc:spChg>
        <pc:spChg chg="add mod">
          <ac:chgData name="Henrik Lange" userId="0224487d-274b-4d71-863e-9ebf1d158e14" providerId="ADAL" clId="{0901B747-7697-413D-9260-615BD104A74F}" dt="2019-04-25T11:04:45.604" v="5224" actId="1035"/>
          <ac:spMkLst>
            <pc:docMk/>
            <pc:sldMk cId="1127489806" sldId="490"/>
            <ac:spMk id="3" creationId="{B333FDBC-EDF1-480B-9C41-36048135F28B}"/>
          </ac:spMkLst>
        </pc:spChg>
        <pc:spChg chg="del">
          <ac:chgData name="Henrik Lange" userId="0224487d-274b-4d71-863e-9ebf1d158e14" providerId="ADAL" clId="{0901B747-7697-413D-9260-615BD104A74F}" dt="2019-04-25T10:58:07.522" v="5047" actId="478"/>
          <ac:spMkLst>
            <pc:docMk/>
            <pc:sldMk cId="1127489806" sldId="490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0901B747-7697-413D-9260-615BD104A74F}" dt="2019-04-25T11:05:06.723" v="5231" actId="6549"/>
        <pc:sldMkLst>
          <pc:docMk/>
          <pc:sldMk cId="2354477515" sldId="491"/>
        </pc:sldMkLst>
        <pc:spChg chg="mod">
          <ac:chgData name="Henrik Lange" userId="0224487d-274b-4d71-863e-9ebf1d158e14" providerId="ADAL" clId="{0901B747-7697-413D-9260-615BD104A74F}" dt="2019-04-25T11:03:54.850" v="5206" actId="20577"/>
          <ac:spMkLst>
            <pc:docMk/>
            <pc:sldMk cId="2354477515" sldId="491"/>
            <ac:spMk id="2" creationId="{06214A82-32E4-4FF2-A804-6FE3D4A3F846}"/>
          </ac:spMkLst>
        </pc:spChg>
        <pc:spChg chg="mod">
          <ac:chgData name="Henrik Lange" userId="0224487d-274b-4d71-863e-9ebf1d158e14" providerId="ADAL" clId="{0901B747-7697-413D-9260-615BD104A74F}" dt="2019-04-25T11:05:06.723" v="5231" actId="6549"/>
          <ac:spMkLst>
            <pc:docMk/>
            <pc:sldMk cId="2354477515" sldId="491"/>
            <ac:spMk id="3" creationId="{B333FDBC-EDF1-480B-9C41-36048135F28B}"/>
          </ac:spMkLst>
        </pc:spChg>
      </pc:sldChg>
      <pc:sldChg chg="delSp modSp add">
        <pc:chgData name="Henrik Lange" userId="0224487d-274b-4d71-863e-9ebf1d158e14" providerId="ADAL" clId="{0901B747-7697-413D-9260-615BD104A74F}" dt="2019-04-25T11:45:51.996" v="5400" actId="20577"/>
        <pc:sldMkLst>
          <pc:docMk/>
          <pc:sldMk cId="2656049281" sldId="492"/>
        </pc:sldMkLst>
        <pc:spChg chg="mod">
          <ac:chgData name="Henrik Lange" userId="0224487d-274b-4d71-863e-9ebf1d158e14" providerId="ADAL" clId="{0901B747-7697-413D-9260-615BD104A74F}" dt="2019-04-25T11:45:51.996" v="5400" actId="20577"/>
          <ac:spMkLst>
            <pc:docMk/>
            <pc:sldMk cId="2656049281" sldId="492"/>
            <ac:spMk id="2" creationId="{06214A82-32E4-4FF2-A804-6FE3D4A3F846}"/>
          </ac:spMkLst>
        </pc:spChg>
        <pc:spChg chg="del">
          <ac:chgData name="Henrik Lange" userId="0224487d-274b-4d71-863e-9ebf1d158e14" providerId="ADAL" clId="{0901B747-7697-413D-9260-615BD104A74F}" dt="2019-04-25T11:45:13.853" v="5285" actId="478"/>
          <ac:spMkLst>
            <pc:docMk/>
            <pc:sldMk cId="2656049281" sldId="492"/>
            <ac:spMk id="3" creationId="{B333FDBC-EDF1-480B-9C41-36048135F28B}"/>
          </ac:spMkLst>
        </pc:spChg>
      </pc:sldChg>
      <pc:sldChg chg="modSp add">
        <pc:chgData name="Henrik Lange" userId="0224487d-274b-4d71-863e-9ebf1d158e14" providerId="ADAL" clId="{0901B747-7697-413D-9260-615BD104A74F}" dt="2019-04-25T11:49:06.091" v="5614" actId="14"/>
        <pc:sldMkLst>
          <pc:docMk/>
          <pc:sldMk cId="2761253637" sldId="493"/>
        </pc:sldMkLst>
        <pc:spChg chg="mod">
          <ac:chgData name="Henrik Lange" userId="0224487d-274b-4d71-863e-9ebf1d158e14" providerId="ADAL" clId="{0901B747-7697-413D-9260-615BD104A74F}" dt="2019-04-25T11:47:51.684" v="5492" actId="20577"/>
          <ac:spMkLst>
            <pc:docMk/>
            <pc:sldMk cId="2761253637" sldId="493"/>
            <ac:spMk id="5122" creationId="{770228EC-4F71-40B1-BD9D-7349A2EDCB76}"/>
          </ac:spMkLst>
        </pc:spChg>
        <pc:spChg chg="mod">
          <ac:chgData name="Henrik Lange" userId="0224487d-274b-4d71-863e-9ebf1d158e14" providerId="ADAL" clId="{0901B747-7697-413D-9260-615BD104A74F}" dt="2019-04-25T11:49:06.091" v="5614" actId="14"/>
          <ac:spMkLst>
            <pc:docMk/>
            <pc:sldMk cId="2761253637" sldId="493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0901B747-7697-413D-9260-615BD104A74F}" dt="2019-04-25T12:08:21.950" v="6364" actId="14"/>
        <pc:sldMkLst>
          <pc:docMk/>
          <pc:sldMk cId="2459952982" sldId="494"/>
        </pc:sldMkLst>
        <pc:spChg chg="mod">
          <ac:chgData name="Henrik Lange" userId="0224487d-274b-4d71-863e-9ebf1d158e14" providerId="ADAL" clId="{0901B747-7697-413D-9260-615BD104A74F}" dt="2019-04-25T11:49:41.651" v="5621" actId="20577"/>
          <ac:spMkLst>
            <pc:docMk/>
            <pc:sldMk cId="2459952982" sldId="494"/>
            <ac:spMk id="5122" creationId="{770228EC-4F71-40B1-BD9D-7349A2EDCB76}"/>
          </ac:spMkLst>
        </pc:spChg>
        <pc:spChg chg="mod">
          <ac:chgData name="Henrik Lange" userId="0224487d-274b-4d71-863e-9ebf1d158e14" providerId="ADAL" clId="{0901B747-7697-413D-9260-615BD104A74F}" dt="2019-04-25T12:08:21.950" v="6364" actId="14"/>
          <ac:spMkLst>
            <pc:docMk/>
            <pc:sldMk cId="2459952982" sldId="494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0901B747-7697-413D-9260-615BD104A74F}" dt="2019-04-25T12:01:12.245" v="6211" actId="20577"/>
        <pc:sldMkLst>
          <pc:docMk/>
          <pc:sldMk cId="1822370147" sldId="495"/>
        </pc:sldMkLst>
        <pc:spChg chg="mod">
          <ac:chgData name="Henrik Lange" userId="0224487d-274b-4d71-863e-9ebf1d158e14" providerId="ADAL" clId="{0901B747-7697-413D-9260-615BD104A74F}" dt="2019-04-25T11:49:45.901" v="5626" actId="20577"/>
          <ac:spMkLst>
            <pc:docMk/>
            <pc:sldMk cId="1822370147" sldId="495"/>
            <ac:spMk id="5122" creationId="{770228EC-4F71-40B1-BD9D-7349A2EDCB76}"/>
          </ac:spMkLst>
        </pc:spChg>
        <pc:spChg chg="mod">
          <ac:chgData name="Henrik Lange" userId="0224487d-274b-4d71-863e-9ebf1d158e14" providerId="ADAL" clId="{0901B747-7697-413D-9260-615BD104A74F}" dt="2019-04-25T12:01:12.245" v="6211" actId="20577"/>
          <ac:spMkLst>
            <pc:docMk/>
            <pc:sldMk cId="1822370147" sldId="495"/>
            <ac:spMk id="5123" creationId="{800EF323-F9AE-47DC-9344-047D2F9EE26B}"/>
          </ac:spMkLst>
        </pc:spChg>
      </pc:sldChg>
      <pc:sldChg chg="addSp modSp add">
        <pc:chgData name="Henrik Lange" userId="0224487d-274b-4d71-863e-9ebf1d158e14" providerId="ADAL" clId="{0901B747-7697-413D-9260-615BD104A74F}" dt="2019-04-25T13:41:56.772" v="9242" actId="14"/>
        <pc:sldMkLst>
          <pc:docMk/>
          <pc:sldMk cId="2325081155" sldId="496"/>
        </pc:sldMkLst>
        <pc:spChg chg="add mod">
          <ac:chgData name="Henrik Lange" userId="0224487d-274b-4d71-863e-9ebf1d158e14" providerId="ADAL" clId="{0901B747-7697-413D-9260-615BD104A74F}" dt="2019-04-25T13:41:56.772" v="9242" actId="14"/>
          <ac:spMkLst>
            <pc:docMk/>
            <pc:sldMk cId="2325081155" sldId="496"/>
            <ac:spMk id="7" creationId="{89D7B2AE-320B-410B-9620-45360AB6D20F}"/>
          </ac:spMkLst>
        </pc:spChg>
        <pc:spChg chg="mod">
          <ac:chgData name="Henrik Lange" userId="0224487d-274b-4d71-863e-9ebf1d158e14" providerId="ADAL" clId="{0901B747-7697-413D-9260-615BD104A74F}" dt="2019-04-25T12:11:30.096" v="6371" actId="20577"/>
          <ac:spMkLst>
            <pc:docMk/>
            <pc:sldMk cId="2325081155" sldId="496"/>
            <ac:spMk id="5122" creationId="{770228EC-4F71-40B1-BD9D-7349A2EDCB76}"/>
          </ac:spMkLst>
        </pc:spChg>
      </pc:sldChg>
      <pc:sldChg chg="addSp modSp add">
        <pc:chgData name="Henrik Lange" userId="0224487d-274b-4d71-863e-9ebf1d158e14" providerId="ADAL" clId="{0901B747-7697-413D-9260-615BD104A74F}" dt="2019-04-25T13:36:49.392" v="8634" actId="14100"/>
        <pc:sldMkLst>
          <pc:docMk/>
          <pc:sldMk cId="4171877560" sldId="497"/>
        </pc:sldMkLst>
        <pc:spChg chg="add mod">
          <ac:chgData name="Henrik Lange" userId="0224487d-274b-4d71-863e-9ebf1d158e14" providerId="ADAL" clId="{0901B747-7697-413D-9260-615BD104A74F}" dt="2019-04-25T13:36:49.392" v="8634" actId="14100"/>
          <ac:spMkLst>
            <pc:docMk/>
            <pc:sldMk cId="4171877560" sldId="497"/>
            <ac:spMk id="7" creationId="{8EC15662-EF2A-4529-9E43-9FDE09CDF172}"/>
          </ac:spMkLst>
        </pc:spChg>
        <pc:spChg chg="mod">
          <ac:chgData name="Henrik Lange" userId="0224487d-274b-4d71-863e-9ebf1d158e14" providerId="ADAL" clId="{0901B747-7697-413D-9260-615BD104A74F}" dt="2019-04-25T12:11:51.456" v="6386" actId="20577"/>
          <ac:spMkLst>
            <pc:docMk/>
            <pc:sldMk cId="4171877560" sldId="497"/>
            <ac:spMk id="5122" creationId="{770228EC-4F71-40B1-BD9D-7349A2EDCB76}"/>
          </ac:spMkLst>
        </pc:spChg>
      </pc:sldChg>
      <pc:sldChg chg="addSp modSp add">
        <pc:chgData name="Henrik Lange" userId="0224487d-274b-4d71-863e-9ebf1d158e14" providerId="ADAL" clId="{0901B747-7697-413D-9260-615BD104A74F}" dt="2019-04-25T13:40:24.297" v="9144" actId="14"/>
        <pc:sldMkLst>
          <pc:docMk/>
          <pc:sldMk cId="2445231828" sldId="498"/>
        </pc:sldMkLst>
        <pc:spChg chg="add mod">
          <ac:chgData name="Henrik Lange" userId="0224487d-274b-4d71-863e-9ebf1d158e14" providerId="ADAL" clId="{0901B747-7697-413D-9260-615BD104A74F}" dt="2019-04-25T13:40:24.297" v="9144" actId="14"/>
          <ac:spMkLst>
            <pc:docMk/>
            <pc:sldMk cId="2445231828" sldId="498"/>
            <ac:spMk id="7" creationId="{B04DBE75-D4E6-43D6-A07D-D9C2664BA240}"/>
          </ac:spMkLst>
        </pc:spChg>
        <pc:spChg chg="mod">
          <ac:chgData name="Henrik Lange" userId="0224487d-274b-4d71-863e-9ebf1d158e14" providerId="ADAL" clId="{0901B747-7697-413D-9260-615BD104A74F}" dt="2019-04-25T12:12:13.492" v="6391" actId="20577"/>
          <ac:spMkLst>
            <pc:docMk/>
            <pc:sldMk cId="2445231828" sldId="498"/>
            <ac:spMk id="5122" creationId="{770228EC-4F71-40B1-BD9D-7349A2EDCB76}"/>
          </ac:spMkLst>
        </pc:spChg>
      </pc:sldChg>
      <pc:sldChg chg="addSp modSp add">
        <pc:chgData name="Henrik Lange" userId="0224487d-274b-4d71-863e-9ebf1d158e14" providerId="ADAL" clId="{0901B747-7697-413D-9260-615BD104A74F}" dt="2019-04-25T13:44:05.941" v="9511" actId="20577"/>
        <pc:sldMkLst>
          <pc:docMk/>
          <pc:sldMk cId="3590475189" sldId="499"/>
        </pc:sldMkLst>
        <pc:spChg chg="add mod">
          <ac:chgData name="Henrik Lange" userId="0224487d-274b-4d71-863e-9ebf1d158e14" providerId="ADAL" clId="{0901B747-7697-413D-9260-615BD104A74F}" dt="2019-04-25T13:44:05.941" v="9511" actId="20577"/>
          <ac:spMkLst>
            <pc:docMk/>
            <pc:sldMk cId="3590475189" sldId="499"/>
            <ac:spMk id="7" creationId="{6F70136D-26C3-4329-921A-1E12DD6ECDB1}"/>
          </ac:spMkLst>
        </pc:spChg>
        <pc:spChg chg="mod">
          <ac:chgData name="Henrik Lange" userId="0224487d-274b-4d71-863e-9ebf1d158e14" providerId="ADAL" clId="{0901B747-7697-413D-9260-615BD104A74F}" dt="2019-04-25T12:12:18.885" v="6397" actId="20577"/>
          <ac:spMkLst>
            <pc:docMk/>
            <pc:sldMk cId="3590475189" sldId="499"/>
            <ac:spMk id="5122" creationId="{770228EC-4F71-40B1-BD9D-7349A2EDCB76}"/>
          </ac:spMkLst>
        </pc:spChg>
      </pc:sldChg>
      <pc:sldChg chg="addSp modSp add">
        <pc:chgData name="Henrik Lange" userId="0224487d-274b-4d71-863e-9ebf1d158e14" providerId="ADAL" clId="{0901B747-7697-413D-9260-615BD104A74F}" dt="2019-04-25T13:46:36.144" v="9918" actId="20577"/>
        <pc:sldMkLst>
          <pc:docMk/>
          <pc:sldMk cId="1019623112" sldId="500"/>
        </pc:sldMkLst>
        <pc:spChg chg="add mod">
          <ac:chgData name="Henrik Lange" userId="0224487d-274b-4d71-863e-9ebf1d158e14" providerId="ADAL" clId="{0901B747-7697-413D-9260-615BD104A74F}" dt="2019-04-25T13:46:36.144" v="9918" actId="20577"/>
          <ac:spMkLst>
            <pc:docMk/>
            <pc:sldMk cId="1019623112" sldId="500"/>
            <ac:spMk id="7" creationId="{07E62F16-1EFA-4886-9B09-3A0C33B9CA55}"/>
          </ac:spMkLst>
        </pc:spChg>
        <pc:spChg chg="mod">
          <ac:chgData name="Henrik Lange" userId="0224487d-274b-4d71-863e-9ebf1d158e14" providerId="ADAL" clId="{0901B747-7697-413D-9260-615BD104A74F}" dt="2019-04-25T12:12:25.612" v="6403" actId="20577"/>
          <ac:spMkLst>
            <pc:docMk/>
            <pc:sldMk cId="1019623112" sldId="500"/>
            <ac:spMk id="5122" creationId="{770228EC-4F71-40B1-BD9D-7349A2EDCB76}"/>
          </ac:spMkLst>
        </pc:spChg>
      </pc:sldChg>
      <pc:sldChg chg="addSp modSp add">
        <pc:chgData name="Henrik Lange" userId="0224487d-274b-4d71-863e-9ebf1d158e14" providerId="ADAL" clId="{0901B747-7697-413D-9260-615BD104A74F}" dt="2019-04-25T13:47:25.283" v="10031" actId="20577"/>
        <pc:sldMkLst>
          <pc:docMk/>
          <pc:sldMk cId="3984193665" sldId="501"/>
        </pc:sldMkLst>
        <pc:spChg chg="add mod">
          <ac:chgData name="Henrik Lange" userId="0224487d-274b-4d71-863e-9ebf1d158e14" providerId="ADAL" clId="{0901B747-7697-413D-9260-615BD104A74F}" dt="2019-04-25T13:47:25.283" v="10031" actId="20577"/>
          <ac:spMkLst>
            <pc:docMk/>
            <pc:sldMk cId="3984193665" sldId="501"/>
            <ac:spMk id="7" creationId="{16782900-5072-4B03-89BB-36D411015B9A}"/>
          </ac:spMkLst>
        </pc:spChg>
        <pc:spChg chg="mod">
          <ac:chgData name="Henrik Lange" userId="0224487d-274b-4d71-863e-9ebf1d158e14" providerId="ADAL" clId="{0901B747-7697-413D-9260-615BD104A74F}" dt="2019-04-25T12:12:55.652" v="6412" actId="20577"/>
          <ac:spMkLst>
            <pc:docMk/>
            <pc:sldMk cId="3984193665" sldId="501"/>
            <ac:spMk id="5122" creationId="{770228EC-4F71-40B1-BD9D-7349A2EDCB76}"/>
          </ac:spMkLst>
        </pc:spChg>
      </pc:sldChg>
      <pc:sldChg chg="addSp modSp add">
        <pc:chgData name="Henrik Lange" userId="0224487d-274b-4d71-863e-9ebf1d158e14" providerId="ADAL" clId="{0901B747-7697-413D-9260-615BD104A74F}" dt="2019-04-25T13:48:16.664" v="10163" actId="20577"/>
        <pc:sldMkLst>
          <pc:docMk/>
          <pc:sldMk cId="1512411522" sldId="502"/>
        </pc:sldMkLst>
        <pc:spChg chg="add mod">
          <ac:chgData name="Henrik Lange" userId="0224487d-274b-4d71-863e-9ebf1d158e14" providerId="ADAL" clId="{0901B747-7697-413D-9260-615BD104A74F}" dt="2019-04-25T13:48:16.664" v="10163" actId="20577"/>
          <ac:spMkLst>
            <pc:docMk/>
            <pc:sldMk cId="1512411522" sldId="502"/>
            <ac:spMk id="7" creationId="{2489DB3D-19B2-4CF6-B4C4-B4571E0344B3}"/>
          </ac:spMkLst>
        </pc:spChg>
        <pc:spChg chg="mod">
          <ac:chgData name="Henrik Lange" userId="0224487d-274b-4d71-863e-9ebf1d158e14" providerId="ADAL" clId="{0901B747-7697-413D-9260-615BD104A74F}" dt="2019-04-25T12:13:02.284" v="6423" actId="20577"/>
          <ac:spMkLst>
            <pc:docMk/>
            <pc:sldMk cId="1512411522" sldId="502"/>
            <ac:spMk id="5122" creationId="{770228EC-4F71-40B1-BD9D-7349A2EDCB76}"/>
          </ac:spMkLst>
        </pc:spChg>
      </pc:sldChg>
      <pc:sldChg chg="modSp add">
        <pc:chgData name="Henrik Lange" userId="0224487d-274b-4d71-863e-9ebf1d158e14" providerId="ADAL" clId="{0901B747-7697-413D-9260-615BD104A74F}" dt="2019-04-25T13:53:25.161" v="10380"/>
        <pc:sldMkLst>
          <pc:docMk/>
          <pc:sldMk cId="3906896590" sldId="503"/>
        </pc:sldMkLst>
        <pc:spChg chg="mod">
          <ac:chgData name="Henrik Lange" userId="0224487d-274b-4d71-863e-9ebf1d158e14" providerId="ADAL" clId="{0901B747-7697-413D-9260-615BD104A74F}" dt="2019-04-25T13:53:25.161" v="10380"/>
          <ac:spMkLst>
            <pc:docMk/>
            <pc:sldMk cId="3906896590" sldId="503"/>
            <ac:spMk id="7" creationId="{2489DB3D-19B2-4CF6-B4C4-B4571E0344B3}"/>
          </ac:spMkLst>
        </pc:spChg>
        <pc:spChg chg="mod">
          <ac:chgData name="Henrik Lange" userId="0224487d-274b-4d71-863e-9ebf1d158e14" providerId="ADAL" clId="{0901B747-7697-413D-9260-615BD104A74F}" dt="2019-04-25T12:13:52.855" v="6445" actId="20577"/>
          <ac:spMkLst>
            <pc:docMk/>
            <pc:sldMk cId="3906896590" sldId="503"/>
            <ac:spMk id="5122" creationId="{770228EC-4F71-40B1-BD9D-7349A2EDCB76}"/>
          </ac:spMkLst>
        </pc:spChg>
      </pc:sldChg>
      <pc:sldChg chg="addSp delSp modSp add">
        <pc:chgData name="Henrik Lange" userId="0224487d-274b-4d71-863e-9ebf1d158e14" providerId="ADAL" clId="{0901B747-7697-413D-9260-615BD104A74F}" dt="2019-04-25T12:58:31.008" v="6737" actId="1036"/>
        <pc:sldMkLst>
          <pc:docMk/>
          <pc:sldMk cId="29052859" sldId="504"/>
        </pc:sldMkLst>
        <pc:spChg chg="mod">
          <ac:chgData name="Henrik Lange" userId="0224487d-274b-4d71-863e-9ebf1d158e14" providerId="ADAL" clId="{0901B747-7697-413D-9260-615BD104A74F}" dt="2019-04-25T12:56:37.935" v="6651" actId="5793"/>
          <ac:spMkLst>
            <pc:docMk/>
            <pc:sldMk cId="29052859" sldId="504"/>
            <ac:spMk id="8" creationId="{49C87ADC-F51F-43E6-ACF2-E3809D9926A0}"/>
          </ac:spMkLst>
        </pc:spChg>
        <pc:spChg chg="mod">
          <ac:chgData name="Henrik Lange" userId="0224487d-274b-4d71-863e-9ebf1d158e14" providerId="ADAL" clId="{0901B747-7697-413D-9260-615BD104A74F}" dt="2019-04-25T12:58:29.258" v="6735" actId="1036"/>
          <ac:spMkLst>
            <pc:docMk/>
            <pc:sldMk cId="29052859" sldId="504"/>
            <ac:spMk id="9" creationId="{87AE74B1-445F-4B59-88C6-7CA296543463}"/>
          </ac:spMkLst>
        </pc:spChg>
        <pc:spChg chg="mod">
          <ac:chgData name="Henrik Lange" userId="0224487d-274b-4d71-863e-9ebf1d158e14" providerId="ADAL" clId="{0901B747-7697-413D-9260-615BD104A74F}" dt="2019-04-25T12:57:08.177" v="6685" actId="20577"/>
          <ac:spMkLst>
            <pc:docMk/>
            <pc:sldMk cId="29052859" sldId="504"/>
            <ac:spMk id="5122" creationId="{770228EC-4F71-40B1-BD9D-7349A2EDCB76}"/>
          </ac:spMkLst>
        </pc:spChg>
        <pc:picChg chg="add del mod">
          <ac:chgData name="Henrik Lange" userId="0224487d-274b-4d71-863e-9ebf1d158e14" providerId="ADAL" clId="{0901B747-7697-413D-9260-615BD104A74F}" dt="2019-04-25T12:57:45.119" v="6698" actId="478"/>
          <ac:picMkLst>
            <pc:docMk/>
            <pc:sldMk cId="29052859" sldId="504"/>
            <ac:picMk id="2" creationId="{4DA4A469-A294-4C87-BE50-FDDB8FCBA328}"/>
          </ac:picMkLst>
        </pc:picChg>
        <pc:picChg chg="add mod">
          <ac:chgData name="Henrik Lange" userId="0224487d-274b-4d71-863e-9ebf1d158e14" providerId="ADAL" clId="{0901B747-7697-413D-9260-615BD104A74F}" dt="2019-04-25T12:58:31.008" v="6737" actId="1036"/>
          <ac:picMkLst>
            <pc:docMk/>
            <pc:sldMk cId="29052859" sldId="504"/>
            <ac:picMk id="6146" creationId="{7D8EDA4E-1E77-4666-BAF4-781AF8D27684}"/>
          </ac:picMkLst>
        </pc:picChg>
      </pc:sldChg>
      <pc:sldChg chg="addSp delSp modSp add">
        <pc:chgData name="Henrik Lange" userId="0224487d-274b-4d71-863e-9ebf1d158e14" providerId="ADAL" clId="{0901B747-7697-413D-9260-615BD104A74F}" dt="2019-04-25T12:59:00.410" v="6786" actId="1035"/>
        <pc:sldMkLst>
          <pc:docMk/>
          <pc:sldMk cId="3894846289" sldId="505"/>
        </pc:sldMkLst>
        <pc:spChg chg="mod">
          <ac:chgData name="Henrik Lange" userId="0224487d-274b-4d71-863e-9ebf1d158e14" providerId="ADAL" clId="{0901B747-7697-413D-9260-615BD104A74F}" dt="2019-04-25T12:58:56.614" v="6775" actId="1038"/>
          <ac:spMkLst>
            <pc:docMk/>
            <pc:sldMk cId="3894846289" sldId="505"/>
            <ac:spMk id="9" creationId="{87AE74B1-445F-4B59-88C6-7CA296543463}"/>
          </ac:spMkLst>
        </pc:spChg>
        <pc:spChg chg="mod">
          <ac:chgData name="Henrik Lange" userId="0224487d-274b-4d71-863e-9ebf1d158e14" providerId="ADAL" clId="{0901B747-7697-413D-9260-615BD104A74F}" dt="2019-04-25T12:57:04.590" v="6683" actId="20577"/>
          <ac:spMkLst>
            <pc:docMk/>
            <pc:sldMk cId="3894846289" sldId="505"/>
            <ac:spMk id="5122" creationId="{770228EC-4F71-40B1-BD9D-7349A2EDCB76}"/>
          </ac:spMkLst>
        </pc:spChg>
        <pc:picChg chg="del">
          <ac:chgData name="Henrik Lange" userId="0224487d-274b-4d71-863e-9ebf1d158e14" providerId="ADAL" clId="{0901B747-7697-413D-9260-615BD104A74F}" dt="2019-04-25T12:57:28.502" v="6693" actId="478"/>
          <ac:picMkLst>
            <pc:docMk/>
            <pc:sldMk cId="3894846289" sldId="505"/>
            <ac:picMk id="2" creationId="{4DA4A469-A294-4C87-BE50-FDDB8FCBA328}"/>
          </ac:picMkLst>
        </pc:picChg>
        <pc:picChg chg="add mod">
          <ac:chgData name="Henrik Lange" userId="0224487d-274b-4d71-863e-9ebf1d158e14" providerId="ADAL" clId="{0901B747-7697-413D-9260-615BD104A74F}" dt="2019-04-25T12:59:00.410" v="6786" actId="1035"/>
          <ac:picMkLst>
            <pc:docMk/>
            <pc:sldMk cId="3894846289" sldId="505"/>
            <ac:picMk id="3" creationId="{E75E70BD-8686-4C96-92D8-6E1D76A4F118}"/>
          </ac:picMkLst>
        </pc:picChg>
      </pc:sldChg>
      <pc:sldChg chg="addSp delSp modSp add">
        <pc:chgData name="Henrik Lange" userId="0224487d-274b-4d71-863e-9ebf1d158e14" providerId="ADAL" clId="{0901B747-7697-413D-9260-615BD104A74F}" dt="2019-04-25T13:04:23.270" v="6900" actId="113"/>
        <pc:sldMkLst>
          <pc:docMk/>
          <pc:sldMk cId="528278793" sldId="506"/>
        </pc:sldMkLst>
        <pc:spChg chg="add del">
          <ac:chgData name="Henrik Lange" userId="0224487d-274b-4d71-863e-9ebf1d158e14" providerId="ADAL" clId="{0901B747-7697-413D-9260-615BD104A74F}" dt="2019-04-25T13:02:00.359" v="6810"/>
          <ac:spMkLst>
            <pc:docMk/>
            <pc:sldMk cId="528278793" sldId="506"/>
            <ac:spMk id="4" creationId="{FB3EA771-6E38-4C91-9AC9-5820A57F704A}"/>
          </ac:spMkLst>
        </pc:spChg>
        <pc:spChg chg="add del">
          <ac:chgData name="Henrik Lange" userId="0224487d-274b-4d71-863e-9ebf1d158e14" providerId="ADAL" clId="{0901B747-7697-413D-9260-615BD104A74F}" dt="2019-04-25T13:02:03.497" v="6812"/>
          <ac:spMkLst>
            <pc:docMk/>
            <pc:sldMk cId="528278793" sldId="506"/>
            <ac:spMk id="5" creationId="{82E0BD87-EB1E-4642-ACD5-D6D7658A9CD8}"/>
          </ac:spMkLst>
        </pc:spChg>
        <pc:spChg chg="del mod">
          <ac:chgData name="Henrik Lange" userId="0224487d-274b-4d71-863e-9ebf1d158e14" providerId="ADAL" clId="{0901B747-7697-413D-9260-615BD104A74F}" dt="2019-04-25T13:00:45.726" v="6791" actId="478"/>
          <ac:spMkLst>
            <pc:docMk/>
            <pc:sldMk cId="528278793" sldId="506"/>
            <ac:spMk id="8" creationId="{49C87ADC-F51F-43E6-ACF2-E3809D9926A0}"/>
          </ac:spMkLst>
        </pc:spChg>
        <pc:spChg chg="mod">
          <ac:chgData name="Henrik Lange" userId="0224487d-274b-4d71-863e-9ebf1d158e14" providerId="ADAL" clId="{0901B747-7697-413D-9260-615BD104A74F}" dt="2019-04-25T13:04:23.270" v="6900" actId="113"/>
          <ac:spMkLst>
            <pc:docMk/>
            <pc:sldMk cId="528278793" sldId="506"/>
            <ac:spMk id="9" creationId="{87AE74B1-445F-4B59-88C6-7CA296543463}"/>
          </ac:spMkLst>
        </pc:spChg>
        <pc:spChg chg="mod">
          <ac:chgData name="Henrik Lange" userId="0224487d-274b-4d71-863e-9ebf1d158e14" providerId="ADAL" clId="{0901B747-7697-413D-9260-615BD104A74F}" dt="2019-04-25T12:57:13.174" v="6692" actId="20577"/>
          <ac:spMkLst>
            <pc:docMk/>
            <pc:sldMk cId="528278793" sldId="506"/>
            <ac:spMk id="5122" creationId="{770228EC-4F71-40B1-BD9D-7349A2EDCB76}"/>
          </ac:spMkLst>
        </pc:spChg>
        <pc:graphicFrameChg chg="add del">
          <ac:chgData name="Henrik Lange" userId="0224487d-274b-4d71-863e-9ebf1d158e14" providerId="ADAL" clId="{0901B747-7697-413D-9260-615BD104A74F}" dt="2019-04-25T13:02:00.359" v="6810"/>
          <ac:graphicFrameMkLst>
            <pc:docMk/>
            <pc:sldMk cId="528278793" sldId="506"/>
            <ac:graphicFrameMk id="3" creationId="{2C608576-2359-4BAF-B787-DE8D90B4486D}"/>
          </ac:graphicFrameMkLst>
        </pc:graphicFrameChg>
        <pc:picChg chg="del mod">
          <ac:chgData name="Henrik Lange" userId="0224487d-274b-4d71-863e-9ebf1d158e14" providerId="ADAL" clId="{0901B747-7697-413D-9260-615BD104A74F}" dt="2019-04-25T13:01:26.407" v="6802" actId="478"/>
          <ac:picMkLst>
            <pc:docMk/>
            <pc:sldMk cId="528278793" sldId="506"/>
            <ac:picMk id="2" creationId="{4DA4A469-A294-4C87-BE50-FDDB8FCBA328}"/>
          </ac:picMkLst>
        </pc:picChg>
      </pc:sldChg>
      <pc:sldChg chg="modSp add del">
        <pc:chgData name="Henrik Lange" userId="0224487d-274b-4d71-863e-9ebf1d158e14" providerId="ADAL" clId="{0901B747-7697-413D-9260-615BD104A74F}" dt="2019-04-26T06:08:45.100" v="11021" actId="2696"/>
        <pc:sldMkLst>
          <pc:docMk/>
          <pc:sldMk cId="3274352182" sldId="507"/>
        </pc:sldMkLst>
        <pc:spChg chg="mod">
          <ac:chgData name="Henrik Lange" userId="0224487d-274b-4d71-863e-9ebf1d158e14" providerId="ADAL" clId="{0901B747-7697-413D-9260-615BD104A74F}" dt="2019-04-25T20:44:40.992" v="10426" actId="6549"/>
          <ac:spMkLst>
            <pc:docMk/>
            <pc:sldMk cId="3274352182" sldId="507"/>
            <ac:spMk id="7" creationId="{2489DB3D-19B2-4CF6-B4C4-B4571E0344B3}"/>
          </ac:spMkLst>
        </pc:spChg>
        <pc:spChg chg="mod">
          <ac:chgData name="Henrik Lange" userId="0224487d-274b-4d71-863e-9ebf1d158e14" providerId="ADAL" clId="{0901B747-7697-413D-9260-615BD104A74F}" dt="2019-04-25T20:44:37.428" v="10425" actId="20577"/>
          <ac:spMkLst>
            <pc:docMk/>
            <pc:sldMk cId="3274352182" sldId="507"/>
            <ac:spMk id="5122" creationId="{770228EC-4F71-40B1-BD9D-7349A2EDCB76}"/>
          </ac:spMkLst>
        </pc:spChg>
      </pc:sldChg>
      <pc:sldChg chg="modSp add ord">
        <pc:chgData name="Henrik Lange" userId="0224487d-274b-4d71-863e-9ebf1d158e14" providerId="ADAL" clId="{0901B747-7697-413D-9260-615BD104A74F}" dt="2019-04-26T06:10:28.465" v="11162" actId="20577"/>
        <pc:sldMkLst>
          <pc:docMk/>
          <pc:sldMk cId="1632473818" sldId="508"/>
        </pc:sldMkLst>
        <pc:spChg chg="mod">
          <ac:chgData name="Henrik Lange" userId="0224487d-274b-4d71-863e-9ebf1d158e14" providerId="ADAL" clId="{0901B747-7697-413D-9260-615BD104A74F}" dt="2019-04-26T06:10:28.465" v="11162" actId="20577"/>
          <ac:spMkLst>
            <pc:docMk/>
            <pc:sldMk cId="1632473818" sldId="508"/>
            <ac:spMk id="7" creationId="{2489DB3D-19B2-4CF6-B4C4-B4571E0344B3}"/>
          </ac:spMkLst>
        </pc:spChg>
        <pc:spChg chg="mod">
          <ac:chgData name="Henrik Lange" userId="0224487d-274b-4d71-863e-9ebf1d158e14" providerId="ADAL" clId="{0901B747-7697-413D-9260-615BD104A74F}" dt="2019-04-25T20:44:48.580" v="10438" actId="20577"/>
          <ac:spMkLst>
            <pc:docMk/>
            <pc:sldMk cId="1632473818" sldId="508"/>
            <ac:spMk id="5122" creationId="{770228EC-4F71-40B1-BD9D-7349A2EDCB76}"/>
          </ac:spMkLst>
        </pc:spChg>
      </pc:sldChg>
      <pc:sldChg chg="add">
        <pc:chgData name="Henrik Lange" userId="0224487d-274b-4d71-863e-9ebf1d158e14" providerId="ADAL" clId="{0901B747-7697-413D-9260-615BD104A74F}" dt="2019-04-26T06:09:37.842" v="11037"/>
        <pc:sldMkLst>
          <pc:docMk/>
          <pc:sldMk cId="4159482847" sldId="509"/>
        </pc:sldMkLst>
      </pc:sldChg>
    </pc:docChg>
  </pc:docChgLst>
  <pc:docChgLst>
    <pc:chgData name="Henrik Lange" userId="0224487d-274b-4d71-863e-9ebf1d158e14" providerId="ADAL" clId="{CEFFE35E-064D-47DC-90A2-8D5109B3EA52}"/>
    <pc:docChg chg="custSel modSld">
      <pc:chgData name="Henrik Lange" userId="0224487d-274b-4d71-863e-9ebf1d158e14" providerId="ADAL" clId="{CEFFE35E-064D-47DC-90A2-8D5109B3EA52}" dt="2019-02-12T09:48:46.348" v="18" actId="20577"/>
      <pc:docMkLst>
        <pc:docMk/>
      </pc:docMkLst>
      <pc:sldChg chg="modSp">
        <pc:chgData name="Henrik Lange" userId="0224487d-274b-4d71-863e-9ebf1d158e14" providerId="ADAL" clId="{CEFFE35E-064D-47DC-90A2-8D5109B3EA52}" dt="2019-02-12T09:48:25.460" v="6" actId="20577"/>
        <pc:sldMkLst>
          <pc:docMk/>
          <pc:sldMk cId="0" sldId="406"/>
        </pc:sldMkLst>
        <pc:spChg chg="mod">
          <ac:chgData name="Henrik Lange" userId="0224487d-274b-4d71-863e-9ebf1d158e14" providerId="ADAL" clId="{CEFFE35E-064D-47DC-90A2-8D5109B3EA52}" dt="2019-02-12T09:48:25.460" v="6" actId="20577"/>
          <ac:spMkLst>
            <pc:docMk/>
            <pc:sldMk cId="0" sldId="406"/>
            <ac:spMk id="4099" creationId="{075CA7AF-1066-4926-9B84-E66724E0DA70}"/>
          </ac:spMkLst>
        </pc:spChg>
      </pc:sldChg>
      <pc:sldChg chg="modSp">
        <pc:chgData name="Henrik Lange" userId="0224487d-274b-4d71-863e-9ebf1d158e14" providerId="ADAL" clId="{CEFFE35E-064D-47DC-90A2-8D5109B3EA52}" dt="2019-02-12T09:48:35.916" v="11" actId="20577"/>
        <pc:sldMkLst>
          <pc:docMk/>
          <pc:sldMk cId="0" sldId="414"/>
        </pc:sldMkLst>
        <pc:spChg chg="mod">
          <ac:chgData name="Henrik Lange" userId="0224487d-274b-4d71-863e-9ebf1d158e14" providerId="ADAL" clId="{CEFFE35E-064D-47DC-90A2-8D5109B3EA52}" dt="2019-02-12T09:48:35.916" v="11" actId="20577"/>
          <ac:spMkLst>
            <pc:docMk/>
            <pc:sldMk cId="0" sldId="414"/>
            <ac:spMk id="5124" creationId="{8BAB255F-A7C4-49F2-BED2-AB6400C5BDDE}"/>
          </ac:spMkLst>
        </pc:spChg>
      </pc:sldChg>
      <pc:sldChg chg="modSp">
        <pc:chgData name="Henrik Lange" userId="0224487d-274b-4d71-863e-9ebf1d158e14" providerId="ADAL" clId="{CEFFE35E-064D-47DC-90A2-8D5109B3EA52}" dt="2019-02-12T09:48:46.348" v="18" actId="20577"/>
        <pc:sldMkLst>
          <pc:docMk/>
          <pc:sldMk cId="0" sldId="459"/>
        </pc:sldMkLst>
        <pc:spChg chg="mod">
          <ac:chgData name="Henrik Lange" userId="0224487d-274b-4d71-863e-9ebf1d158e14" providerId="ADAL" clId="{CEFFE35E-064D-47DC-90A2-8D5109B3EA52}" dt="2019-02-12T09:48:46.348" v="18" actId="20577"/>
          <ac:spMkLst>
            <pc:docMk/>
            <pc:sldMk cId="0" sldId="459"/>
            <ac:spMk id="6148" creationId="{A1C16502-44CC-4F3E-998F-F061E3CBAEB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A0EF3CD3-8662-4F62-A94B-03E8BDF194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AE46A62-3205-4BFA-98F1-F547EC7397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fld id="{9FDC7492-4AF7-42C4-A8B4-6DF975F02EF1}" type="datetime1">
              <a:rPr lang="da-DK"/>
              <a:pPr>
                <a:defRPr/>
              </a:pPr>
              <a:t>25-04-2019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268B496-0808-4C8F-B6BE-CFD59F072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4">
            <a:extLst>
              <a:ext uri="{FF2B5EF4-FFF2-40B4-BE49-F238E27FC236}">
                <a16:creationId xmlns:a16="http://schemas.microsoft.com/office/drawing/2014/main" id="{00F6AA4F-061A-4812-8DAC-052E74F047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9B6E6F9-0B7D-4E79-99A2-6E85E9F559B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CF2D252D-9F30-4FC4-99B6-08E7912D75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0900" y="742950"/>
            <a:ext cx="4967288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5AC17A41-17FD-420B-95AF-0111D8449E83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66750" y="4716463"/>
            <a:ext cx="5335588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 pitchFamily="-106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1EE4165-CE4E-49C5-9616-BBAF7837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087428B-D762-4893-ADA2-010263ED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47F672BC-1794-43A5-BD7A-CE75385A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77262-3088-43A9-901A-09A1670BDC98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51784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29995E5-31CD-4455-9275-0053598B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361A625-07F9-4EC1-A4A5-43601344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B6CA4A6F-1FD9-4EA1-9C2E-3D2D4159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5102C-D731-45E8-ACAE-4974A7486C49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83567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EBD4579-2581-4BD9-AA08-560D34C6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41B35F7-CB12-4CFB-B280-F1F38A34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097779CE-95FB-4768-8CB2-B0CE19A4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9B81A-8969-490B-BB9D-9B1C2C8DA80D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43762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D31C2851-3596-45C2-9E30-FE5DA001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0FF83FEA-EB2A-4521-8ABF-F584813B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3E445C87-01F2-4B5E-81AE-1C9EF24E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E05D9-DDF6-482E-98FD-4906705A70D9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79661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4623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357431"/>
            <a:ext cx="4040188" cy="37687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64623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357429"/>
            <a:ext cx="4041775" cy="37687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7" name="Pladsholder til dato 3">
            <a:extLst>
              <a:ext uri="{FF2B5EF4-FFF2-40B4-BE49-F238E27FC236}">
                <a16:creationId xmlns:a16="http://schemas.microsoft.com/office/drawing/2014/main" id="{94080EB5-B3B0-4545-BC9A-F4043C17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8" name="Pladsholder til sidefod 4">
            <a:extLst>
              <a:ext uri="{FF2B5EF4-FFF2-40B4-BE49-F238E27FC236}">
                <a16:creationId xmlns:a16="http://schemas.microsoft.com/office/drawing/2014/main" id="{BB009A6A-A5D5-4D12-A67E-73DF9C82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006E8B20-1036-475F-9860-949110E1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54B91-2B23-4096-92D3-5D8E89AFFA67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85630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dato 3">
            <a:extLst>
              <a:ext uri="{FF2B5EF4-FFF2-40B4-BE49-F238E27FC236}">
                <a16:creationId xmlns:a16="http://schemas.microsoft.com/office/drawing/2014/main" id="{A5F5ED0A-D2CB-4B99-9070-555F5EAF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4" name="Pladsholder til sidefod 4">
            <a:extLst>
              <a:ext uri="{FF2B5EF4-FFF2-40B4-BE49-F238E27FC236}">
                <a16:creationId xmlns:a16="http://schemas.microsoft.com/office/drawing/2014/main" id="{3B7F6412-E8B8-4AC3-A295-59D7D675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>
            <a:extLst>
              <a:ext uri="{FF2B5EF4-FFF2-40B4-BE49-F238E27FC236}">
                <a16:creationId xmlns:a16="http://schemas.microsoft.com/office/drawing/2014/main" id="{9852C519-3748-4EB2-A681-A92BB71D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53EB7-8AAD-4D68-85FC-311FC0129367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2061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>
            <a:extLst>
              <a:ext uri="{FF2B5EF4-FFF2-40B4-BE49-F238E27FC236}">
                <a16:creationId xmlns:a16="http://schemas.microsoft.com/office/drawing/2014/main" id="{B6EADB21-330F-4FB9-8E4A-476425BC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3" name="Pladsholder til sidefod 4">
            <a:extLst>
              <a:ext uri="{FF2B5EF4-FFF2-40B4-BE49-F238E27FC236}">
                <a16:creationId xmlns:a16="http://schemas.microsoft.com/office/drawing/2014/main" id="{1D9A7EF1-AA7B-427B-AFFB-8DE2C53C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>
            <a:extLst>
              <a:ext uri="{FF2B5EF4-FFF2-40B4-BE49-F238E27FC236}">
                <a16:creationId xmlns:a16="http://schemas.microsoft.com/office/drawing/2014/main" id="{CCD2CAF1-B194-4235-A9FA-719AD6E6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4F6B7-1AE4-4B39-87C5-D4CC966707A1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97907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22574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000364" y="273050"/>
            <a:ext cx="5686436" cy="585311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2574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45F87530-D6B5-4458-8E0C-2D6E46FC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90763688-CF25-4962-8363-0FB1F579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B21FFE5C-1EE4-4410-9616-872A875B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9304B-846E-4BA2-83B5-344472D4B6BA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75893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85918" y="500063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357158" y="357166"/>
            <a:ext cx="8429684" cy="464347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a-DK" noProof="0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85918" y="556737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8EA10694-4636-4B18-B963-0818C428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59E3F33F-297D-43C7-B8F4-040359DB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6B41A255-99BD-494D-A8C5-6A8B84D2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E6D82-0001-44D4-8369-1FD230D1014E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95818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>
            <a:extLst>
              <a:ext uri="{FF2B5EF4-FFF2-40B4-BE49-F238E27FC236}">
                <a16:creationId xmlns:a16="http://schemas.microsoft.com/office/drawing/2014/main" id="{8E632F75-3287-4532-B71B-99F1D27229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4150"/>
            <a:ext cx="914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Pladsholder til titel 1">
            <a:extLst>
              <a:ext uri="{FF2B5EF4-FFF2-40B4-BE49-F238E27FC236}">
                <a16:creationId xmlns:a16="http://schemas.microsoft.com/office/drawing/2014/main" id="{583080DB-1EE7-489C-83EF-155F3CFF10E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/>
              <a:t>Klik for at redigere titeltypografi i masteren</a:t>
            </a:r>
          </a:p>
        </p:txBody>
      </p:sp>
      <p:sp>
        <p:nvSpPr>
          <p:cNvPr id="1028" name="Pladsholder til tekst 2">
            <a:extLst>
              <a:ext uri="{FF2B5EF4-FFF2-40B4-BE49-F238E27FC236}">
                <a16:creationId xmlns:a16="http://schemas.microsoft.com/office/drawing/2014/main" id="{B9FF5161-E04C-48E7-8F06-85C2476B09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/>
              <a:t>Klik for at redigere typografi i masteren</a:t>
            </a:r>
          </a:p>
          <a:p>
            <a:pPr lvl="1"/>
            <a:r>
              <a:rPr lang="da-DK" altLang="en-US"/>
              <a:t>Andet niveau</a:t>
            </a:r>
          </a:p>
          <a:p>
            <a:pPr lvl="2"/>
            <a:r>
              <a:rPr lang="da-DK" altLang="en-US"/>
              <a:t>Tredje niveau</a:t>
            </a:r>
          </a:p>
          <a:p>
            <a:pPr lvl="3"/>
            <a:r>
              <a:rPr lang="da-DK" altLang="en-US"/>
              <a:t>Fjerde niveau</a:t>
            </a:r>
          </a:p>
          <a:p>
            <a:pPr lvl="4"/>
            <a:r>
              <a:rPr lang="da-DK" altLang="en-US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DF66A0B-30FA-4440-A553-289A00937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7188" y="6572250"/>
            <a:ext cx="85725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  <a:latin typeface="Gill Sans MT" pitchFamily="18" charset="-18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03A5167-B994-47B2-A807-08A20076A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572250"/>
            <a:ext cx="289560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  <a:latin typeface="Gill Sans MT" pitchFamily="18" charset="-18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A1D023C9-D962-4A87-81F0-2D39398E2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572250"/>
            <a:ext cx="428625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0E9EFEEA-705C-423C-A51D-0C6E570AB4A3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MS PGothic" pitchFamily="34" charset="-128"/>
          <a:cs typeface="ＭＳ Ｐゴシック" pitchFamily="-106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xml-sitemaps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ifier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help.com/tools/validato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checker.pr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eositecheckup.com/" TargetMode="External"/><Relationship Id="rId4" Type="http://schemas.openxmlformats.org/officeDocument/2006/relationships/hyperlink" Target="https://www.seoptimer.com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oz.com/learn/seo/robotstx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Pladsholder til indhold 2">
            <a:extLst>
              <a:ext uri="{FF2B5EF4-FFF2-40B4-BE49-F238E27FC236}">
                <a16:creationId xmlns:a16="http://schemas.microsoft.com/office/drawing/2014/main" id="{1327921A-54F3-4C63-9BD9-4B4D40ECF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3340100"/>
          </a:xfrm>
        </p:spPr>
        <p:txBody>
          <a:bodyPr/>
          <a:lstStyle/>
          <a:p>
            <a:pPr lvl="1" algn="ctr"/>
            <a:endParaRPr lang="en-US" altLang="en-US" sz="320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Internet Technologies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ITI &amp; XI-IT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sz="3200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Lesson 6: Search Engine Optimization</a:t>
            </a:r>
          </a:p>
        </p:txBody>
      </p:sp>
      <p:sp>
        <p:nvSpPr>
          <p:cNvPr id="4099" name="Pladsholder til dato 3">
            <a:extLst>
              <a:ext uri="{FF2B5EF4-FFF2-40B4-BE49-F238E27FC236}">
                <a16:creationId xmlns:a16="http://schemas.microsoft.com/office/drawing/2014/main" id="{075CA7AF-1066-4926-9B84-E66724E0DA7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4100" name="Pladsholder til diasnummer 4">
            <a:extLst>
              <a:ext uri="{FF2B5EF4-FFF2-40B4-BE49-F238E27FC236}">
                <a16:creationId xmlns:a16="http://schemas.microsoft.com/office/drawing/2014/main" id="{27562655-A073-42FA-8509-B77853AE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9E7CEAE-7E05-44D9-9E1A-A2BE395771D4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4101" name="Picture 4" descr="graat_logo-aeble.png">
            <a:extLst>
              <a:ext uri="{FF2B5EF4-FFF2-40B4-BE49-F238E27FC236}">
                <a16:creationId xmlns:a16="http://schemas.microsoft.com/office/drawing/2014/main" id="{FE34DC41-97A4-4C9E-A020-CB7E74F92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Undertitel 2">
            <a:extLst>
              <a:ext uri="{FF2B5EF4-FFF2-40B4-BE49-F238E27FC236}">
                <a16:creationId xmlns:a16="http://schemas.microsoft.com/office/drawing/2014/main" id="{654D14E1-1B98-4EA2-A502-2BF704FFA4E0}"/>
              </a:ext>
            </a:extLst>
          </p:cNvPr>
          <p:cNvSpPr txBox="1">
            <a:spLocks/>
          </p:cNvSpPr>
          <p:nvPr/>
        </p:nvSpPr>
        <p:spPr bwMode="auto">
          <a:xfrm>
            <a:off x="1371600" y="5241925"/>
            <a:ext cx="6400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da-DK" altLang="da-DK"/>
              <a:t>	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da-DK" altLang="da-DK">
                <a:solidFill>
                  <a:srgbClr val="0000FF"/>
                </a:solidFill>
              </a:rPr>
              <a:t>Henrik Lange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robots.txt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183782"/>
          </a:xfrm>
        </p:spPr>
        <p:txBody>
          <a:bodyPr/>
          <a:lstStyle/>
          <a:p>
            <a:r>
              <a:rPr lang="en-US" altLang="en-US" dirty="0"/>
              <a:t>The file should be in the websites top-level directory</a:t>
            </a:r>
          </a:p>
          <a:p>
            <a:r>
              <a:rPr lang="en-US" altLang="en-US" dirty="0"/>
              <a:t>Filename is case-sensitive</a:t>
            </a:r>
          </a:p>
          <a:p>
            <a:pPr lvl="2"/>
            <a:r>
              <a:rPr lang="en-US" altLang="en-US" dirty="0"/>
              <a:t>Should be all lower case letters</a:t>
            </a:r>
          </a:p>
          <a:p>
            <a:r>
              <a:rPr lang="en-US" altLang="en-US" dirty="0"/>
              <a:t>The file is completely ignorable and sets no security</a:t>
            </a:r>
          </a:p>
          <a:p>
            <a:r>
              <a:rPr lang="en-US" altLang="en-US" dirty="0"/>
              <a:t>You can put one in each sub-domain</a:t>
            </a:r>
          </a:p>
          <a:p>
            <a:r>
              <a:rPr lang="en-US" altLang="en-US" dirty="0"/>
              <a:t>Sitemaps should be included in the bottom of the robots.txt file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3"/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Sitemaps in robots.txt">
            <a:extLst>
              <a:ext uri="{FF2B5EF4-FFF2-40B4-BE49-F238E27FC236}">
                <a16:creationId xmlns:a16="http://schemas.microsoft.com/office/drawing/2014/main" id="{9BBD2D53-8247-44FB-A195-532B6AEEB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39413"/>
            <a:ext cx="6580985" cy="245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87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sitemap.xml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183782"/>
          </a:xfrm>
        </p:spPr>
        <p:txBody>
          <a:bodyPr/>
          <a:lstStyle/>
          <a:p>
            <a:r>
              <a:rPr lang="en-US" altLang="en-US" dirty="0"/>
              <a:t>A sitemap is a file that contains info about pages, videos and files and their relationships</a:t>
            </a:r>
          </a:p>
          <a:p>
            <a:r>
              <a:rPr lang="en-US" altLang="en-US" dirty="0"/>
              <a:t>Contains info about</a:t>
            </a:r>
          </a:p>
          <a:p>
            <a:pPr lvl="1"/>
            <a:r>
              <a:rPr lang="en-US" altLang="en-US" dirty="0"/>
              <a:t>Latest update to a page</a:t>
            </a:r>
          </a:p>
          <a:p>
            <a:pPr lvl="1"/>
            <a:r>
              <a:rPr lang="en-US" altLang="en-US" dirty="0"/>
              <a:t>Alternate language versions</a:t>
            </a:r>
          </a:p>
          <a:p>
            <a:r>
              <a:rPr lang="en-US" altLang="en-US" dirty="0"/>
              <a:t>A sitemap video entry can specify the video running time, category, and age appropriateness rating.</a:t>
            </a:r>
          </a:p>
          <a:p>
            <a:r>
              <a:rPr lang="en-US" altLang="en-US" dirty="0"/>
              <a:t>A sitemap image entry can include the image subject matter, type, and license.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3"/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75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sitemap.xml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447506"/>
          </a:xfrm>
        </p:spPr>
        <p:txBody>
          <a:bodyPr/>
          <a:lstStyle/>
          <a:p>
            <a:r>
              <a:rPr lang="en-US" altLang="en-US" dirty="0"/>
              <a:t>A sitemap is a file that contains info about pages, videos and files and their relationships</a:t>
            </a:r>
          </a:p>
          <a:p>
            <a:r>
              <a:rPr lang="en-US" altLang="en-US" dirty="0"/>
              <a:t>Contains info about</a:t>
            </a:r>
          </a:p>
          <a:p>
            <a:pPr lvl="1"/>
            <a:r>
              <a:rPr lang="en-US" altLang="en-US" dirty="0"/>
              <a:t>Latest update to a page</a:t>
            </a:r>
          </a:p>
          <a:p>
            <a:pPr lvl="1"/>
            <a:r>
              <a:rPr lang="en-US" altLang="en-US" dirty="0"/>
              <a:t>Alternate language versions</a:t>
            </a:r>
          </a:p>
          <a:p>
            <a:r>
              <a:rPr lang="en-US" altLang="en-US" dirty="0"/>
              <a:t>A sitemap video entry can specify the video running time, category, and age appropriateness rating.</a:t>
            </a:r>
          </a:p>
          <a:p>
            <a:r>
              <a:rPr lang="en-US" altLang="en-US" dirty="0"/>
              <a:t>A sitemap image entry can include the image subject matter, type, and license</a:t>
            </a:r>
          </a:p>
          <a:p>
            <a:endParaRPr lang="en-US" altLang="en-US" dirty="0"/>
          </a:p>
          <a:p>
            <a:r>
              <a:rPr lang="en-US" altLang="en-US" dirty="0"/>
              <a:t>A sitemap can link to more sitemaps</a:t>
            </a:r>
          </a:p>
          <a:p>
            <a:r>
              <a:rPr lang="en-US" altLang="en-US" dirty="0"/>
              <a:t>A sitemap can be automatically generated</a:t>
            </a:r>
          </a:p>
          <a:p>
            <a:pPr lvl="2"/>
            <a:r>
              <a:rPr lang="da-DK" dirty="0">
                <a:hlinkClick r:id="rId2"/>
              </a:rPr>
              <a:t>https://www.xml-sitemaps.com/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3"/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48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sitemap.xml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214A82-32E4-4FF2-A804-6FE3D4A3F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sitemap</a:t>
            </a:r>
            <a:endParaRPr lang="da-D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33FDBC-EDF1-480B-9C41-36048135F28B}"/>
              </a:ext>
            </a:extLst>
          </p:cNvPr>
          <p:cNvSpPr/>
          <p:nvPr/>
        </p:nvSpPr>
        <p:spPr>
          <a:xfrm>
            <a:off x="1547664" y="2204864"/>
            <a:ext cx="6408712" cy="406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400" dirty="0"/>
              <a:t>&lt;?xml version="1.0" </a:t>
            </a:r>
            <a:r>
              <a:rPr lang="da-DK" sz="1400" dirty="0" err="1"/>
              <a:t>encoding</a:t>
            </a:r>
            <a:r>
              <a:rPr lang="da-DK" sz="1400" dirty="0"/>
              <a:t>="UTF-8"?&gt;</a:t>
            </a:r>
          </a:p>
          <a:p>
            <a:r>
              <a:rPr lang="da-DK" sz="1400" dirty="0"/>
              <a:t>&lt;</a:t>
            </a:r>
            <a:r>
              <a:rPr lang="da-DK" sz="1400" dirty="0" err="1"/>
              <a:t>urlset</a:t>
            </a:r>
            <a:r>
              <a:rPr lang="da-DK" sz="1400" dirty="0"/>
              <a:t> </a:t>
            </a:r>
            <a:r>
              <a:rPr lang="da-DK" sz="1400" dirty="0" err="1"/>
              <a:t>xmlns</a:t>
            </a:r>
            <a:r>
              <a:rPr lang="da-DK" sz="1400" dirty="0"/>
              <a:t>="http://www.sitemaps.org/schemas/sitemap/0.9"&gt;</a:t>
            </a:r>
          </a:p>
          <a:p>
            <a:r>
              <a:rPr lang="da-DK" sz="1400" dirty="0"/>
              <a:t>   &lt;url&gt;</a:t>
            </a:r>
          </a:p>
          <a:p>
            <a:endParaRPr lang="da-DK" sz="1400" dirty="0"/>
          </a:p>
          <a:p>
            <a:r>
              <a:rPr lang="da-DK" sz="1400" dirty="0"/>
              <a:t>      &lt;</a:t>
            </a:r>
            <a:r>
              <a:rPr lang="da-DK" sz="1400" dirty="0" err="1"/>
              <a:t>loc</a:t>
            </a:r>
            <a:r>
              <a:rPr lang="da-DK" sz="1400" dirty="0"/>
              <a:t>&gt;http://www.example.com/&lt;/loc&gt;</a:t>
            </a:r>
          </a:p>
          <a:p>
            <a:r>
              <a:rPr lang="da-DK" sz="1400" dirty="0"/>
              <a:t>      &lt;lastmod&gt;2005-01-01&lt;/lastmod&gt;</a:t>
            </a:r>
          </a:p>
          <a:p>
            <a:r>
              <a:rPr lang="da-DK" sz="1400" dirty="0"/>
              <a:t>      &lt;</a:t>
            </a:r>
            <a:r>
              <a:rPr lang="da-DK" sz="1400" dirty="0" err="1"/>
              <a:t>changefreq</a:t>
            </a:r>
            <a:r>
              <a:rPr lang="da-DK" sz="1400" dirty="0"/>
              <a:t>&gt;</a:t>
            </a:r>
            <a:r>
              <a:rPr lang="da-DK" sz="1400" dirty="0" err="1"/>
              <a:t>monthly</a:t>
            </a:r>
            <a:r>
              <a:rPr lang="da-DK" sz="1400" dirty="0"/>
              <a:t>&lt;/</a:t>
            </a:r>
            <a:r>
              <a:rPr lang="da-DK" sz="1400" dirty="0" err="1"/>
              <a:t>changefreq</a:t>
            </a:r>
            <a:r>
              <a:rPr lang="da-DK" sz="1400" dirty="0"/>
              <a:t>&gt;</a:t>
            </a:r>
          </a:p>
          <a:p>
            <a:r>
              <a:rPr lang="da-DK" sz="1400" dirty="0"/>
              <a:t>      &lt;</a:t>
            </a:r>
            <a:r>
              <a:rPr lang="da-DK" sz="1400" dirty="0" err="1"/>
              <a:t>priority</a:t>
            </a:r>
            <a:r>
              <a:rPr lang="da-DK" sz="1400" dirty="0"/>
              <a:t>&gt;0.8&lt;/</a:t>
            </a:r>
            <a:r>
              <a:rPr lang="da-DK" sz="1400" dirty="0" err="1"/>
              <a:t>priority</a:t>
            </a:r>
            <a:r>
              <a:rPr lang="da-DK" sz="1400" dirty="0"/>
              <a:t>&gt;</a:t>
            </a:r>
          </a:p>
          <a:p>
            <a:endParaRPr lang="da-DK" sz="1400" dirty="0"/>
          </a:p>
          <a:p>
            <a:r>
              <a:rPr lang="da-DK" sz="1400" dirty="0"/>
              <a:t>   &lt;/url&gt;</a:t>
            </a:r>
          </a:p>
          <a:p>
            <a:endParaRPr lang="da-DK" sz="1400" dirty="0"/>
          </a:p>
          <a:p>
            <a:r>
              <a:rPr lang="en-US" sz="1400" dirty="0"/>
              <a:t>   &lt;</a:t>
            </a:r>
            <a:r>
              <a:rPr lang="en-US" sz="1400" dirty="0" err="1"/>
              <a:t>url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&lt;loc&gt;http://www.example.com/something&lt;/loc&gt;</a:t>
            </a:r>
          </a:p>
          <a:p>
            <a:r>
              <a:rPr lang="en-US" sz="1400" dirty="0"/>
              <a:t>      &lt;</a:t>
            </a:r>
            <a:r>
              <a:rPr lang="en-US" sz="1400" dirty="0" err="1"/>
              <a:t>changefreq</a:t>
            </a:r>
            <a:r>
              <a:rPr lang="en-US" sz="1400" dirty="0"/>
              <a:t>&gt;weekly&lt;/</a:t>
            </a:r>
            <a:r>
              <a:rPr lang="en-US" sz="1400" dirty="0" err="1"/>
              <a:t>changefreq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&lt;priority&gt;0.3&lt;/priority&gt;</a:t>
            </a:r>
          </a:p>
          <a:p>
            <a:r>
              <a:rPr lang="en-US" sz="1400" dirty="0"/>
              <a:t>   &lt;/</a:t>
            </a:r>
            <a:r>
              <a:rPr lang="en-US" sz="1400" dirty="0" err="1"/>
              <a:t>url</a:t>
            </a:r>
            <a:r>
              <a:rPr lang="en-US" sz="1400" dirty="0"/>
              <a:t>&gt;</a:t>
            </a:r>
            <a:endParaRPr lang="da-DK" sz="1400" dirty="0"/>
          </a:p>
          <a:p>
            <a:endParaRPr lang="da-DK" sz="1400" dirty="0"/>
          </a:p>
          <a:p>
            <a:r>
              <a:rPr lang="da-DK" sz="1400" dirty="0"/>
              <a:t>&lt;/</a:t>
            </a:r>
            <a:r>
              <a:rPr lang="da-DK" sz="1400" dirty="0" err="1"/>
              <a:t>urlset</a:t>
            </a:r>
            <a:r>
              <a:rPr lang="da-DK" sz="1400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127489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sitemap.xml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214A82-32E4-4FF2-A804-6FE3D4A3F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sitemap index</a:t>
            </a:r>
            <a:endParaRPr lang="da-D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33FDBC-EDF1-480B-9C41-36048135F28B}"/>
              </a:ext>
            </a:extLst>
          </p:cNvPr>
          <p:cNvSpPr/>
          <p:nvPr/>
        </p:nvSpPr>
        <p:spPr>
          <a:xfrm>
            <a:off x="1547664" y="2420888"/>
            <a:ext cx="6408712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400" dirty="0"/>
              <a:t>&lt;?xml version="1.0" </a:t>
            </a:r>
            <a:r>
              <a:rPr lang="da-DK" sz="1400" dirty="0" err="1"/>
              <a:t>encoding</a:t>
            </a:r>
            <a:r>
              <a:rPr lang="da-DK" sz="1400" dirty="0"/>
              <a:t>="UTF-8"?&gt;</a:t>
            </a:r>
          </a:p>
          <a:p>
            <a:endParaRPr lang="da-DK" sz="1400" dirty="0"/>
          </a:p>
          <a:p>
            <a:r>
              <a:rPr lang="da-DK" sz="1400" dirty="0"/>
              <a:t>&lt;</a:t>
            </a:r>
            <a:r>
              <a:rPr lang="da-DK" sz="1400" dirty="0" err="1"/>
              <a:t>sitemapindex</a:t>
            </a:r>
            <a:r>
              <a:rPr lang="da-DK" sz="1400" dirty="0"/>
              <a:t> </a:t>
            </a:r>
            <a:r>
              <a:rPr lang="da-DK" sz="1400" dirty="0" err="1"/>
              <a:t>xmlns</a:t>
            </a:r>
            <a:r>
              <a:rPr lang="da-DK" sz="1400" dirty="0"/>
              <a:t>="http://www.sitemaps.org/schemas/sitemap/0.9"&gt;</a:t>
            </a:r>
          </a:p>
          <a:p>
            <a:r>
              <a:rPr lang="da-DK" sz="1400" dirty="0"/>
              <a:t>   </a:t>
            </a:r>
          </a:p>
          <a:p>
            <a:r>
              <a:rPr lang="da-DK" sz="1400" dirty="0"/>
              <a:t>&lt;sitemap&gt;</a:t>
            </a:r>
          </a:p>
          <a:p>
            <a:r>
              <a:rPr lang="da-DK" sz="1400" dirty="0"/>
              <a:t>      &lt;</a:t>
            </a:r>
            <a:r>
              <a:rPr lang="da-DK" sz="1400" dirty="0" err="1"/>
              <a:t>loc</a:t>
            </a:r>
            <a:r>
              <a:rPr lang="da-DK" sz="1400" dirty="0"/>
              <a:t>&gt;http://www.example.com/sitemap1.xml&lt;/loc&gt;</a:t>
            </a:r>
          </a:p>
          <a:p>
            <a:r>
              <a:rPr lang="da-DK" sz="1400" dirty="0"/>
              <a:t>      &lt;lastmod&gt;2004-10-01T18:23:17+00:00&lt;/lastmod&gt;</a:t>
            </a:r>
          </a:p>
          <a:p>
            <a:r>
              <a:rPr lang="da-DK" sz="1400" dirty="0"/>
              <a:t>   &lt;/sitemap&gt;</a:t>
            </a:r>
          </a:p>
          <a:p>
            <a:endParaRPr lang="da-DK" sz="1400" dirty="0"/>
          </a:p>
          <a:p>
            <a:r>
              <a:rPr lang="da-DK" sz="1400" dirty="0"/>
              <a:t>   &lt;sitemap&gt;</a:t>
            </a:r>
          </a:p>
          <a:p>
            <a:r>
              <a:rPr lang="da-DK" sz="1400" dirty="0"/>
              <a:t>      &lt;</a:t>
            </a:r>
            <a:r>
              <a:rPr lang="da-DK" sz="1400" dirty="0" err="1"/>
              <a:t>loc</a:t>
            </a:r>
            <a:r>
              <a:rPr lang="da-DK" sz="1400" dirty="0"/>
              <a:t>&gt;http://www.example.com/sitemap2.xml&lt;/loc&gt;</a:t>
            </a:r>
          </a:p>
          <a:p>
            <a:r>
              <a:rPr lang="da-DK" sz="1400" dirty="0"/>
              <a:t>      &lt;lastmod&gt;2005-01-01&lt;/lastmod&gt;</a:t>
            </a:r>
          </a:p>
          <a:p>
            <a:r>
              <a:rPr lang="da-DK" sz="1400" dirty="0"/>
              <a:t>   &lt;/sitemap&gt;</a:t>
            </a:r>
          </a:p>
          <a:p>
            <a:endParaRPr lang="da-DK" sz="1400" dirty="0"/>
          </a:p>
          <a:p>
            <a:r>
              <a:rPr lang="da-DK" sz="1400" dirty="0"/>
              <a:t>&lt;/</a:t>
            </a:r>
            <a:r>
              <a:rPr lang="da-DK" sz="1400" dirty="0" err="1"/>
              <a:t>sitemapindex</a:t>
            </a:r>
            <a:r>
              <a:rPr lang="da-DK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54477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sitemap.xml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214A82-32E4-4FF2-A804-6FE3D4A3F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Sitemap should be available from URL root</a:t>
            </a:r>
          </a:p>
          <a:p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mentioned</a:t>
            </a:r>
            <a:r>
              <a:rPr lang="da-DK" dirty="0"/>
              <a:t> in robots.txt</a:t>
            </a:r>
          </a:p>
          <a:p>
            <a:r>
              <a:rPr lang="da-DK" dirty="0"/>
              <a:t>Sitemap.xml and robots.txt </a:t>
            </a:r>
            <a:r>
              <a:rPr lang="da-DK" dirty="0" err="1"/>
              <a:t>work</a:t>
            </a:r>
            <a:r>
              <a:rPr lang="da-DK" dirty="0"/>
              <a:t> fine </a:t>
            </a:r>
            <a:r>
              <a:rPr lang="da-DK" dirty="0" err="1"/>
              <a:t>independently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56049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Search Engine Optimization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183782"/>
          </a:xfrm>
        </p:spPr>
        <p:txBody>
          <a:bodyPr/>
          <a:lstStyle/>
          <a:p>
            <a:r>
              <a:rPr lang="en-US" altLang="en-US" dirty="0"/>
              <a:t>How does a search engine select which sites to show first?</a:t>
            </a:r>
          </a:p>
          <a:p>
            <a:r>
              <a:rPr lang="en-US" altLang="en-US" dirty="0"/>
              <a:t>Number of clicks?</a:t>
            </a:r>
          </a:p>
          <a:p>
            <a:pPr lvl="3"/>
            <a:r>
              <a:rPr lang="en-US" altLang="en-US" dirty="0"/>
              <a:t>Clickbait becomes a problem</a:t>
            </a:r>
          </a:p>
          <a:p>
            <a:r>
              <a:rPr lang="en-US" altLang="en-US" dirty="0"/>
              <a:t>Links to other sites?</a:t>
            </a:r>
          </a:p>
          <a:p>
            <a:pPr lvl="3"/>
            <a:r>
              <a:rPr lang="en-US" altLang="en-US" dirty="0"/>
              <a:t>Too easy to do</a:t>
            </a:r>
          </a:p>
          <a:p>
            <a:r>
              <a:rPr lang="en-US" altLang="en-US" dirty="0"/>
              <a:t>Links from other sites?</a:t>
            </a:r>
          </a:p>
          <a:p>
            <a:pPr lvl="3"/>
            <a:r>
              <a:rPr lang="en-US" altLang="en-US" dirty="0"/>
              <a:t>A good indication, but can be problematic</a:t>
            </a:r>
          </a:p>
          <a:p>
            <a:pPr lvl="3"/>
            <a:r>
              <a:rPr lang="en-US" altLang="en-US" dirty="0"/>
              <a:t>Spamming links everywhere shouldn’t be a valid strategy</a:t>
            </a:r>
          </a:p>
          <a:p>
            <a:r>
              <a:rPr lang="en-US" altLang="en-US" dirty="0"/>
              <a:t>Age of content?</a:t>
            </a:r>
          </a:p>
          <a:p>
            <a:pPr lvl="3"/>
            <a:r>
              <a:rPr lang="en-US" altLang="en-US" dirty="0"/>
              <a:t>Can be faked</a:t>
            </a:r>
          </a:p>
          <a:p>
            <a:pPr lvl="3"/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1623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Search Engine Optimization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183782"/>
          </a:xfrm>
        </p:spPr>
        <p:txBody>
          <a:bodyPr/>
          <a:lstStyle/>
          <a:p>
            <a:r>
              <a:rPr lang="en-US" altLang="en-US" dirty="0"/>
              <a:t>Parameters for site value are often</a:t>
            </a:r>
          </a:p>
          <a:p>
            <a:pPr lvl="2"/>
            <a:r>
              <a:rPr lang="en-US" altLang="en-US" dirty="0"/>
              <a:t>Site quality</a:t>
            </a:r>
          </a:p>
          <a:p>
            <a:pPr lvl="2"/>
            <a:r>
              <a:rPr lang="en-US" altLang="en-US" dirty="0"/>
              <a:t>Site links (incoming, not outgoing)</a:t>
            </a:r>
          </a:p>
          <a:p>
            <a:pPr lvl="2"/>
            <a:r>
              <a:rPr lang="en-US" altLang="en-US" dirty="0"/>
              <a:t>Site trust</a:t>
            </a:r>
          </a:p>
          <a:p>
            <a:pPr lvl="3"/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26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Site quality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183782"/>
          </a:xfrm>
        </p:spPr>
        <p:txBody>
          <a:bodyPr/>
          <a:lstStyle/>
          <a:p>
            <a:r>
              <a:rPr lang="en-US" altLang="en-US" dirty="0"/>
              <a:t>Is HTML valid?</a:t>
            </a:r>
          </a:p>
          <a:p>
            <a:r>
              <a:rPr lang="en-US" altLang="en-US" dirty="0"/>
              <a:t>Is SSL enabled?</a:t>
            </a:r>
          </a:p>
          <a:p>
            <a:r>
              <a:rPr lang="en-US" altLang="en-US" dirty="0"/>
              <a:t>Is content unique</a:t>
            </a:r>
          </a:p>
          <a:p>
            <a:pPr lvl="2"/>
            <a:r>
              <a:rPr lang="en-US" altLang="en-US" dirty="0"/>
              <a:t>Duplicated content adds no value to end users</a:t>
            </a:r>
          </a:p>
          <a:p>
            <a:endParaRPr lang="en-US" altLang="en-US" dirty="0"/>
          </a:p>
          <a:p>
            <a:pPr lvl="3"/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253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Site links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183782"/>
          </a:xfrm>
        </p:spPr>
        <p:txBody>
          <a:bodyPr/>
          <a:lstStyle/>
          <a:p>
            <a:r>
              <a:rPr lang="en-US" altLang="en-US" dirty="0"/>
              <a:t>How many sites link to you?</a:t>
            </a:r>
          </a:p>
          <a:p>
            <a:r>
              <a:rPr lang="en-US" altLang="en-US" dirty="0"/>
              <a:t>Posting links to your own site in comment sections or on </a:t>
            </a:r>
            <a:r>
              <a:rPr lang="en-US" altLang="en-US" dirty="0" err="1"/>
              <a:t>facebook</a:t>
            </a:r>
            <a:r>
              <a:rPr lang="en-US" altLang="en-US" dirty="0"/>
              <a:t> or twitter will not do the trick</a:t>
            </a:r>
          </a:p>
          <a:p>
            <a:r>
              <a:rPr lang="en-US" altLang="en-US" dirty="0"/>
              <a:t>Get writers to actually mention your site in their articles and blogs</a:t>
            </a:r>
          </a:p>
          <a:p>
            <a:r>
              <a:rPr lang="en-US" altLang="en-US" dirty="0"/>
              <a:t>Words in links are important</a:t>
            </a:r>
          </a:p>
          <a:p>
            <a:pPr lvl="2"/>
            <a:r>
              <a:rPr lang="en-US" altLang="en-US" dirty="0"/>
              <a:t>Amazon might show up in searches for “book” if it is often linked as &lt;a …&gt;book&lt;/a&gt;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3"/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95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Plan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908721"/>
            <a:ext cx="7796213" cy="5760640"/>
          </a:xfrm>
        </p:spPr>
        <p:txBody>
          <a:bodyPr/>
          <a:lstStyle/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1: HTML &amp; CSS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2: JavaScript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3: HTTP, PHP &amp; AJAX (march 1</a:t>
            </a:r>
            <a:r>
              <a:rPr lang="en-US" altLang="en-US" sz="1400" baseline="30000" dirty="0">
                <a:solidFill>
                  <a:schemeClr val="bg1">
                    <a:lumMod val="50000"/>
                  </a:schemeClr>
                </a:solidFill>
              </a:rPr>
              <a:t>st</a:t>
            </a: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4: MariaDB / MySQL (march 8</a:t>
            </a:r>
            <a:r>
              <a:rPr lang="en-US" altLang="en-US" sz="1400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5: Recap, Internet History, Project help (march 15</a:t>
            </a:r>
            <a:r>
              <a:rPr lang="en-US" altLang="en-US" sz="1400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6: Project Hand-In (march 22</a:t>
            </a:r>
            <a:r>
              <a:rPr lang="en-US" altLang="en-US" sz="1400" baseline="30000" dirty="0">
                <a:solidFill>
                  <a:schemeClr val="bg1">
                    <a:lumMod val="50000"/>
                  </a:schemeClr>
                </a:solidFill>
              </a:rPr>
              <a:t>nd</a:t>
            </a: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6: OOP PHP, MVC, Routers, Reflection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6: Midway Evaluation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7: Project Presentation (march 29</a:t>
            </a:r>
            <a:r>
              <a:rPr lang="en-US" altLang="en-US" sz="1400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7: Assignment 2 specification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8: API’s, REST &amp; SOAP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9: Libraries &amp; Frameworks </a:t>
            </a:r>
          </a:p>
          <a:p>
            <a:pPr lvl="2"/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(Bootstrap, jQuery, Leaflet, Google Charts)</a:t>
            </a:r>
          </a:p>
          <a:p>
            <a:r>
              <a:rPr lang="en-US" altLang="en-US" dirty="0">
                <a:solidFill>
                  <a:srgbClr val="00B0F0"/>
                </a:solidFill>
              </a:rPr>
              <a:t>Week 10: Search Engine Optimization</a:t>
            </a:r>
          </a:p>
          <a:p>
            <a:r>
              <a:rPr lang="en-US" altLang="en-US" dirty="0"/>
              <a:t>Week 11: JavaScript, </a:t>
            </a:r>
            <a:r>
              <a:rPr lang="en-US" altLang="en-US" dirty="0" err="1"/>
              <a:t>.net</a:t>
            </a:r>
            <a:endParaRPr lang="en-US" altLang="en-US" dirty="0"/>
          </a:p>
          <a:p>
            <a:r>
              <a:rPr lang="en-US" altLang="en-US" dirty="0"/>
              <a:t>Week 11: Assignment 2 Hand-in</a:t>
            </a:r>
          </a:p>
          <a:p>
            <a:r>
              <a:rPr lang="en-US" altLang="en-US" dirty="0"/>
              <a:t>Week 12: Presentations, Feedback, Recap, Exam Questions, Exam Plan</a:t>
            </a:r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0620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Site trust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183782"/>
          </a:xfrm>
        </p:spPr>
        <p:txBody>
          <a:bodyPr/>
          <a:lstStyle/>
          <a:p>
            <a:r>
              <a:rPr lang="en-US" altLang="en-US" dirty="0"/>
              <a:t>Sites can be reviewed on google</a:t>
            </a:r>
          </a:p>
          <a:p>
            <a:r>
              <a:rPr lang="en-US" altLang="en-US" dirty="0"/>
              <a:t>Consistent bad reviews lead to lower search index</a:t>
            </a:r>
          </a:p>
          <a:p>
            <a:r>
              <a:rPr lang="en-US" altLang="en-US" dirty="0"/>
              <a:t>User interaction</a:t>
            </a:r>
          </a:p>
          <a:p>
            <a:r>
              <a:rPr lang="en-US" altLang="en-US" dirty="0"/>
              <a:t>Popularity</a:t>
            </a:r>
          </a:p>
          <a:p>
            <a:pPr lvl="1"/>
            <a:r>
              <a:rPr lang="en-US" altLang="en-US" dirty="0"/>
              <a:t>Google analytics can help with that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3"/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370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META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183782"/>
          </a:xfrm>
        </p:spPr>
        <p:txBody>
          <a:bodyPr/>
          <a:lstStyle/>
          <a:p>
            <a:pPr lvl="3"/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49C87ADC-F51F-43E6-ACF2-E3809D9926A0}"/>
              </a:ext>
            </a:extLst>
          </p:cNvPr>
          <p:cNvSpPr txBox="1">
            <a:spLocks/>
          </p:cNvSpPr>
          <p:nvPr/>
        </p:nvSpPr>
        <p:spPr bwMode="auto">
          <a:xfrm>
            <a:off x="808235" y="1210792"/>
            <a:ext cx="7796213" cy="5183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HTML Meta element is in the start of the HTML Head</a:t>
            </a:r>
          </a:p>
          <a:p>
            <a:pPr lvl="2"/>
            <a:r>
              <a:rPr lang="en-US" altLang="en-US" dirty="0"/>
              <a:t>Defines keywords Search words</a:t>
            </a:r>
          </a:p>
          <a:p>
            <a:pPr lvl="2"/>
            <a:r>
              <a:rPr lang="en-US" altLang="en-US" dirty="0"/>
              <a:t>Defines how links are shown on other pages</a:t>
            </a:r>
          </a:p>
          <a:p>
            <a:pPr lvl="3"/>
            <a:endParaRPr lang="en-US" altLang="en-US" dirty="0"/>
          </a:p>
          <a:p>
            <a:endParaRPr lang="en-US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AE74B1-445F-4B59-88C6-7CA296543463}"/>
              </a:ext>
            </a:extLst>
          </p:cNvPr>
          <p:cNvSpPr/>
          <p:nvPr/>
        </p:nvSpPr>
        <p:spPr>
          <a:xfrm>
            <a:off x="1259632" y="2564904"/>
            <a:ext cx="6408712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Example 1 - Define keywords for search engines:</a:t>
            </a:r>
            <a:endParaRPr lang="da-DK" sz="1400" b="1" dirty="0"/>
          </a:p>
          <a:p>
            <a:r>
              <a:rPr lang="da-DK" sz="1400" dirty="0"/>
              <a:t>&lt;</a:t>
            </a:r>
            <a:r>
              <a:rPr lang="da-DK" sz="1400" dirty="0" err="1"/>
              <a:t>meta</a:t>
            </a:r>
            <a:r>
              <a:rPr lang="da-DK" sz="1400" dirty="0"/>
              <a:t> </a:t>
            </a:r>
            <a:r>
              <a:rPr lang="da-DK" sz="1400" dirty="0" err="1"/>
              <a:t>name</a:t>
            </a:r>
            <a:r>
              <a:rPr lang="da-DK" sz="1400" dirty="0"/>
              <a:t>="</a:t>
            </a:r>
            <a:r>
              <a:rPr lang="da-DK" sz="1400" dirty="0" err="1"/>
              <a:t>keywords</a:t>
            </a:r>
            <a:r>
              <a:rPr lang="da-DK" sz="1400" dirty="0"/>
              <a:t>" content="HTML, CSS, XML, XHTML, JavaScript"&gt;</a:t>
            </a:r>
          </a:p>
          <a:p>
            <a:endParaRPr lang="da-DK" sz="1400" dirty="0"/>
          </a:p>
          <a:p>
            <a:r>
              <a:rPr lang="da-DK" sz="1400" b="1" dirty="0" err="1"/>
              <a:t>Example</a:t>
            </a:r>
            <a:r>
              <a:rPr lang="da-DK" sz="1400" b="1" dirty="0"/>
              <a:t> 2 - </a:t>
            </a:r>
            <a:r>
              <a:rPr lang="da-DK" sz="1400" b="1" dirty="0" err="1"/>
              <a:t>Define</a:t>
            </a:r>
            <a:r>
              <a:rPr lang="da-DK" sz="1400" b="1" dirty="0"/>
              <a:t> a </a:t>
            </a:r>
            <a:r>
              <a:rPr lang="da-DK" sz="1400" b="1" dirty="0" err="1"/>
              <a:t>description</a:t>
            </a:r>
            <a:r>
              <a:rPr lang="da-DK" sz="1400" b="1" dirty="0"/>
              <a:t> of </a:t>
            </a:r>
            <a:r>
              <a:rPr lang="da-DK" sz="1400" b="1" dirty="0" err="1"/>
              <a:t>your</a:t>
            </a:r>
            <a:r>
              <a:rPr lang="da-DK" sz="1400" b="1" dirty="0"/>
              <a:t> web page:</a:t>
            </a:r>
          </a:p>
          <a:p>
            <a:r>
              <a:rPr lang="da-DK" sz="1400" dirty="0"/>
              <a:t>&lt;</a:t>
            </a:r>
            <a:r>
              <a:rPr lang="da-DK" sz="1400" dirty="0" err="1"/>
              <a:t>meta</a:t>
            </a:r>
            <a:r>
              <a:rPr lang="da-DK" sz="1400" dirty="0"/>
              <a:t> </a:t>
            </a:r>
            <a:r>
              <a:rPr lang="da-DK" sz="1400" dirty="0" err="1"/>
              <a:t>name</a:t>
            </a:r>
            <a:r>
              <a:rPr lang="da-DK" sz="1400" dirty="0"/>
              <a:t>="</a:t>
            </a:r>
            <a:r>
              <a:rPr lang="da-DK" sz="1400" dirty="0" err="1"/>
              <a:t>description</a:t>
            </a:r>
            <a:r>
              <a:rPr lang="da-DK" sz="1400" dirty="0"/>
              <a:t>" content="</a:t>
            </a:r>
            <a:r>
              <a:rPr lang="da-DK" sz="1400" dirty="0" err="1"/>
              <a:t>Free</a:t>
            </a:r>
            <a:r>
              <a:rPr lang="da-DK" sz="1400" dirty="0"/>
              <a:t> Web </a:t>
            </a:r>
            <a:r>
              <a:rPr lang="da-DK" sz="1400" dirty="0" err="1"/>
              <a:t>tutorials</a:t>
            </a:r>
            <a:r>
              <a:rPr lang="da-DK" sz="1400" dirty="0"/>
              <a:t> on HTML and CSS"&gt;</a:t>
            </a:r>
          </a:p>
          <a:p>
            <a:endParaRPr lang="da-DK" sz="1400" dirty="0"/>
          </a:p>
          <a:p>
            <a:r>
              <a:rPr lang="da-DK" sz="1400" b="1" dirty="0" err="1"/>
              <a:t>Example</a:t>
            </a:r>
            <a:r>
              <a:rPr lang="da-DK" sz="1400" b="1" dirty="0"/>
              <a:t> 3 - </a:t>
            </a:r>
            <a:r>
              <a:rPr lang="da-DK" sz="1400" b="1" dirty="0" err="1"/>
              <a:t>Define</a:t>
            </a:r>
            <a:r>
              <a:rPr lang="da-DK" sz="1400" b="1" dirty="0"/>
              <a:t> the </a:t>
            </a:r>
            <a:r>
              <a:rPr lang="da-DK" sz="1400" b="1" dirty="0" err="1"/>
              <a:t>author</a:t>
            </a:r>
            <a:r>
              <a:rPr lang="da-DK" sz="1400" b="1" dirty="0"/>
              <a:t> of a page:</a:t>
            </a:r>
          </a:p>
          <a:p>
            <a:r>
              <a:rPr lang="da-DK" sz="1400" dirty="0"/>
              <a:t>&lt;</a:t>
            </a:r>
            <a:r>
              <a:rPr lang="da-DK" sz="1400" dirty="0" err="1"/>
              <a:t>meta</a:t>
            </a:r>
            <a:r>
              <a:rPr lang="da-DK" sz="1400" dirty="0"/>
              <a:t> </a:t>
            </a:r>
            <a:r>
              <a:rPr lang="da-DK" sz="1400" dirty="0" err="1"/>
              <a:t>name</a:t>
            </a:r>
            <a:r>
              <a:rPr lang="da-DK" sz="1400" dirty="0"/>
              <a:t>="</a:t>
            </a:r>
            <a:r>
              <a:rPr lang="da-DK" sz="1400" dirty="0" err="1"/>
              <a:t>author</a:t>
            </a:r>
            <a:r>
              <a:rPr lang="da-DK" sz="1400" dirty="0"/>
              <a:t>" content="John </a:t>
            </a:r>
            <a:r>
              <a:rPr lang="da-DK" sz="1400" dirty="0" err="1"/>
              <a:t>Doe</a:t>
            </a:r>
            <a:r>
              <a:rPr lang="da-DK" sz="1400" dirty="0"/>
              <a:t>"&gt;</a:t>
            </a:r>
          </a:p>
          <a:p>
            <a:endParaRPr lang="da-DK" sz="1400" dirty="0"/>
          </a:p>
          <a:p>
            <a:r>
              <a:rPr lang="da-DK" sz="1400" b="1" dirty="0" err="1"/>
              <a:t>Example</a:t>
            </a:r>
            <a:r>
              <a:rPr lang="da-DK" sz="1400" b="1" dirty="0"/>
              <a:t> 4 - </a:t>
            </a:r>
            <a:r>
              <a:rPr lang="da-DK" sz="1400" b="1" dirty="0" err="1"/>
              <a:t>Refresh</a:t>
            </a:r>
            <a:r>
              <a:rPr lang="da-DK" sz="1400" b="1" dirty="0"/>
              <a:t> </a:t>
            </a:r>
            <a:r>
              <a:rPr lang="da-DK" sz="1400" b="1" dirty="0" err="1"/>
              <a:t>document</a:t>
            </a:r>
            <a:r>
              <a:rPr lang="da-DK" sz="1400" b="1" dirty="0"/>
              <a:t> </a:t>
            </a:r>
            <a:r>
              <a:rPr lang="da-DK" sz="1400" b="1" dirty="0" err="1"/>
              <a:t>every</a:t>
            </a:r>
            <a:r>
              <a:rPr lang="da-DK" sz="1400" b="1" dirty="0"/>
              <a:t> 30 </a:t>
            </a:r>
            <a:r>
              <a:rPr lang="da-DK" sz="1400" b="1" dirty="0" err="1"/>
              <a:t>seconds</a:t>
            </a:r>
            <a:r>
              <a:rPr lang="da-DK" sz="1400" b="1" dirty="0"/>
              <a:t>:</a:t>
            </a:r>
          </a:p>
          <a:p>
            <a:r>
              <a:rPr lang="da-DK" sz="1400" dirty="0"/>
              <a:t>&lt;</a:t>
            </a:r>
            <a:r>
              <a:rPr lang="da-DK" sz="1400" dirty="0" err="1"/>
              <a:t>meta</a:t>
            </a:r>
            <a:r>
              <a:rPr lang="da-DK" sz="1400" dirty="0"/>
              <a:t> http-</a:t>
            </a:r>
            <a:r>
              <a:rPr lang="da-DK" sz="1400" dirty="0" err="1"/>
              <a:t>equiv</a:t>
            </a:r>
            <a:r>
              <a:rPr lang="da-DK" sz="1400" dirty="0"/>
              <a:t>="</a:t>
            </a:r>
            <a:r>
              <a:rPr lang="da-DK" sz="1400" dirty="0" err="1"/>
              <a:t>refresh</a:t>
            </a:r>
            <a:r>
              <a:rPr lang="da-DK" sz="1400" dirty="0"/>
              <a:t>" content="30"&gt;</a:t>
            </a:r>
          </a:p>
        </p:txBody>
      </p:sp>
    </p:spTree>
    <p:extLst>
      <p:ext uri="{BB962C8B-B14F-4D97-AF65-F5344CB8AC3E}">
        <p14:creationId xmlns:p14="http://schemas.microsoft.com/office/powerpoint/2010/main" val="740593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META – For Facebook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183782"/>
          </a:xfrm>
        </p:spPr>
        <p:txBody>
          <a:bodyPr/>
          <a:lstStyle/>
          <a:p>
            <a:pPr lvl="3"/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49C87ADC-F51F-43E6-ACF2-E3809D9926A0}"/>
              </a:ext>
            </a:extLst>
          </p:cNvPr>
          <p:cNvSpPr txBox="1">
            <a:spLocks/>
          </p:cNvSpPr>
          <p:nvPr/>
        </p:nvSpPr>
        <p:spPr bwMode="auto">
          <a:xfrm>
            <a:off x="808235" y="1210792"/>
            <a:ext cx="7796213" cy="5183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AE74B1-445F-4B59-88C6-7CA296543463}"/>
              </a:ext>
            </a:extLst>
          </p:cNvPr>
          <p:cNvSpPr/>
          <p:nvPr/>
        </p:nvSpPr>
        <p:spPr>
          <a:xfrm>
            <a:off x="899592" y="4954116"/>
            <a:ext cx="7344816" cy="995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&lt;meta property="</a:t>
            </a:r>
            <a:r>
              <a:rPr lang="en-US" sz="1400" dirty="0" err="1"/>
              <a:t>og:title</a:t>
            </a:r>
            <a:r>
              <a:rPr lang="en-US" sz="1400" dirty="0"/>
              <a:t>" content="European Travel Destinations"&gt;</a:t>
            </a:r>
          </a:p>
          <a:p>
            <a:r>
              <a:rPr lang="en-US" sz="1400" dirty="0"/>
              <a:t>&lt;meta property="</a:t>
            </a:r>
            <a:r>
              <a:rPr lang="en-US" sz="1400" dirty="0" err="1"/>
              <a:t>og:description</a:t>
            </a:r>
            <a:r>
              <a:rPr lang="en-US" sz="1400" dirty="0"/>
              <a:t>" content="Offering tour packages for individuals or groups."&gt;</a:t>
            </a:r>
          </a:p>
          <a:p>
            <a:r>
              <a:rPr lang="en-US" sz="1400" dirty="0"/>
              <a:t>&lt;meta property="</a:t>
            </a:r>
            <a:r>
              <a:rPr lang="en-US" sz="1400" dirty="0" err="1"/>
              <a:t>og:image</a:t>
            </a:r>
            <a:r>
              <a:rPr lang="en-US" sz="1400" dirty="0"/>
              <a:t>" content="http://euro-travel-example.com/thumbnail.jpg"&gt;</a:t>
            </a:r>
          </a:p>
          <a:p>
            <a:r>
              <a:rPr lang="en-US" sz="1400" dirty="0"/>
              <a:t>&lt;meta property="</a:t>
            </a:r>
            <a:r>
              <a:rPr lang="en-US" sz="1400" dirty="0" err="1"/>
              <a:t>og:url</a:t>
            </a:r>
            <a:r>
              <a:rPr lang="en-US" sz="1400" dirty="0"/>
              <a:t>" content="http://euro-travel-example.com/index.htm"&gt;</a:t>
            </a:r>
            <a:endParaRPr lang="da-DK" sz="1400" dirty="0"/>
          </a:p>
        </p:txBody>
      </p:sp>
      <p:pic>
        <p:nvPicPr>
          <p:cNvPr id="6146" name="Picture 2" descr="https://css-tricks.com/wp-content/uploads/2016/06/facebook-card.jpg">
            <a:extLst>
              <a:ext uri="{FF2B5EF4-FFF2-40B4-BE49-F238E27FC236}">
                <a16:creationId xmlns:a16="http://schemas.microsoft.com/office/drawing/2014/main" id="{7D8EDA4E-1E77-4666-BAF4-781AF8D27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75" y="1578914"/>
            <a:ext cx="4305275" cy="293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2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META – For Twitter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183782"/>
          </a:xfrm>
        </p:spPr>
        <p:txBody>
          <a:bodyPr/>
          <a:lstStyle/>
          <a:p>
            <a:pPr lvl="3"/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49C87ADC-F51F-43E6-ACF2-E3809D9926A0}"/>
              </a:ext>
            </a:extLst>
          </p:cNvPr>
          <p:cNvSpPr txBox="1">
            <a:spLocks/>
          </p:cNvSpPr>
          <p:nvPr/>
        </p:nvSpPr>
        <p:spPr bwMode="auto">
          <a:xfrm>
            <a:off x="808235" y="1210792"/>
            <a:ext cx="7796213" cy="5183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AE74B1-445F-4B59-88C6-7CA296543463}"/>
              </a:ext>
            </a:extLst>
          </p:cNvPr>
          <p:cNvSpPr/>
          <p:nvPr/>
        </p:nvSpPr>
        <p:spPr>
          <a:xfrm>
            <a:off x="664220" y="4941168"/>
            <a:ext cx="77962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&lt;meta name="</a:t>
            </a:r>
            <a:r>
              <a:rPr lang="en-US" sz="1400" dirty="0" err="1"/>
              <a:t>twitter:title</a:t>
            </a:r>
            <a:r>
              <a:rPr lang="en-US" sz="1400" dirty="0"/>
              <a:t>" content="European Travel Destinations "&gt;</a:t>
            </a:r>
          </a:p>
          <a:p>
            <a:r>
              <a:rPr lang="en-US" sz="1400" dirty="0"/>
              <a:t>&lt;meta name="</a:t>
            </a:r>
            <a:r>
              <a:rPr lang="en-US" sz="1400" dirty="0" err="1"/>
              <a:t>twitter:description</a:t>
            </a:r>
            <a:r>
              <a:rPr lang="en-US" sz="1400" dirty="0"/>
              <a:t>" content=" Offering tour packages for individuals or groups."&gt;</a:t>
            </a:r>
          </a:p>
          <a:p>
            <a:r>
              <a:rPr lang="en-US" sz="1400" dirty="0"/>
              <a:t>&lt;meta name="</a:t>
            </a:r>
            <a:r>
              <a:rPr lang="en-US" sz="1400" dirty="0" err="1"/>
              <a:t>twitter:image</a:t>
            </a:r>
            <a:r>
              <a:rPr lang="en-US" sz="1400" dirty="0"/>
              <a:t>" content=" http://euro-travel-example.com/thumbnail.jpg"&gt;</a:t>
            </a:r>
          </a:p>
          <a:p>
            <a:r>
              <a:rPr lang="en-US" sz="1400" dirty="0"/>
              <a:t>&lt;meta name="</a:t>
            </a:r>
            <a:r>
              <a:rPr lang="en-US" sz="1400" dirty="0" err="1"/>
              <a:t>twitter:card</a:t>
            </a:r>
            <a:r>
              <a:rPr lang="en-US" sz="1400" dirty="0"/>
              <a:t>" content="</a:t>
            </a:r>
            <a:r>
              <a:rPr lang="en-US" sz="1400" dirty="0" err="1"/>
              <a:t>summary_large_image</a:t>
            </a:r>
            <a:r>
              <a:rPr lang="en-US" sz="1400" dirty="0"/>
              <a:t>"&gt;</a:t>
            </a:r>
            <a:endParaRPr lang="da-DK" sz="1400" dirty="0"/>
          </a:p>
        </p:txBody>
      </p:sp>
      <p:pic>
        <p:nvPicPr>
          <p:cNvPr id="3" name="Picture 2" descr="https://css-tricks.com/wp-content/uploads/2016/06/twitter-card.jpg">
            <a:extLst>
              <a:ext uri="{FF2B5EF4-FFF2-40B4-BE49-F238E27FC236}">
                <a16:creationId xmlns:a16="http://schemas.microsoft.com/office/drawing/2014/main" id="{E75E70BD-8686-4C96-92D8-6E1D76A4F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597" y="1700808"/>
            <a:ext cx="3833032" cy="256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846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META – For Google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183782"/>
          </a:xfrm>
        </p:spPr>
        <p:txBody>
          <a:bodyPr/>
          <a:lstStyle/>
          <a:p>
            <a:pPr lvl="3"/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AE74B1-445F-4B59-88C6-7CA296543463}"/>
              </a:ext>
            </a:extLst>
          </p:cNvPr>
          <p:cNvSpPr/>
          <p:nvPr/>
        </p:nvSpPr>
        <p:spPr>
          <a:xfrm>
            <a:off x="395536" y="1916832"/>
            <a:ext cx="8424936" cy="2418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&lt;title&gt;The Title of the Page&lt;/title&gt;</a:t>
            </a:r>
          </a:p>
          <a:p>
            <a:r>
              <a:rPr lang="en-US" sz="1400" dirty="0"/>
              <a:t>&lt;meta name="description" content="A description of the page" /&gt;</a:t>
            </a:r>
          </a:p>
          <a:p>
            <a:r>
              <a:rPr lang="en-US" sz="1400" dirty="0"/>
              <a:t>&lt;meta name="robots" content=“</a:t>
            </a:r>
            <a:r>
              <a:rPr lang="en-US" sz="1400" dirty="0" err="1"/>
              <a:t>noindex,nofollow,nosnippet,noimageindex</a:t>
            </a:r>
            <a:r>
              <a:rPr lang="en-US" sz="1400" dirty="0"/>
              <a:t>" /&gt;</a:t>
            </a:r>
          </a:p>
          <a:p>
            <a:r>
              <a:rPr lang="en-US" sz="1400" dirty="0"/>
              <a:t>&lt;meta name="</a:t>
            </a:r>
            <a:r>
              <a:rPr lang="en-US" sz="1400" dirty="0" err="1"/>
              <a:t>googlebot</a:t>
            </a:r>
            <a:r>
              <a:rPr lang="en-US" sz="1400" dirty="0"/>
              <a:t>" content="" /&gt;</a:t>
            </a:r>
          </a:p>
          <a:p>
            <a:r>
              <a:rPr lang="en-US" sz="1400" dirty="0"/>
              <a:t>&lt;meta name="google" content="</a:t>
            </a:r>
            <a:r>
              <a:rPr lang="en-US" sz="1400" dirty="0" err="1"/>
              <a:t>nositelinkssearchbox</a:t>
            </a:r>
            <a:r>
              <a:rPr lang="en-US" sz="1400" dirty="0"/>
              <a:t>" /&gt;</a:t>
            </a:r>
          </a:p>
          <a:p>
            <a:r>
              <a:rPr lang="en-US" sz="1400" dirty="0"/>
              <a:t>&lt;meta name="google" content="</a:t>
            </a:r>
            <a:r>
              <a:rPr lang="en-US" sz="1400" dirty="0" err="1"/>
              <a:t>notranslate</a:t>
            </a:r>
            <a:r>
              <a:rPr lang="en-US" sz="1400" dirty="0"/>
              <a:t>" /&gt;</a:t>
            </a:r>
          </a:p>
          <a:p>
            <a:r>
              <a:rPr lang="en-US" sz="1400" b="1" dirty="0"/>
              <a:t>&lt;meta name="google-site-verification" content=“site-key" /&gt;</a:t>
            </a:r>
          </a:p>
          <a:p>
            <a:endParaRPr lang="en-US" sz="1400" dirty="0"/>
          </a:p>
          <a:p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528278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Minification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183782"/>
          </a:xfrm>
        </p:spPr>
        <p:txBody>
          <a:bodyPr/>
          <a:lstStyle/>
          <a:p>
            <a:pPr lvl="3"/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A2D4C5A4-05AB-402F-A56B-0FCB008B80E4}"/>
              </a:ext>
            </a:extLst>
          </p:cNvPr>
          <p:cNvSpPr txBox="1">
            <a:spLocks/>
          </p:cNvSpPr>
          <p:nvPr/>
        </p:nvSpPr>
        <p:spPr bwMode="auto">
          <a:xfrm>
            <a:off x="808235" y="1210792"/>
            <a:ext cx="7796213" cy="5183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Remove all whitespace from </a:t>
            </a:r>
            <a:r>
              <a:rPr lang="en-US" altLang="en-US" dirty="0" err="1"/>
              <a:t>css</a:t>
            </a:r>
            <a:r>
              <a:rPr lang="en-US" altLang="en-US" dirty="0"/>
              <a:t> and </a:t>
            </a:r>
            <a:r>
              <a:rPr lang="en-US" altLang="en-US" dirty="0" err="1"/>
              <a:t>js</a:t>
            </a:r>
            <a:r>
              <a:rPr lang="en-US" altLang="en-US" dirty="0"/>
              <a:t> files to make them smaller and faster to load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Can be done with automatic tools:</a:t>
            </a:r>
          </a:p>
          <a:p>
            <a:pPr lvl="2"/>
            <a:r>
              <a:rPr lang="da-DK" dirty="0">
                <a:hlinkClick r:id="rId3"/>
              </a:rPr>
              <a:t>https://www.minifier.org/</a:t>
            </a:r>
            <a:endParaRPr lang="en-US" altLang="en-US" dirty="0"/>
          </a:p>
          <a:p>
            <a:endParaRPr lang="en-US" altLang="en-US" dirty="0"/>
          </a:p>
          <a:p>
            <a:pPr lvl="3"/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F6D36B-864C-46D5-B1B1-7B1A06A99A2F}"/>
              </a:ext>
            </a:extLst>
          </p:cNvPr>
          <p:cNvSpPr/>
          <p:nvPr/>
        </p:nvSpPr>
        <p:spPr>
          <a:xfrm>
            <a:off x="971600" y="2708920"/>
            <a:ext cx="30963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div </a:t>
            </a:r>
            <a:r>
              <a:rPr lang="en-US" sz="1400" dirty="0" err="1"/>
              <a:t>a.link</a:t>
            </a:r>
            <a:r>
              <a:rPr lang="en-US" sz="1400" dirty="0"/>
              <a:t>{</a:t>
            </a:r>
          </a:p>
          <a:p>
            <a:r>
              <a:rPr lang="en-US" sz="1400" dirty="0"/>
              <a:t>  color: black;</a:t>
            </a:r>
          </a:p>
          <a:p>
            <a:r>
              <a:rPr lang="en-US" sz="1400" dirty="0"/>
              <a:t>  decoration: none;</a:t>
            </a:r>
          </a:p>
          <a:p>
            <a:r>
              <a:rPr lang="en-US" sz="1400" dirty="0"/>
              <a:t>}</a:t>
            </a:r>
            <a:endParaRPr lang="da-DK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9954CF-BA4D-43D4-A6FF-5CFA14773555}"/>
              </a:ext>
            </a:extLst>
          </p:cNvPr>
          <p:cNvSpPr/>
          <p:nvPr/>
        </p:nvSpPr>
        <p:spPr>
          <a:xfrm>
            <a:off x="971600" y="4293096"/>
            <a:ext cx="30963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let counter = 0;</a:t>
            </a:r>
          </a:p>
          <a:p>
            <a:r>
              <a:rPr lang="en-US" sz="1400" dirty="0"/>
              <a:t>function count() {</a:t>
            </a:r>
          </a:p>
          <a:p>
            <a:r>
              <a:rPr lang="en-US" sz="1400" dirty="0"/>
              <a:t>  return ++counter;</a:t>
            </a:r>
          </a:p>
          <a:p>
            <a:r>
              <a:rPr lang="en-US" sz="1400" dirty="0"/>
              <a:t>}</a:t>
            </a:r>
            <a:endParaRPr lang="da-DK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3A3D3A-B005-4C83-BFB2-9B484C2ADCF9}"/>
              </a:ext>
            </a:extLst>
          </p:cNvPr>
          <p:cNvSpPr/>
          <p:nvPr/>
        </p:nvSpPr>
        <p:spPr>
          <a:xfrm>
            <a:off x="4720852" y="2708920"/>
            <a:ext cx="374925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div </a:t>
            </a:r>
            <a:r>
              <a:rPr lang="en-US" sz="1400" dirty="0" err="1"/>
              <a:t>a.link</a:t>
            </a:r>
            <a:r>
              <a:rPr lang="en-US" sz="1400" dirty="0"/>
              <a:t>{</a:t>
            </a:r>
            <a:r>
              <a:rPr lang="en-US" sz="1400" dirty="0" err="1"/>
              <a:t>color:black;decoration:none</a:t>
            </a:r>
            <a:r>
              <a:rPr lang="en-US" sz="1400" dirty="0"/>
              <a:t>}</a:t>
            </a:r>
            <a:endParaRPr lang="da-DK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7DE8A8-A142-42DB-9EA3-8FFE42C88DAB}"/>
              </a:ext>
            </a:extLst>
          </p:cNvPr>
          <p:cNvSpPr/>
          <p:nvPr/>
        </p:nvSpPr>
        <p:spPr>
          <a:xfrm>
            <a:off x="4720853" y="4293096"/>
            <a:ext cx="374925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let counter=0;function count(){return++counter}</a:t>
            </a:r>
            <a:endParaRPr lang="da-DK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A793B-B66D-438D-A860-332913950189}"/>
              </a:ext>
            </a:extLst>
          </p:cNvPr>
          <p:cNvSpPr txBox="1"/>
          <p:nvPr/>
        </p:nvSpPr>
        <p:spPr>
          <a:xfrm>
            <a:off x="1764276" y="2143573"/>
            <a:ext cx="16552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us:</a:t>
            </a:r>
            <a:endParaRPr lang="da-D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44AC8A-2053-4297-99CD-3D979CA82391}"/>
              </a:ext>
            </a:extLst>
          </p:cNvPr>
          <p:cNvSpPr txBox="1"/>
          <p:nvPr/>
        </p:nvSpPr>
        <p:spPr>
          <a:xfrm>
            <a:off x="5081039" y="2114262"/>
            <a:ext cx="29473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the web: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8602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Code quality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183782"/>
          </a:xfrm>
        </p:spPr>
        <p:txBody>
          <a:bodyPr/>
          <a:lstStyle/>
          <a:p>
            <a:pPr lvl="3"/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91BA4900-B064-4338-84E0-601AF5C1E55E}"/>
              </a:ext>
            </a:extLst>
          </p:cNvPr>
          <p:cNvSpPr txBox="1">
            <a:spLocks/>
          </p:cNvSpPr>
          <p:nvPr/>
        </p:nvSpPr>
        <p:spPr bwMode="auto">
          <a:xfrm>
            <a:off x="808235" y="1210792"/>
            <a:ext cx="7796213" cy="5183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Generating code with PHP (or something else) makes the resulting code more error prone</a:t>
            </a:r>
          </a:p>
          <a:p>
            <a:r>
              <a:rPr lang="en-US" altLang="en-US" dirty="0"/>
              <a:t>Browsers are forgiving, but search engines are not</a:t>
            </a:r>
          </a:p>
          <a:p>
            <a:r>
              <a:rPr lang="en-US" altLang="en-US" dirty="0"/>
              <a:t>Check your sites HTML with a free tool</a:t>
            </a:r>
          </a:p>
          <a:p>
            <a:pPr lvl="2"/>
            <a:r>
              <a:rPr lang="da-DK" dirty="0">
                <a:hlinkClick r:id="rId3"/>
              </a:rPr>
              <a:t>http://www.htmlhelp.com/tools/validator/</a:t>
            </a:r>
            <a:endParaRPr lang="da-DK" dirty="0"/>
          </a:p>
          <a:p>
            <a:pPr lvl="2"/>
            <a:endParaRPr lang="da-DK" altLang="en-US" dirty="0"/>
          </a:p>
          <a:p>
            <a:r>
              <a:rPr lang="da-DK" altLang="en-US" b="1" dirty="0" err="1"/>
              <a:t>Let’s</a:t>
            </a:r>
            <a:r>
              <a:rPr lang="da-DK" altLang="en-US" b="1" dirty="0"/>
              <a:t> </a:t>
            </a:r>
            <a:r>
              <a:rPr lang="da-DK" altLang="en-US" b="1" dirty="0" err="1"/>
              <a:t>try</a:t>
            </a:r>
            <a:r>
              <a:rPr lang="da-DK" altLang="en-US" b="1" dirty="0"/>
              <a:t> it!</a:t>
            </a:r>
            <a:endParaRPr lang="en-US" altLang="en-US" b="1" dirty="0"/>
          </a:p>
          <a:p>
            <a:endParaRPr lang="en-US" altLang="en-US" dirty="0"/>
          </a:p>
          <a:p>
            <a:pPr lvl="3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8333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Content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183782"/>
          </a:xfrm>
        </p:spPr>
        <p:txBody>
          <a:bodyPr/>
          <a:lstStyle/>
          <a:p>
            <a:pPr lvl="3"/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89D7B2AE-320B-410B-9620-45360AB6D20F}"/>
              </a:ext>
            </a:extLst>
          </p:cNvPr>
          <p:cNvSpPr txBox="1">
            <a:spLocks/>
          </p:cNvSpPr>
          <p:nvPr/>
        </p:nvSpPr>
        <p:spPr bwMode="auto">
          <a:xfrm>
            <a:off x="808235" y="1210792"/>
            <a:ext cx="7796213" cy="5183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Are pages well written with substantial quality content?</a:t>
            </a:r>
          </a:p>
          <a:p>
            <a:r>
              <a:rPr lang="en-US" altLang="en-US" dirty="0"/>
              <a:t>Which keywords are people using to search for you?</a:t>
            </a:r>
          </a:p>
          <a:p>
            <a:r>
              <a:rPr lang="en-US" altLang="en-US" dirty="0"/>
              <a:t>Use specific keywords rather than broad terms</a:t>
            </a:r>
          </a:p>
          <a:p>
            <a:pPr lvl="2"/>
            <a:r>
              <a:rPr lang="en-US" altLang="en-US" dirty="0"/>
              <a:t>Is this store in Denmark, Odense or </a:t>
            </a:r>
            <a:r>
              <a:rPr lang="en-US" altLang="en-US" dirty="0" err="1"/>
              <a:t>Hjallese</a:t>
            </a:r>
            <a:r>
              <a:rPr lang="en-US" altLang="en-US" dirty="0"/>
              <a:t>?</a:t>
            </a:r>
          </a:p>
          <a:p>
            <a:r>
              <a:rPr lang="en-US" altLang="en-US" dirty="0"/>
              <a:t>Are the keywords also used in the text and headers?</a:t>
            </a:r>
          </a:p>
          <a:p>
            <a:r>
              <a:rPr lang="en-US" altLang="en-US" dirty="0"/>
              <a:t>Are pages “fresh” with new and relevant content?</a:t>
            </a:r>
          </a:p>
          <a:p>
            <a:r>
              <a:rPr lang="en-US" altLang="en-US" dirty="0"/>
              <a:t>Use images and video to make site exciting</a:t>
            </a:r>
          </a:p>
          <a:p>
            <a:r>
              <a:rPr lang="en-US" altLang="en-US" dirty="0"/>
              <a:t>Is your content built as direct search result answers?</a:t>
            </a:r>
          </a:p>
          <a:p>
            <a:r>
              <a:rPr lang="en-US" altLang="en-US" dirty="0"/>
              <a:t>Is spelling and grammar okay</a:t>
            </a:r>
          </a:p>
          <a:p>
            <a:r>
              <a:rPr lang="en-US" altLang="en-US" dirty="0"/>
              <a:t>Is content available in multiple languages?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5081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Architecture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183782"/>
          </a:xfrm>
        </p:spPr>
        <p:txBody>
          <a:bodyPr/>
          <a:lstStyle/>
          <a:p>
            <a:pPr lvl="3"/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8EC15662-EF2A-4529-9E43-9FDE09CDF172}"/>
              </a:ext>
            </a:extLst>
          </p:cNvPr>
          <p:cNvSpPr txBox="1">
            <a:spLocks/>
          </p:cNvSpPr>
          <p:nvPr/>
        </p:nvSpPr>
        <p:spPr bwMode="auto">
          <a:xfrm>
            <a:off x="539552" y="1210792"/>
            <a:ext cx="8352928" cy="5183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Can search engines easily crawl the site?</a:t>
            </a:r>
          </a:p>
          <a:p>
            <a:pPr lvl="2"/>
            <a:r>
              <a:rPr lang="en-US" altLang="en-US" dirty="0"/>
              <a:t>robots and sitemap</a:t>
            </a:r>
          </a:p>
          <a:p>
            <a:r>
              <a:rPr lang="en-US" altLang="en-US" dirty="0"/>
              <a:t>Does your page work well on different screen sizes?</a:t>
            </a:r>
          </a:p>
          <a:p>
            <a:pPr lvl="2"/>
            <a:r>
              <a:rPr lang="en-US" altLang="en-US" dirty="0"/>
              <a:t>Does it fill a smartphone screen without overflowing to the side?</a:t>
            </a:r>
          </a:p>
          <a:p>
            <a:r>
              <a:rPr lang="en-US" altLang="en-US" dirty="0"/>
              <a:t>Is your site duplicating content of other sites?</a:t>
            </a:r>
          </a:p>
          <a:p>
            <a:r>
              <a:rPr lang="en-US" altLang="en-US" dirty="0"/>
              <a:t>How fast does the page load?</a:t>
            </a:r>
          </a:p>
          <a:p>
            <a:pPr lvl="2"/>
            <a:r>
              <a:rPr lang="en-US" altLang="en-US" dirty="0"/>
              <a:t>Minification and image sizes</a:t>
            </a:r>
          </a:p>
          <a:p>
            <a:r>
              <a:rPr lang="en-US" altLang="en-US" dirty="0"/>
              <a:t>Is the URL meaningful towards the content?</a:t>
            </a:r>
          </a:p>
          <a:p>
            <a:r>
              <a:rPr lang="en-US" altLang="en-US" dirty="0"/>
              <a:t>Is SSL used?</a:t>
            </a:r>
          </a:p>
          <a:p>
            <a:r>
              <a:rPr lang="en-US" altLang="en-US" dirty="0"/>
              <a:t>Is your site cloaked to look different for a bot than a real person?</a:t>
            </a:r>
          </a:p>
          <a:p>
            <a:r>
              <a:rPr lang="en-US" altLang="en-US" dirty="0"/>
              <a:t>Does all your media content have a meaningful ALT attribute?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1877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HTML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183782"/>
          </a:xfrm>
        </p:spPr>
        <p:txBody>
          <a:bodyPr/>
          <a:lstStyle/>
          <a:p>
            <a:pPr lvl="3"/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B04DBE75-D4E6-43D6-A07D-D9C2664BA240}"/>
              </a:ext>
            </a:extLst>
          </p:cNvPr>
          <p:cNvSpPr txBox="1">
            <a:spLocks/>
          </p:cNvSpPr>
          <p:nvPr/>
        </p:nvSpPr>
        <p:spPr bwMode="auto">
          <a:xfrm>
            <a:off x="808235" y="1210792"/>
            <a:ext cx="7796213" cy="5183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TITLE should have overlap with keywords</a:t>
            </a:r>
          </a:p>
          <a:p>
            <a:r>
              <a:rPr lang="en-US" altLang="en-US" dirty="0"/>
              <a:t>META Description should be accurate and overlap with keywords and content (160 characters!)</a:t>
            </a:r>
          </a:p>
          <a:p>
            <a:r>
              <a:rPr lang="en-US" altLang="en-US" dirty="0"/>
              <a:t>Does the site use tables and lists where it should to enhance reading?</a:t>
            </a:r>
          </a:p>
          <a:p>
            <a:r>
              <a:rPr lang="en-US" altLang="en-US" dirty="0"/>
              <a:t>Make sure there is exactly one H1 element and that the site is structured with headers of relevant sizes</a:t>
            </a:r>
          </a:p>
          <a:p>
            <a:r>
              <a:rPr lang="en-US" altLang="en-US" dirty="0"/>
              <a:t>Are you stuffing the page with words you think people will search for?</a:t>
            </a:r>
          </a:p>
          <a:p>
            <a:r>
              <a:rPr lang="en-US" altLang="en-US" dirty="0"/>
              <a:t>Are you using styling to conceal content that is only in place to fool search engines?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523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Agenda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6262688" cy="5305425"/>
          </a:xfrm>
        </p:spPr>
        <p:txBody>
          <a:bodyPr/>
          <a:lstStyle/>
          <a:p>
            <a:r>
              <a:rPr lang="en-US" altLang="en-US" dirty="0"/>
              <a:t>Assignment 2</a:t>
            </a:r>
          </a:p>
          <a:p>
            <a:r>
              <a:rPr lang="en-US" altLang="en-US" dirty="0"/>
              <a:t>Search Engine Optimization (SEO)</a:t>
            </a:r>
          </a:p>
          <a:p>
            <a:pPr lvl="2"/>
            <a:r>
              <a:rPr lang="en-US" altLang="en-US" dirty="0"/>
              <a:t>META</a:t>
            </a:r>
          </a:p>
          <a:p>
            <a:pPr lvl="2"/>
            <a:r>
              <a:rPr lang="en-US" altLang="en-US" dirty="0"/>
              <a:t>Minification</a:t>
            </a:r>
          </a:p>
          <a:p>
            <a:pPr lvl="2"/>
            <a:r>
              <a:rPr lang="en-US" altLang="en-US" dirty="0"/>
              <a:t>Sitemaps</a:t>
            </a:r>
          </a:p>
          <a:p>
            <a:pPr lvl="2"/>
            <a:r>
              <a:rPr lang="en-US" altLang="en-US" dirty="0"/>
              <a:t>Robots</a:t>
            </a:r>
          </a:p>
          <a:p>
            <a:pPr lvl="2"/>
            <a:r>
              <a:rPr lang="en-US" altLang="en-US" dirty="0"/>
              <a:t>SEO details</a:t>
            </a:r>
          </a:p>
          <a:p>
            <a:pPr lvl="2"/>
            <a:r>
              <a:rPr lang="en-US" altLang="en-US" dirty="0"/>
              <a:t>SEO Analysis</a:t>
            </a:r>
          </a:p>
          <a:p>
            <a:pPr lvl="2"/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Trust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183782"/>
          </a:xfrm>
        </p:spPr>
        <p:txBody>
          <a:bodyPr/>
          <a:lstStyle/>
          <a:p>
            <a:pPr lvl="3"/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6F70136D-26C3-4329-921A-1E12DD6ECDB1}"/>
              </a:ext>
            </a:extLst>
          </p:cNvPr>
          <p:cNvSpPr txBox="1">
            <a:spLocks/>
          </p:cNvSpPr>
          <p:nvPr/>
        </p:nvSpPr>
        <p:spPr bwMode="auto">
          <a:xfrm>
            <a:off x="808235" y="1210792"/>
            <a:ext cx="7796213" cy="5183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Do links, shares and other factors make the page trusted?</a:t>
            </a:r>
          </a:p>
          <a:p>
            <a:r>
              <a:rPr lang="en-US" altLang="en-US" dirty="0"/>
              <a:t>Do visitors stay and interact or go away quickly?</a:t>
            </a:r>
          </a:p>
          <a:p>
            <a:r>
              <a:rPr lang="en-US" altLang="en-US" dirty="0"/>
              <a:t>Has the site existed in the same format for a long time?</a:t>
            </a:r>
          </a:p>
          <a:p>
            <a:r>
              <a:rPr lang="en-US" altLang="en-US" dirty="0"/>
              <a:t>Has site been flagged for hosting pirated content?</a:t>
            </a:r>
          </a:p>
          <a:p>
            <a:r>
              <a:rPr lang="en-US" altLang="en-US" dirty="0"/>
              <a:t>Is content ad-heavy?</a:t>
            </a:r>
          </a:p>
          <a:p>
            <a:pPr lvl="1"/>
            <a:r>
              <a:rPr lang="en-US" altLang="en-US" dirty="0"/>
              <a:t>Are ads intrusive?</a:t>
            </a:r>
          </a:p>
          <a:p>
            <a:endParaRPr lang="en-US" altLang="en-US" dirty="0"/>
          </a:p>
          <a:p>
            <a:pPr lvl="3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0475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Links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183782"/>
          </a:xfrm>
        </p:spPr>
        <p:txBody>
          <a:bodyPr/>
          <a:lstStyle/>
          <a:p>
            <a:pPr lvl="3"/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07E62F16-1EFA-4886-9B09-3A0C33B9CA55}"/>
              </a:ext>
            </a:extLst>
          </p:cNvPr>
          <p:cNvSpPr txBox="1">
            <a:spLocks/>
          </p:cNvSpPr>
          <p:nvPr/>
        </p:nvSpPr>
        <p:spPr bwMode="auto">
          <a:xfrm>
            <a:off x="808235" y="1210792"/>
            <a:ext cx="7796213" cy="5183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Are your links to trusted websites?</a:t>
            </a:r>
          </a:p>
          <a:p>
            <a:r>
              <a:rPr lang="en-US" altLang="en-US" dirty="0"/>
              <a:t>Do trusted websites link to you?</a:t>
            </a:r>
          </a:p>
          <a:p>
            <a:r>
              <a:rPr lang="en-US" altLang="en-US" dirty="0"/>
              <a:t>Do links to your site overlap with keywords?</a:t>
            </a:r>
          </a:p>
          <a:p>
            <a:r>
              <a:rPr lang="en-US" altLang="en-US" dirty="0"/>
              <a:t>Have you purchased links in hope of better ranking?</a:t>
            </a:r>
          </a:p>
          <a:p>
            <a:pPr lvl="2"/>
            <a:r>
              <a:rPr lang="en-US" altLang="en-US" dirty="0"/>
              <a:t>(You can’t on a trusted website)</a:t>
            </a:r>
          </a:p>
          <a:p>
            <a:r>
              <a:rPr lang="en-US" altLang="en-US" dirty="0"/>
              <a:t>Have you spammed links to the site in blog comments, on forums, on </a:t>
            </a:r>
            <a:r>
              <a:rPr lang="en-US" altLang="en-US" dirty="0" err="1"/>
              <a:t>facebook</a:t>
            </a:r>
            <a:r>
              <a:rPr lang="en-US" altLang="en-US" dirty="0"/>
              <a:t>, etc.?</a:t>
            </a:r>
          </a:p>
          <a:p>
            <a:pPr lvl="2"/>
            <a:r>
              <a:rPr lang="en-US" altLang="en-US" dirty="0"/>
              <a:t>Posting is great and a good way to get clicks</a:t>
            </a:r>
          </a:p>
          <a:p>
            <a:pPr lvl="2"/>
            <a:r>
              <a:rPr lang="en-US" altLang="en-US" dirty="0"/>
              <a:t>Spamming is something else</a:t>
            </a:r>
          </a:p>
          <a:p>
            <a:pPr lvl="2"/>
            <a:endParaRPr lang="en-US" altLang="en-US" dirty="0"/>
          </a:p>
          <a:p>
            <a:endParaRPr lang="en-US" altLang="en-US" dirty="0"/>
          </a:p>
          <a:p>
            <a:pPr lvl="3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9623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Personal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183782"/>
          </a:xfrm>
        </p:spPr>
        <p:txBody>
          <a:bodyPr/>
          <a:lstStyle/>
          <a:p>
            <a:pPr lvl="3"/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16782900-5072-4B03-89BB-36D411015B9A}"/>
              </a:ext>
            </a:extLst>
          </p:cNvPr>
          <p:cNvSpPr txBox="1">
            <a:spLocks/>
          </p:cNvSpPr>
          <p:nvPr/>
        </p:nvSpPr>
        <p:spPr bwMode="auto">
          <a:xfrm>
            <a:off x="808235" y="1210792"/>
            <a:ext cx="7796213" cy="5183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Is your site relevant to the language and location of the searcher</a:t>
            </a:r>
          </a:p>
          <a:p>
            <a:r>
              <a:rPr lang="en-US" altLang="en-US" dirty="0"/>
              <a:t>Has the searcher used your site before?</a:t>
            </a:r>
          </a:p>
          <a:p>
            <a:endParaRPr lang="en-US" altLang="en-US" dirty="0"/>
          </a:p>
          <a:p>
            <a:pPr lvl="3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4193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Social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183782"/>
          </a:xfrm>
        </p:spPr>
        <p:txBody>
          <a:bodyPr/>
          <a:lstStyle/>
          <a:p>
            <a:pPr lvl="3"/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2489DB3D-19B2-4CF6-B4C4-B4571E0344B3}"/>
              </a:ext>
            </a:extLst>
          </p:cNvPr>
          <p:cNvSpPr txBox="1">
            <a:spLocks/>
          </p:cNvSpPr>
          <p:nvPr/>
        </p:nvSpPr>
        <p:spPr bwMode="auto">
          <a:xfrm>
            <a:off x="808235" y="1210792"/>
            <a:ext cx="7796213" cy="5183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Do respected entities on social media share your content?</a:t>
            </a:r>
          </a:p>
          <a:p>
            <a:r>
              <a:rPr lang="en-US" altLang="en-US" dirty="0"/>
              <a:t>Is your content shared by many on social media?</a:t>
            </a:r>
          </a:p>
          <a:p>
            <a:pPr lvl="2"/>
            <a:r>
              <a:rPr lang="en-US" altLang="en-US" dirty="0"/>
              <a:t>By many != a lot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2411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SEO Reports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183782"/>
          </a:xfrm>
        </p:spPr>
        <p:txBody>
          <a:bodyPr/>
          <a:lstStyle/>
          <a:p>
            <a:pPr lvl="3"/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2489DB3D-19B2-4CF6-B4C4-B4571E0344B3}"/>
              </a:ext>
            </a:extLst>
          </p:cNvPr>
          <p:cNvSpPr txBox="1">
            <a:spLocks/>
          </p:cNvSpPr>
          <p:nvPr/>
        </p:nvSpPr>
        <p:spPr bwMode="auto">
          <a:xfrm>
            <a:off x="808235" y="1210792"/>
            <a:ext cx="7796213" cy="5183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There is a lot to keep track of</a:t>
            </a:r>
          </a:p>
          <a:p>
            <a:r>
              <a:rPr lang="en-US" altLang="en-US" dirty="0"/>
              <a:t>Chances are you will miss something</a:t>
            </a:r>
          </a:p>
          <a:p>
            <a:pPr lvl="2"/>
            <a:r>
              <a:rPr lang="en-US" altLang="en-US" dirty="0"/>
              <a:t>Often</a:t>
            </a:r>
          </a:p>
          <a:p>
            <a:r>
              <a:rPr lang="en-US" altLang="en-US" dirty="0"/>
              <a:t>Free online tools can help you identify problems</a:t>
            </a:r>
          </a:p>
          <a:p>
            <a:r>
              <a:rPr lang="en-US" altLang="en-US" dirty="0"/>
              <a:t>It may be helpful to use more than one</a:t>
            </a:r>
          </a:p>
          <a:p>
            <a:pPr lvl="2"/>
            <a:r>
              <a:rPr lang="da-DK" dirty="0">
                <a:hlinkClick r:id="rId3"/>
              </a:rPr>
              <a:t>https://sitechecker.pro/</a:t>
            </a:r>
            <a:endParaRPr lang="da-DK" dirty="0"/>
          </a:p>
          <a:p>
            <a:pPr lvl="2"/>
            <a:r>
              <a:rPr lang="da-DK" dirty="0">
                <a:hlinkClick r:id="rId4"/>
              </a:rPr>
              <a:t>https://www.seoptimer.com/</a:t>
            </a:r>
            <a:endParaRPr lang="da-DK" dirty="0"/>
          </a:p>
          <a:p>
            <a:pPr lvl="2"/>
            <a:r>
              <a:rPr lang="da-DK" dirty="0">
                <a:hlinkClick r:id="rId5"/>
              </a:rPr>
              <a:t>https://seositecheckup.com/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3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6896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Next time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We will continue with: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b="1" dirty="0"/>
              <a:t>Assignment 1 presentation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Assignment 2 specification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Assignment 2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183782"/>
          </a:xfrm>
        </p:spPr>
        <p:txBody>
          <a:bodyPr/>
          <a:lstStyle/>
          <a:p>
            <a:pPr lvl="3"/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2489DB3D-19B2-4CF6-B4C4-B4571E0344B3}"/>
              </a:ext>
            </a:extLst>
          </p:cNvPr>
          <p:cNvSpPr txBox="1">
            <a:spLocks/>
          </p:cNvSpPr>
          <p:nvPr/>
        </p:nvSpPr>
        <p:spPr bwMode="auto">
          <a:xfrm>
            <a:off x="808235" y="1210792"/>
            <a:ext cx="7796213" cy="5183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Who is done with assignment 2?</a:t>
            </a:r>
          </a:p>
          <a:p>
            <a:r>
              <a:rPr lang="en-US" altLang="en-US" dirty="0"/>
              <a:t>Who is more than half way through it?</a:t>
            </a:r>
          </a:p>
          <a:p>
            <a:r>
              <a:rPr lang="en-US" altLang="en-US" dirty="0"/>
              <a:t>Who will be done on time </a:t>
            </a:r>
            <a:r>
              <a:rPr lang="en-US" altLang="en-US"/>
              <a:t>(for sure?)</a:t>
            </a:r>
            <a:endParaRPr lang="en-US" altLang="en-US" dirty="0"/>
          </a:p>
          <a:p>
            <a:endParaRPr lang="en-US" altLang="en-US" dirty="0"/>
          </a:p>
          <a:p>
            <a:pPr lvl="3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47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Assignment 2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183782"/>
          </a:xfrm>
        </p:spPr>
        <p:txBody>
          <a:bodyPr/>
          <a:lstStyle/>
          <a:p>
            <a:pPr lvl="3"/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2489DB3D-19B2-4CF6-B4C4-B4571E0344B3}"/>
              </a:ext>
            </a:extLst>
          </p:cNvPr>
          <p:cNvSpPr txBox="1">
            <a:spLocks/>
          </p:cNvSpPr>
          <p:nvPr/>
        </p:nvSpPr>
        <p:spPr bwMode="auto">
          <a:xfrm>
            <a:off x="808235" y="1210792"/>
            <a:ext cx="7796213" cy="5183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I have received an alarming number of emails from people who find the task too big</a:t>
            </a:r>
          </a:p>
          <a:p>
            <a:r>
              <a:rPr lang="en-US" altLang="en-US" dirty="0"/>
              <a:t>I have amended the demands to only require the following</a:t>
            </a:r>
          </a:p>
          <a:p>
            <a:pPr lvl="1"/>
            <a:r>
              <a:rPr lang="en-US" altLang="en-US" dirty="0"/>
              <a:t>Use MVC (my template or something else)</a:t>
            </a:r>
          </a:p>
          <a:p>
            <a:pPr lvl="1"/>
            <a:r>
              <a:rPr lang="en-US" altLang="en-US" dirty="0"/>
              <a:t>Build an API</a:t>
            </a:r>
          </a:p>
          <a:p>
            <a:pPr lvl="2"/>
            <a:r>
              <a:rPr lang="en-US" altLang="en-US" dirty="0"/>
              <a:t>Requirements are in assignment on </a:t>
            </a:r>
            <a:r>
              <a:rPr lang="en-US" altLang="en-US" dirty="0" err="1"/>
              <a:t>BlackBoard</a:t>
            </a:r>
            <a:endParaRPr lang="en-US" altLang="en-US" dirty="0"/>
          </a:p>
          <a:p>
            <a:pPr lvl="2"/>
            <a:r>
              <a:rPr lang="en-US" altLang="en-US" dirty="0"/>
              <a:t>Test application is available on GitHub</a:t>
            </a:r>
          </a:p>
          <a:p>
            <a:pPr lvl="2"/>
            <a:r>
              <a:rPr lang="en-US" altLang="en-US" dirty="0"/>
              <a:t>Test application should be run on a separate PHP instance</a:t>
            </a:r>
          </a:p>
          <a:p>
            <a:pPr lvl="2"/>
            <a:endParaRPr lang="en-US" altLang="en-US" dirty="0"/>
          </a:p>
          <a:p>
            <a:pPr lvl="2"/>
            <a:r>
              <a:rPr lang="en-US" altLang="en-US" dirty="0"/>
              <a:t>Let’s take a look</a:t>
            </a:r>
          </a:p>
          <a:p>
            <a:endParaRPr lang="en-US" altLang="en-US" dirty="0"/>
          </a:p>
          <a:p>
            <a:r>
              <a:rPr lang="en-US" altLang="en-US" dirty="0"/>
              <a:t>If the test works (and you are not circumventing it) – then your assignment will pass</a:t>
            </a:r>
          </a:p>
          <a:p>
            <a:endParaRPr lang="en-US" altLang="en-US" dirty="0"/>
          </a:p>
          <a:p>
            <a:pPr lvl="3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948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Search Engine Optimization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183782"/>
          </a:xfrm>
        </p:spPr>
        <p:txBody>
          <a:bodyPr/>
          <a:lstStyle/>
          <a:p>
            <a:r>
              <a:rPr lang="en-US" altLang="en-US" dirty="0"/>
              <a:t>A measurable, repeatable process that is used to send signals to search engines that your pages are worth showing in their indexes</a:t>
            </a:r>
          </a:p>
          <a:p>
            <a:r>
              <a:rPr lang="en-US" altLang="en-US" dirty="0"/>
              <a:t>Google (and others) use algorithms to give every website a score, which in turn decides how high the site will rank in search results</a:t>
            </a:r>
          </a:p>
          <a:p>
            <a:r>
              <a:rPr lang="en-US" altLang="en-US" dirty="0"/>
              <a:t>How do search engines find your site and all its subsites?</a:t>
            </a:r>
          </a:p>
          <a:p>
            <a:pPr lvl="3"/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924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Web Crawlers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183782"/>
          </a:xfrm>
        </p:spPr>
        <p:txBody>
          <a:bodyPr/>
          <a:lstStyle/>
          <a:p>
            <a:r>
              <a:rPr lang="en-US" altLang="en-US" dirty="0"/>
              <a:t>Search engines use web crawlers to find sites and subsites</a:t>
            </a:r>
          </a:p>
          <a:p>
            <a:r>
              <a:rPr lang="en-US" altLang="en-US" dirty="0"/>
              <a:t>A web crawler goes to a specific site and then visits all the links it can find</a:t>
            </a:r>
          </a:p>
          <a:p>
            <a:pPr lvl="1"/>
            <a:r>
              <a:rPr lang="en-US" altLang="en-US" dirty="0"/>
              <a:t>It then visits all the links it finds on those site</a:t>
            </a:r>
          </a:p>
          <a:p>
            <a:pPr lvl="2"/>
            <a:r>
              <a:rPr lang="en-US" altLang="en-US" dirty="0"/>
              <a:t>…and so on…</a:t>
            </a:r>
          </a:p>
          <a:p>
            <a:endParaRPr lang="en-US" altLang="en-US" dirty="0"/>
          </a:p>
          <a:p>
            <a:r>
              <a:rPr lang="en-US" altLang="en-US" dirty="0"/>
              <a:t>We can make life easier for these bots in two ways:</a:t>
            </a:r>
          </a:p>
          <a:p>
            <a:pPr lvl="1"/>
            <a:r>
              <a:rPr lang="en-US" altLang="en-US" dirty="0"/>
              <a:t>robots.txt</a:t>
            </a:r>
          </a:p>
          <a:p>
            <a:pPr lvl="1"/>
            <a:r>
              <a:rPr lang="en-US" altLang="en-US" dirty="0"/>
              <a:t>sitemap.xml</a:t>
            </a:r>
          </a:p>
          <a:p>
            <a:endParaRPr lang="en-US" altLang="en-US" dirty="0"/>
          </a:p>
          <a:p>
            <a:pPr lvl="3"/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089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robots.txt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183782"/>
          </a:xfrm>
        </p:spPr>
        <p:txBody>
          <a:bodyPr/>
          <a:lstStyle/>
          <a:p>
            <a:r>
              <a:rPr lang="en-US" altLang="en-US" dirty="0"/>
              <a:t>Your site should contain a robots.txt file</a:t>
            </a:r>
          </a:p>
          <a:p>
            <a:r>
              <a:rPr lang="en-US" altLang="en-US" dirty="0"/>
              <a:t>The basic format is a repetition of this: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Line breaks are part of the syntax here</a:t>
            </a:r>
          </a:p>
          <a:p>
            <a:r>
              <a:rPr lang="en-US" altLang="en-US" dirty="0"/>
              <a:t>User-agent is the name of the crawler</a:t>
            </a:r>
          </a:p>
          <a:p>
            <a:r>
              <a:rPr lang="en-US" altLang="en-US" dirty="0"/>
              <a:t>“Allow” is specific for </a:t>
            </a:r>
            <a:r>
              <a:rPr lang="en-US" altLang="en-US" dirty="0" err="1"/>
              <a:t>googlebot</a:t>
            </a:r>
            <a:endParaRPr lang="en-US" altLang="en-US" dirty="0"/>
          </a:p>
          <a:p>
            <a:pPr lvl="2"/>
            <a:r>
              <a:rPr lang="en-US" altLang="en-US" dirty="0"/>
              <a:t>Can be used to allow subfolders of a disallowed folder</a:t>
            </a:r>
          </a:p>
          <a:p>
            <a:r>
              <a:rPr lang="en-US" altLang="en-US" dirty="0"/>
              <a:t>Crawl delay is set in seconds</a:t>
            </a:r>
          </a:p>
          <a:p>
            <a:r>
              <a:rPr lang="en-US" altLang="en-US" dirty="0"/>
              <a:t>Sitemap points to one or more sitemaps</a:t>
            </a:r>
          </a:p>
          <a:p>
            <a:r>
              <a:rPr lang="en-US" altLang="en-US" dirty="0"/>
              <a:t>* is a wildcard, $ means end of URL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3"/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9134B8B-8F1A-4F56-8082-710CAB8B8CF4}"/>
              </a:ext>
            </a:extLst>
          </p:cNvPr>
          <p:cNvSpPr/>
          <p:nvPr/>
        </p:nvSpPr>
        <p:spPr>
          <a:xfrm>
            <a:off x="2494881" y="2132856"/>
            <a:ext cx="4176464" cy="98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User-agent: [user-agent name]</a:t>
            </a:r>
          </a:p>
          <a:p>
            <a:r>
              <a:rPr lang="en-US" sz="1400" dirty="0"/>
              <a:t>Allow: [URL to crawl]</a:t>
            </a:r>
          </a:p>
          <a:p>
            <a:r>
              <a:rPr lang="en-US" sz="1400" b="1" dirty="0"/>
              <a:t>Disallow: [URL string not to be crawled]</a:t>
            </a:r>
          </a:p>
          <a:p>
            <a:r>
              <a:rPr lang="en-US" sz="1400" dirty="0"/>
              <a:t>Sitemap: [sitemap.xml URL]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392019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3167583" cy="1143000"/>
          </a:xfrm>
        </p:spPr>
        <p:txBody>
          <a:bodyPr/>
          <a:lstStyle/>
          <a:p>
            <a:r>
              <a:rPr lang="en-US" altLang="en-US" sz="3200" dirty="0"/>
              <a:t>robots.txt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5" y="1403648"/>
            <a:ext cx="3312939" cy="490487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Example from buzzfeed.com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More:</a:t>
            </a:r>
          </a:p>
          <a:p>
            <a:pPr marL="0" indent="0">
              <a:buNone/>
            </a:pPr>
            <a:r>
              <a:rPr lang="da-DK" sz="1600" dirty="0">
                <a:hlinkClick r:id="rId2"/>
              </a:rPr>
              <a:t>https://moz.com/learn/seo/robotstxt</a:t>
            </a:r>
            <a:endParaRPr lang="en-US" altLang="en-US" sz="1600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3"/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Robots.txt.png?mtime=20170427090303#asset:5201:large">
            <a:extLst>
              <a:ext uri="{FF2B5EF4-FFF2-40B4-BE49-F238E27FC236}">
                <a16:creationId xmlns:a16="http://schemas.microsoft.com/office/drawing/2014/main" id="{3A30A023-57C5-48BE-87B3-27E90DF1F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065" y="260648"/>
            <a:ext cx="6201463" cy="619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433437"/>
      </p:ext>
    </p:extLst>
  </p:cSld>
  <p:clrMapOvr>
    <a:masterClrMapping/>
  </p:clrMapOvr>
</p:sld>
</file>

<file path=ppt/theme/theme1.xml><?xml version="1.0" encoding="utf-8"?>
<a:theme xmlns:a="http://schemas.openxmlformats.org/drawingml/2006/main" name="Ny SDU skabelon - bla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mbusfletværk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6AA943A9F3EE479AFD8B457AB76C4D" ma:contentTypeVersion="0" ma:contentTypeDescription="Create a new document." ma:contentTypeScope="" ma:versionID="569ddff3648ebc2f4d4615a578eb770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3A4EA2-C092-40BB-B13D-D481A83AF6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25096B2-44C8-4157-B900-7E762441B3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18362</TotalTime>
  <Pages>0</Pages>
  <Words>2339</Words>
  <Characters>0</Characters>
  <Application>Microsoft Office PowerPoint</Application>
  <PresentationFormat>On-screen Show (4:3)</PresentationFormat>
  <Lines>0</Lines>
  <Paragraphs>425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Gill Sans</vt:lpstr>
      <vt:lpstr>Gill Sans MT</vt:lpstr>
      <vt:lpstr>Wingdings</vt:lpstr>
      <vt:lpstr>Ny SDU skabelon - blaa</vt:lpstr>
      <vt:lpstr>PowerPoint Presentation</vt:lpstr>
      <vt:lpstr>Plan</vt:lpstr>
      <vt:lpstr>Agenda</vt:lpstr>
      <vt:lpstr>Assignment 2</vt:lpstr>
      <vt:lpstr>Assignment 2</vt:lpstr>
      <vt:lpstr>Search Engine Optimization</vt:lpstr>
      <vt:lpstr>Web Crawlers</vt:lpstr>
      <vt:lpstr>robots.txt</vt:lpstr>
      <vt:lpstr>robots.txt</vt:lpstr>
      <vt:lpstr>robots.txt</vt:lpstr>
      <vt:lpstr>sitemap.xml</vt:lpstr>
      <vt:lpstr>sitemap.xml</vt:lpstr>
      <vt:lpstr>sitemap.xml</vt:lpstr>
      <vt:lpstr>sitemap.xml</vt:lpstr>
      <vt:lpstr>sitemap.xml</vt:lpstr>
      <vt:lpstr>Search Engine Optimization</vt:lpstr>
      <vt:lpstr>Search Engine Optimization</vt:lpstr>
      <vt:lpstr>Site quality</vt:lpstr>
      <vt:lpstr>Site links</vt:lpstr>
      <vt:lpstr>Site trust</vt:lpstr>
      <vt:lpstr>META</vt:lpstr>
      <vt:lpstr>META – For Facebook</vt:lpstr>
      <vt:lpstr>META – For Twitter</vt:lpstr>
      <vt:lpstr>META – For Google</vt:lpstr>
      <vt:lpstr>Minification</vt:lpstr>
      <vt:lpstr>Code quality</vt:lpstr>
      <vt:lpstr>Content</vt:lpstr>
      <vt:lpstr>Architecture</vt:lpstr>
      <vt:lpstr>HTML</vt:lpstr>
      <vt:lpstr>Trust</vt:lpstr>
      <vt:lpstr>Links</vt:lpstr>
      <vt:lpstr>Personal</vt:lpstr>
      <vt:lpstr>Social</vt:lpstr>
      <vt:lpstr>SEO Reports</vt:lpstr>
      <vt:lpstr>Next time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Steens (Høyer og Kærn)</dc:creator>
  <cp:lastModifiedBy>Henrik Lange</cp:lastModifiedBy>
  <cp:revision>550</cp:revision>
  <cp:lastPrinted>2014-09-22T14:05:59Z</cp:lastPrinted>
  <dcterms:created xsi:type="dcterms:W3CDTF">2009-06-26T14:20:50Z</dcterms:created>
  <dcterms:modified xsi:type="dcterms:W3CDTF">2019-04-26T06:10:37Z</dcterms:modified>
</cp:coreProperties>
</file>