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13"/>
  </p:notesMasterIdLst>
  <p:handoutMasterIdLst>
    <p:handoutMasterId r:id="rId14"/>
  </p:handoutMasterIdLst>
  <p:sldIdLst>
    <p:sldId id="406" r:id="rId4"/>
    <p:sldId id="471" r:id="rId5"/>
    <p:sldId id="414" r:id="rId6"/>
    <p:sldId id="472" r:id="rId7"/>
    <p:sldId id="473" r:id="rId8"/>
    <p:sldId id="474" r:id="rId9"/>
    <p:sldId id="475" r:id="rId10"/>
    <p:sldId id="476" r:id="rId11"/>
    <p:sldId id="459" r:id="rId12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89BC9-B7FD-4958-A728-9F0B6406C2BC}" v="10" dt="2019-05-03T06:15:09.667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80437" autoAdjust="0"/>
  </p:normalViewPr>
  <p:slideViewPr>
    <p:cSldViewPr>
      <p:cViewPr varScale="1">
        <p:scale>
          <a:sx n="115" d="100"/>
          <a:sy n="115" d="100"/>
        </p:scale>
        <p:origin x="15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26C89BC9-B7FD-4958-A728-9F0B6406C2BC}"/>
    <pc:docChg chg="undo custSel addSld delSld modSld">
      <pc:chgData name="Henrik Lange" userId="0224487d-274b-4d71-863e-9ebf1d158e14" providerId="ADAL" clId="{26C89BC9-B7FD-4958-A728-9F0B6406C2BC}" dt="2019-05-03T06:16:23.742" v="1709" actId="20577"/>
      <pc:docMkLst>
        <pc:docMk/>
      </pc:docMkLst>
      <pc:sldChg chg="modSp">
        <pc:chgData name="Henrik Lange" userId="0224487d-274b-4d71-863e-9ebf1d158e14" providerId="ADAL" clId="{26C89BC9-B7FD-4958-A728-9F0B6406C2BC}" dt="2019-05-03T00:44:52.004" v="169" actId="20577"/>
        <pc:sldMkLst>
          <pc:docMk/>
          <pc:sldMk cId="0" sldId="406"/>
        </pc:sldMkLst>
        <pc:spChg chg="mod">
          <ac:chgData name="Henrik Lange" userId="0224487d-274b-4d71-863e-9ebf1d158e14" providerId="ADAL" clId="{26C89BC9-B7FD-4958-A728-9F0B6406C2BC}" dt="2019-05-03T00:44:52.004" v="169" actId="20577"/>
          <ac:spMkLst>
            <pc:docMk/>
            <pc:sldMk cId="0" sldId="406"/>
            <ac:spMk id="4098" creationId="{1327921A-54F3-4C63-9BD9-4B4D40ECF2BB}"/>
          </ac:spMkLst>
        </pc:spChg>
      </pc:sldChg>
      <pc:sldChg chg="modSp">
        <pc:chgData name="Henrik Lange" userId="0224487d-274b-4d71-863e-9ebf1d158e14" providerId="ADAL" clId="{26C89BC9-B7FD-4958-A728-9F0B6406C2BC}" dt="2019-05-03T00:43:05.812" v="154" actId="20577"/>
        <pc:sldMkLst>
          <pc:docMk/>
          <pc:sldMk cId="0" sldId="414"/>
        </pc:sldMkLst>
        <pc:spChg chg="mod">
          <ac:chgData name="Henrik Lange" userId="0224487d-274b-4d71-863e-9ebf1d158e14" providerId="ADAL" clId="{26C89BC9-B7FD-4958-A728-9F0B6406C2BC}" dt="2019-05-03T00:43:05.812" v="154" actId="20577"/>
          <ac:spMkLst>
            <pc:docMk/>
            <pc:sldMk cId="0" sldId="414"/>
            <ac:spMk id="5123" creationId="{800EF323-F9AE-47DC-9344-047D2F9EE26B}"/>
          </ac:spMkLst>
        </pc:spChg>
      </pc:sldChg>
      <pc:sldChg chg="del">
        <pc:chgData name="Henrik Lange" userId="0224487d-274b-4d71-863e-9ebf1d158e14" providerId="ADAL" clId="{26C89BC9-B7FD-4958-A728-9F0B6406C2BC}" dt="2019-05-03T00:38:47.645" v="5" actId="2696"/>
        <pc:sldMkLst>
          <pc:docMk/>
          <pc:sldMk cId="356785136" sldId="465"/>
        </pc:sldMkLst>
      </pc:sldChg>
      <pc:sldChg chg="del">
        <pc:chgData name="Henrik Lange" userId="0224487d-274b-4d71-863e-9ebf1d158e14" providerId="ADAL" clId="{26C89BC9-B7FD-4958-A728-9F0B6406C2BC}" dt="2019-05-03T00:38:47.565" v="0" actId="2696"/>
        <pc:sldMkLst>
          <pc:docMk/>
          <pc:sldMk cId="2092755866" sldId="466"/>
        </pc:sldMkLst>
      </pc:sldChg>
      <pc:sldChg chg="del">
        <pc:chgData name="Henrik Lange" userId="0224487d-274b-4d71-863e-9ebf1d158e14" providerId="ADAL" clId="{26C89BC9-B7FD-4958-A728-9F0B6406C2BC}" dt="2019-05-03T00:38:47.656" v="6" actId="2696"/>
        <pc:sldMkLst>
          <pc:docMk/>
          <pc:sldMk cId="1059803099" sldId="467"/>
        </pc:sldMkLst>
      </pc:sldChg>
      <pc:sldChg chg="del">
        <pc:chgData name="Henrik Lange" userId="0224487d-274b-4d71-863e-9ebf1d158e14" providerId="ADAL" clId="{26C89BC9-B7FD-4958-A728-9F0B6406C2BC}" dt="2019-05-03T00:38:47.666" v="7" actId="2696"/>
        <pc:sldMkLst>
          <pc:docMk/>
          <pc:sldMk cId="3483477340" sldId="468"/>
        </pc:sldMkLst>
      </pc:sldChg>
      <pc:sldChg chg="del">
        <pc:chgData name="Henrik Lange" userId="0224487d-274b-4d71-863e-9ebf1d158e14" providerId="ADAL" clId="{26C89BC9-B7FD-4958-A728-9F0B6406C2BC}" dt="2019-05-03T00:38:47.675" v="8" actId="2696"/>
        <pc:sldMkLst>
          <pc:docMk/>
          <pc:sldMk cId="726214391" sldId="469"/>
        </pc:sldMkLst>
      </pc:sldChg>
      <pc:sldChg chg="del">
        <pc:chgData name="Henrik Lange" userId="0224487d-274b-4d71-863e-9ebf1d158e14" providerId="ADAL" clId="{26C89BC9-B7FD-4958-A728-9F0B6406C2BC}" dt="2019-05-03T00:38:47.685" v="9" actId="2696"/>
        <pc:sldMkLst>
          <pc:docMk/>
          <pc:sldMk cId="4090386384" sldId="470"/>
        </pc:sldMkLst>
      </pc:sldChg>
      <pc:sldChg chg="modSp">
        <pc:chgData name="Henrik Lange" userId="0224487d-274b-4d71-863e-9ebf1d158e14" providerId="ADAL" clId="{26C89BC9-B7FD-4958-A728-9F0B6406C2BC}" dt="2019-05-03T00:39:37.036" v="57" actId="255"/>
        <pc:sldMkLst>
          <pc:docMk/>
          <pc:sldMk cId="3630620502" sldId="471"/>
        </pc:sldMkLst>
        <pc:spChg chg="mod">
          <ac:chgData name="Henrik Lange" userId="0224487d-274b-4d71-863e-9ebf1d158e14" providerId="ADAL" clId="{26C89BC9-B7FD-4958-A728-9F0B6406C2BC}" dt="2019-05-03T00:39:37.036" v="57" actId="255"/>
          <ac:spMkLst>
            <pc:docMk/>
            <pc:sldMk cId="3630620502" sldId="471"/>
            <ac:spMk id="5123" creationId="{800EF323-F9AE-47DC-9344-047D2F9EE26B}"/>
          </ac:spMkLst>
        </pc:spChg>
      </pc:sldChg>
      <pc:sldChg chg="del">
        <pc:chgData name="Henrik Lange" userId="0224487d-274b-4d71-863e-9ebf1d158e14" providerId="ADAL" clId="{26C89BC9-B7FD-4958-A728-9F0B6406C2BC}" dt="2019-05-03T00:38:47.611" v="3" actId="2696"/>
        <pc:sldMkLst>
          <pc:docMk/>
          <pc:sldMk cId="1454815104" sldId="472"/>
        </pc:sldMkLst>
      </pc:sldChg>
      <pc:sldChg chg="modSp add">
        <pc:chgData name="Henrik Lange" userId="0224487d-274b-4d71-863e-9ebf1d158e14" providerId="ADAL" clId="{26C89BC9-B7FD-4958-A728-9F0B6406C2BC}" dt="2019-05-03T06:09:04.080" v="648" actId="20577"/>
        <pc:sldMkLst>
          <pc:docMk/>
          <pc:sldMk cId="3536295389" sldId="472"/>
        </pc:sldMkLst>
        <pc:spChg chg="mod">
          <ac:chgData name="Henrik Lange" userId="0224487d-274b-4d71-863e-9ebf1d158e14" providerId="ADAL" clId="{26C89BC9-B7FD-4958-A728-9F0B6406C2BC}" dt="2019-05-03T06:06:12.268" v="276" actId="20577"/>
          <ac:spMkLst>
            <pc:docMk/>
            <pc:sldMk cId="3536295389" sldId="472"/>
            <ac:spMk id="5122" creationId="{770228EC-4F71-40B1-BD9D-7349A2EDCB76}"/>
          </ac:spMkLst>
        </pc:spChg>
        <pc:spChg chg="mod">
          <ac:chgData name="Henrik Lange" userId="0224487d-274b-4d71-863e-9ebf1d158e14" providerId="ADAL" clId="{26C89BC9-B7FD-4958-A728-9F0B6406C2BC}" dt="2019-05-03T06:09:04.080" v="648" actId="20577"/>
          <ac:spMkLst>
            <pc:docMk/>
            <pc:sldMk cId="3536295389" sldId="472"/>
            <ac:spMk id="5123" creationId="{800EF323-F9AE-47DC-9344-047D2F9EE26B}"/>
          </ac:spMkLst>
        </pc:spChg>
      </pc:sldChg>
      <pc:sldChg chg="del">
        <pc:chgData name="Henrik Lange" userId="0224487d-274b-4d71-863e-9ebf1d158e14" providerId="ADAL" clId="{26C89BC9-B7FD-4958-A728-9F0B6406C2BC}" dt="2019-05-03T00:38:47.578" v="1" actId="2696"/>
        <pc:sldMkLst>
          <pc:docMk/>
          <pc:sldMk cId="1875683565" sldId="473"/>
        </pc:sldMkLst>
      </pc:sldChg>
      <pc:sldChg chg="modSp add">
        <pc:chgData name="Henrik Lange" userId="0224487d-274b-4d71-863e-9ebf1d158e14" providerId="ADAL" clId="{26C89BC9-B7FD-4958-A728-9F0B6406C2BC}" dt="2019-05-03T06:11:22.521" v="1029" actId="20577"/>
        <pc:sldMkLst>
          <pc:docMk/>
          <pc:sldMk cId="2891517660" sldId="473"/>
        </pc:sldMkLst>
        <pc:spChg chg="mod">
          <ac:chgData name="Henrik Lange" userId="0224487d-274b-4d71-863e-9ebf1d158e14" providerId="ADAL" clId="{26C89BC9-B7FD-4958-A728-9F0B6406C2BC}" dt="2019-05-03T06:11:22.521" v="1029" actId="20577"/>
          <ac:spMkLst>
            <pc:docMk/>
            <pc:sldMk cId="2891517660" sldId="473"/>
            <ac:spMk id="5123" creationId="{800EF323-F9AE-47DC-9344-047D2F9EE26B}"/>
          </ac:spMkLst>
        </pc:spChg>
      </pc:sldChg>
      <pc:sldChg chg="del">
        <pc:chgData name="Henrik Lange" userId="0224487d-274b-4d71-863e-9ebf1d158e14" providerId="ADAL" clId="{26C89BC9-B7FD-4958-A728-9F0B6406C2BC}" dt="2019-05-03T00:38:47.593" v="2" actId="2696"/>
        <pc:sldMkLst>
          <pc:docMk/>
          <pc:sldMk cId="1830962196" sldId="474"/>
        </pc:sldMkLst>
      </pc:sldChg>
      <pc:sldChg chg="modSp add">
        <pc:chgData name="Henrik Lange" userId="0224487d-274b-4d71-863e-9ebf1d158e14" providerId="ADAL" clId="{26C89BC9-B7FD-4958-A728-9F0B6406C2BC}" dt="2019-05-03T06:12:52.823" v="1179" actId="20577"/>
        <pc:sldMkLst>
          <pc:docMk/>
          <pc:sldMk cId="2152839616" sldId="474"/>
        </pc:sldMkLst>
        <pc:spChg chg="mod">
          <ac:chgData name="Henrik Lange" userId="0224487d-274b-4d71-863e-9ebf1d158e14" providerId="ADAL" clId="{26C89BC9-B7FD-4958-A728-9F0B6406C2BC}" dt="2019-05-03T06:11:29.379" v="1041" actId="20577"/>
          <ac:spMkLst>
            <pc:docMk/>
            <pc:sldMk cId="2152839616" sldId="474"/>
            <ac:spMk id="5122" creationId="{770228EC-4F71-40B1-BD9D-7349A2EDCB76}"/>
          </ac:spMkLst>
        </pc:spChg>
        <pc:spChg chg="mod">
          <ac:chgData name="Henrik Lange" userId="0224487d-274b-4d71-863e-9ebf1d158e14" providerId="ADAL" clId="{26C89BC9-B7FD-4958-A728-9F0B6406C2BC}" dt="2019-05-03T06:12:52.823" v="1179" actId="20577"/>
          <ac:spMkLst>
            <pc:docMk/>
            <pc:sldMk cId="2152839616" sldId="474"/>
            <ac:spMk id="5123" creationId="{800EF323-F9AE-47DC-9344-047D2F9EE26B}"/>
          </ac:spMkLst>
        </pc:spChg>
      </pc:sldChg>
      <pc:sldChg chg="del">
        <pc:chgData name="Henrik Lange" userId="0224487d-274b-4d71-863e-9ebf1d158e14" providerId="ADAL" clId="{26C89BC9-B7FD-4958-A728-9F0B6406C2BC}" dt="2019-05-03T00:38:47.635" v="4" actId="2696"/>
        <pc:sldMkLst>
          <pc:docMk/>
          <pc:sldMk cId="3641900216" sldId="475"/>
        </pc:sldMkLst>
      </pc:sldChg>
      <pc:sldChg chg="modSp add">
        <pc:chgData name="Henrik Lange" userId="0224487d-274b-4d71-863e-9ebf1d158e14" providerId="ADAL" clId="{26C89BC9-B7FD-4958-A728-9F0B6406C2BC}" dt="2019-05-03T06:16:23.742" v="1709" actId="20577"/>
        <pc:sldMkLst>
          <pc:docMk/>
          <pc:sldMk cId="3997551748" sldId="475"/>
        </pc:sldMkLst>
        <pc:spChg chg="mod">
          <ac:chgData name="Henrik Lange" userId="0224487d-274b-4d71-863e-9ebf1d158e14" providerId="ADAL" clId="{26C89BC9-B7FD-4958-A728-9F0B6406C2BC}" dt="2019-05-03T06:16:23.742" v="1709" actId="20577"/>
          <ac:spMkLst>
            <pc:docMk/>
            <pc:sldMk cId="3997551748" sldId="475"/>
            <ac:spMk id="5122" creationId="{770228EC-4F71-40B1-BD9D-7349A2EDCB76}"/>
          </ac:spMkLst>
        </pc:spChg>
        <pc:spChg chg="mod">
          <ac:chgData name="Henrik Lange" userId="0224487d-274b-4d71-863e-9ebf1d158e14" providerId="ADAL" clId="{26C89BC9-B7FD-4958-A728-9F0B6406C2BC}" dt="2019-05-03T06:15:04.730" v="1416" actId="20577"/>
          <ac:spMkLst>
            <pc:docMk/>
            <pc:sldMk cId="3997551748" sldId="475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26C89BC9-B7FD-4958-A728-9F0B6406C2BC}" dt="2019-05-03T06:16:18.921" v="1702" actId="20577"/>
        <pc:sldMkLst>
          <pc:docMk/>
          <pc:sldMk cId="2041527279" sldId="476"/>
        </pc:sldMkLst>
        <pc:spChg chg="mod">
          <ac:chgData name="Henrik Lange" userId="0224487d-274b-4d71-863e-9ebf1d158e14" providerId="ADAL" clId="{26C89BC9-B7FD-4958-A728-9F0B6406C2BC}" dt="2019-05-03T06:16:18.921" v="1702" actId="20577"/>
          <ac:spMkLst>
            <pc:docMk/>
            <pc:sldMk cId="2041527279" sldId="476"/>
            <ac:spMk id="5123" creationId="{800EF323-F9AE-47DC-9344-047D2F9EE26B}"/>
          </ac:spMkLst>
        </pc:spChg>
      </pc:sldChg>
      <pc:sldChg chg="del">
        <pc:chgData name="Henrik Lange" userId="0224487d-274b-4d71-863e-9ebf1d158e14" providerId="ADAL" clId="{26C89BC9-B7FD-4958-A728-9F0B6406C2BC}" dt="2019-05-03T00:38:47.694" v="10" actId="2696"/>
        <pc:sldMkLst>
          <pc:docMk/>
          <pc:sldMk cId="4051820895" sldId="476"/>
        </pc:sldMkLst>
      </pc:sldChg>
      <pc:sldChg chg="del">
        <pc:chgData name="Henrik Lange" userId="0224487d-274b-4d71-863e-9ebf1d158e14" providerId="ADAL" clId="{26C89BC9-B7FD-4958-A728-9F0B6406C2BC}" dt="2019-05-03T00:38:47.708" v="11" actId="2696"/>
        <pc:sldMkLst>
          <pc:docMk/>
          <pc:sldMk cId="3465924814" sldId="478"/>
        </pc:sldMkLst>
      </pc:sldChg>
      <pc:sldChg chg="del">
        <pc:chgData name="Henrik Lange" userId="0224487d-274b-4d71-863e-9ebf1d158e14" providerId="ADAL" clId="{26C89BC9-B7FD-4958-A728-9F0B6406C2BC}" dt="2019-05-03T00:38:47.915" v="26" actId="2696"/>
        <pc:sldMkLst>
          <pc:docMk/>
          <pc:sldMk cId="740593052" sldId="479"/>
        </pc:sldMkLst>
      </pc:sldChg>
      <pc:sldChg chg="del">
        <pc:chgData name="Henrik Lange" userId="0224487d-274b-4d71-863e-9ebf1d158e14" providerId="ADAL" clId="{26C89BC9-B7FD-4958-A728-9F0B6406C2BC}" dt="2019-05-03T00:38:47.725" v="12" actId="2696"/>
        <pc:sldMkLst>
          <pc:docMk/>
          <pc:sldMk cId="2060898299" sldId="480"/>
        </pc:sldMkLst>
      </pc:sldChg>
      <pc:sldChg chg="del">
        <pc:chgData name="Henrik Lange" userId="0224487d-274b-4d71-863e-9ebf1d158e14" providerId="ADAL" clId="{26C89BC9-B7FD-4958-A728-9F0B6406C2BC}" dt="2019-05-03T00:38:47.843" v="21" actId="2696"/>
        <pc:sldMkLst>
          <pc:docMk/>
          <pc:sldMk cId="2511623515" sldId="481"/>
        </pc:sldMkLst>
      </pc:sldChg>
      <pc:sldChg chg="del">
        <pc:chgData name="Henrik Lange" userId="0224487d-274b-4d71-863e-9ebf1d158e14" providerId="ADAL" clId="{26C89BC9-B7FD-4958-A728-9F0B6406C2BC}" dt="2019-05-03T00:38:47.856" v="22" actId="2696"/>
        <pc:sldMkLst>
          <pc:docMk/>
          <pc:sldMk cId="418326277" sldId="482"/>
        </pc:sldMkLst>
      </pc:sldChg>
      <pc:sldChg chg="del">
        <pc:chgData name="Henrik Lange" userId="0224487d-274b-4d71-863e-9ebf1d158e14" providerId="ADAL" clId="{26C89BC9-B7FD-4958-A728-9F0B6406C2BC}" dt="2019-05-03T00:38:47.736" v="13" actId="2696"/>
        <pc:sldMkLst>
          <pc:docMk/>
          <pc:sldMk cId="3920197134" sldId="483"/>
        </pc:sldMkLst>
      </pc:sldChg>
      <pc:sldChg chg="del">
        <pc:chgData name="Henrik Lange" userId="0224487d-274b-4d71-863e-9ebf1d158e14" providerId="ADAL" clId="{26C89BC9-B7FD-4958-A728-9F0B6406C2BC}" dt="2019-05-03T00:38:47.973" v="30" actId="2696"/>
        <pc:sldMkLst>
          <pc:docMk/>
          <pc:sldMk cId="108602576" sldId="484"/>
        </pc:sldMkLst>
      </pc:sldChg>
      <pc:sldChg chg="del">
        <pc:chgData name="Henrik Lange" userId="0224487d-274b-4d71-863e-9ebf1d158e14" providerId="ADAL" clId="{26C89BC9-B7FD-4958-A728-9F0B6406C2BC}" dt="2019-05-03T00:38:47.987" v="31" actId="2696"/>
        <pc:sldMkLst>
          <pc:docMk/>
          <pc:sldMk cId="2608333673" sldId="485"/>
        </pc:sldMkLst>
      </pc:sldChg>
      <pc:sldChg chg="del">
        <pc:chgData name="Henrik Lange" userId="0224487d-274b-4d71-863e-9ebf1d158e14" providerId="ADAL" clId="{26C89BC9-B7FD-4958-A728-9F0B6406C2BC}" dt="2019-05-03T00:38:47.749" v="14" actId="2696"/>
        <pc:sldMkLst>
          <pc:docMk/>
          <pc:sldMk cId="1316433437" sldId="486"/>
        </pc:sldMkLst>
      </pc:sldChg>
      <pc:sldChg chg="del">
        <pc:chgData name="Henrik Lange" userId="0224487d-274b-4d71-863e-9ebf1d158e14" providerId="ADAL" clId="{26C89BC9-B7FD-4958-A728-9F0B6406C2BC}" dt="2019-05-03T00:38:47.761" v="15" actId="2696"/>
        <pc:sldMkLst>
          <pc:docMk/>
          <pc:sldMk cId="260887253" sldId="487"/>
        </pc:sldMkLst>
      </pc:sldChg>
      <pc:sldChg chg="del">
        <pc:chgData name="Henrik Lange" userId="0224487d-274b-4d71-863e-9ebf1d158e14" providerId="ADAL" clId="{26C89BC9-B7FD-4958-A728-9F0B6406C2BC}" dt="2019-05-03T00:38:47.776" v="16" actId="2696"/>
        <pc:sldMkLst>
          <pc:docMk/>
          <pc:sldMk cId="845754087" sldId="488"/>
        </pc:sldMkLst>
      </pc:sldChg>
      <pc:sldChg chg="del">
        <pc:chgData name="Henrik Lange" userId="0224487d-274b-4d71-863e-9ebf1d158e14" providerId="ADAL" clId="{26C89BC9-B7FD-4958-A728-9F0B6406C2BC}" dt="2019-05-03T00:38:47.793" v="17" actId="2696"/>
        <pc:sldMkLst>
          <pc:docMk/>
          <pc:sldMk cId="2000483687" sldId="489"/>
        </pc:sldMkLst>
      </pc:sldChg>
      <pc:sldChg chg="del">
        <pc:chgData name="Henrik Lange" userId="0224487d-274b-4d71-863e-9ebf1d158e14" providerId="ADAL" clId="{26C89BC9-B7FD-4958-A728-9F0B6406C2BC}" dt="2019-05-03T00:38:47.806" v="18" actId="2696"/>
        <pc:sldMkLst>
          <pc:docMk/>
          <pc:sldMk cId="1127489806" sldId="490"/>
        </pc:sldMkLst>
      </pc:sldChg>
      <pc:sldChg chg="del">
        <pc:chgData name="Henrik Lange" userId="0224487d-274b-4d71-863e-9ebf1d158e14" providerId="ADAL" clId="{26C89BC9-B7FD-4958-A728-9F0B6406C2BC}" dt="2019-05-03T00:38:47.818" v="19" actId="2696"/>
        <pc:sldMkLst>
          <pc:docMk/>
          <pc:sldMk cId="2354477515" sldId="491"/>
        </pc:sldMkLst>
      </pc:sldChg>
      <pc:sldChg chg="del">
        <pc:chgData name="Henrik Lange" userId="0224487d-274b-4d71-863e-9ebf1d158e14" providerId="ADAL" clId="{26C89BC9-B7FD-4958-A728-9F0B6406C2BC}" dt="2019-05-03T00:38:47.831" v="20" actId="2696"/>
        <pc:sldMkLst>
          <pc:docMk/>
          <pc:sldMk cId="2656049281" sldId="492"/>
        </pc:sldMkLst>
      </pc:sldChg>
      <pc:sldChg chg="del">
        <pc:chgData name="Henrik Lange" userId="0224487d-274b-4d71-863e-9ebf1d158e14" providerId="ADAL" clId="{26C89BC9-B7FD-4958-A728-9F0B6406C2BC}" dt="2019-05-03T00:38:47.870" v="23" actId="2696"/>
        <pc:sldMkLst>
          <pc:docMk/>
          <pc:sldMk cId="2761253637" sldId="493"/>
        </pc:sldMkLst>
      </pc:sldChg>
      <pc:sldChg chg="del">
        <pc:chgData name="Henrik Lange" userId="0224487d-274b-4d71-863e-9ebf1d158e14" providerId="ADAL" clId="{26C89BC9-B7FD-4958-A728-9F0B6406C2BC}" dt="2019-05-03T00:38:47.881" v="24" actId="2696"/>
        <pc:sldMkLst>
          <pc:docMk/>
          <pc:sldMk cId="2459952982" sldId="494"/>
        </pc:sldMkLst>
      </pc:sldChg>
      <pc:sldChg chg="del">
        <pc:chgData name="Henrik Lange" userId="0224487d-274b-4d71-863e-9ebf1d158e14" providerId="ADAL" clId="{26C89BC9-B7FD-4958-A728-9F0B6406C2BC}" dt="2019-05-03T00:38:47.902" v="25" actId="2696"/>
        <pc:sldMkLst>
          <pc:docMk/>
          <pc:sldMk cId="1822370147" sldId="495"/>
        </pc:sldMkLst>
      </pc:sldChg>
      <pc:sldChg chg="del">
        <pc:chgData name="Henrik Lange" userId="0224487d-274b-4d71-863e-9ebf1d158e14" providerId="ADAL" clId="{26C89BC9-B7FD-4958-A728-9F0B6406C2BC}" dt="2019-05-03T00:38:48.001" v="32" actId="2696"/>
        <pc:sldMkLst>
          <pc:docMk/>
          <pc:sldMk cId="2325081155" sldId="496"/>
        </pc:sldMkLst>
      </pc:sldChg>
      <pc:sldChg chg="del">
        <pc:chgData name="Henrik Lange" userId="0224487d-274b-4d71-863e-9ebf1d158e14" providerId="ADAL" clId="{26C89BC9-B7FD-4958-A728-9F0B6406C2BC}" dt="2019-05-03T00:38:48.013" v="33" actId="2696"/>
        <pc:sldMkLst>
          <pc:docMk/>
          <pc:sldMk cId="4171877560" sldId="497"/>
        </pc:sldMkLst>
      </pc:sldChg>
      <pc:sldChg chg="del">
        <pc:chgData name="Henrik Lange" userId="0224487d-274b-4d71-863e-9ebf1d158e14" providerId="ADAL" clId="{26C89BC9-B7FD-4958-A728-9F0B6406C2BC}" dt="2019-05-03T00:38:48.026" v="34" actId="2696"/>
        <pc:sldMkLst>
          <pc:docMk/>
          <pc:sldMk cId="2445231828" sldId="498"/>
        </pc:sldMkLst>
      </pc:sldChg>
      <pc:sldChg chg="del">
        <pc:chgData name="Henrik Lange" userId="0224487d-274b-4d71-863e-9ebf1d158e14" providerId="ADAL" clId="{26C89BC9-B7FD-4958-A728-9F0B6406C2BC}" dt="2019-05-03T00:38:48.038" v="35" actId="2696"/>
        <pc:sldMkLst>
          <pc:docMk/>
          <pc:sldMk cId="3590475189" sldId="499"/>
        </pc:sldMkLst>
      </pc:sldChg>
      <pc:sldChg chg="del">
        <pc:chgData name="Henrik Lange" userId="0224487d-274b-4d71-863e-9ebf1d158e14" providerId="ADAL" clId="{26C89BC9-B7FD-4958-A728-9F0B6406C2BC}" dt="2019-05-03T00:38:48.049" v="36" actId="2696"/>
        <pc:sldMkLst>
          <pc:docMk/>
          <pc:sldMk cId="1019623112" sldId="500"/>
        </pc:sldMkLst>
      </pc:sldChg>
      <pc:sldChg chg="del">
        <pc:chgData name="Henrik Lange" userId="0224487d-274b-4d71-863e-9ebf1d158e14" providerId="ADAL" clId="{26C89BC9-B7FD-4958-A728-9F0B6406C2BC}" dt="2019-05-03T00:38:48.058" v="37" actId="2696"/>
        <pc:sldMkLst>
          <pc:docMk/>
          <pc:sldMk cId="3984193665" sldId="501"/>
        </pc:sldMkLst>
      </pc:sldChg>
      <pc:sldChg chg="del">
        <pc:chgData name="Henrik Lange" userId="0224487d-274b-4d71-863e-9ebf1d158e14" providerId="ADAL" clId="{26C89BC9-B7FD-4958-A728-9F0B6406C2BC}" dt="2019-05-03T00:38:48.071" v="38" actId="2696"/>
        <pc:sldMkLst>
          <pc:docMk/>
          <pc:sldMk cId="1512411522" sldId="502"/>
        </pc:sldMkLst>
      </pc:sldChg>
      <pc:sldChg chg="del">
        <pc:chgData name="Henrik Lange" userId="0224487d-274b-4d71-863e-9ebf1d158e14" providerId="ADAL" clId="{26C89BC9-B7FD-4958-A728-9F0B6406C2BC}" dt="2019-05-03T00:38:48.081" v="39" actId="2696"/>
        <pc:sldMkLst>
          <pc:docMk/>
          <pc:sldMk cId="3906896590" sldId="503"/>
        </pc:sldMkLst>
      </pc:sldChg>
      <pc:sldChg chg="del">
        <pc:chgData name="Henrik Lange" userId="0224487d-274b-4d71-863e-9ebf1d158e14" providerId="ADAL" clId="{26C89BC9-B7FD-4958-A728-9F0B6406C2BC}" dt="2019-05-03T00:38:47.927" v="27" actId="2696"/>
        <pc:sldMkLst>
          <pc:docMk/>
          <pc:sldMk cId="29052859" sldId="504"/>
        </pc:sldMkLst>
      </pc:sldChg>
      <pc:sldChg chg="del">
        <pc:chgData name="Henrik Lange" userId="0224487d-274b-4d71-863e-9ebf1d158e14" providerId="ADAL" clId="{26C89BC9-B7FD-4958-A728-9F0B6406C2BC}" dt="2019-05-03T00:38:47.940" v="28" actId="2696"/>
        <pc:sldMkLst>
          <pc:docMk/>
          <pc:sldMk cId="3894846289" sldId="505"/>
        </pc:sldMkLst>
      </pc:sldChg>
      <pc:sldChg chg="del">
        <pc:chgData name="Henrik Lange" userId="0224487d-274b-4d71-863e-9ebf1d158e14" providerId="ADAL" clId="{26C89BC9-B7FD-4958-A728-9F0B6406C2BC}" dt="2019-05-03T00:38:47.959" v="29" actId="2696"/>
        <pc:sldMkLst>
          <pc:docMk/>
          <pc:sldMk cId="528278793" sldId="506"/>
        </pc:sldMkLst>
      </pc:sldChg>
    </pc:docChg>
  </pc:docChgLst>
  <pc:docChgLst>
    <pc:chgData name="Henrik Lange" userId="0224487d-274b-4d71-863e-9ebf1d158e14" providerId="ADAL" clId="{0901B747-7697-413D-9260-615BD104A74F}"/>
    <pc:docChg chg="undo custSel addSld delSld modSld sldOrd">
      <pc:chgData name="Henrik Lange" userId="0224487d-274b-4d71-863e-9ebf1d158e14" providerId="ADAL" clId="{0901B747-7697-413D-9260-615BD104A74F}" dt="2019-04-25T13:53:25.161" v="10380"/>
      <pc:docMkLst>
        <pc:docMk/>
      </pc:docMkLst>
      <pc:sldChg chg="modSp ord">
        <pc:chgData name="Henrik Lange" userId="0224487d-274b-4d71-863e-9ebf1d158e14" providerId="ADAL" clId="{0901B747-7697-413D-9260-615BD104A74F}" dt="2019-04-23T17:45:06.193" v="572" actId="20577"/>
        <pc:sldMkLst>
          <pc:docMk/>
          <pc:sldMk cId="0" sldId="414"/>
        </pc:sldMkLst>
        <pc:spChg chg="mod">
          <ac:chgData name="Henrik Lange" userId="0224487d-274b-4d71-863e-9ebf1d158e14" providerId="ADAL" clId="{0901B747-7697-413D-9260-615BD104A74F}" dt="2019-04-23T17:45:06.193" v="572" actId="20577"/>
          <ac:spMkLst>
            <pc:docMk/>
            <pc:sldMk cId="0" sldId="414"/>
            <ac:spMk id="5123" creationId="{800EF323-F9AE-47DC-9344-047D2F9EE26B}"/>
          </ac:spMkLst>
        </pc:spChg>
        <pc:spChg chg="mod">
          <ac:chgData name="Henrik Lange" userId="0224487d-274b-4d71-863e-9ebf1d158e14" providerId="ADAL" clId="{0901B747-7697-413D-9260-615BD104A74F}" dt="2019-04-12T06:06:56.949" v="4" actId="20577"/>
          <ac:spMkLst>
            <pc:docMk/>
            <pc:sldMk cId="0" sldId="41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0901B747-7697-413D-9260-615BD104A74F}" dt="2019-04-12T06:07:00.625" v="9" actId="20577"/>
        <pc:sldMkLst>
          <pc:docMk/>
          <pc:sldMk cId="0" sldId="459"/>
        </pc:sldMkLst>
        <pc:spChg chg="mod">
          <ac:chgData name="Henrik Lange" userId="0224487d-274b-4d71-863e-9ebf1d158e14" providerId="ADAL" clId="{0901B747-7697-413D-9260-615BD104A74F}" dt="2019-04-12T06:07:00.625" v="9" actId="20577"/>
          <ac:spMkLst>
            <pc:docMk/>
            <pc:sldMk cId="0" sldId="459"/>
            <ac:spMk id="6148" creationId="{A1C16502-44CC-4F3E-998F-F061E3CBAEB4}"/>
          </ac:spMkLst>
        </pc:spChg>
      </pc:sldChg>
      <pc:sldChg chg="modSp add">
        <pc:chgData name="Henrik Lange" userId="0224487d-274b-4d71-863e-9ebf1d158e14" providerId="ADAL" clId="{0901B747-7697-413D-9260-615BD104A74F}" dt="2019-04-23T17:41:28.679" v="398" actId="207"/>
        <pc:sldMkLst>
          <pc:docMk/>
          <pc:sldMk cId="3630620502" sldId="471"/>
        </pc:sldMkLst>
        <pc:spChg chg="mod">
          <ac:chgData name="Henrik Lange" userId="0224487d-274b-4d71-863e-9ebf1d158e14" providerId="ADAL" clId="{0901B747-7697-413D-9260-615BD104A74F}" dt="2019-04-23T17:41:28.679" v="398" actId="207"/>
          <ac:spMkLst>
            <pc:docMk/>
            <pc:sldMk cId="3630620502" sldId="471"/>
            <ac:spMk id="5123" creationId="{800EF323-F9AE-47DC-9344-047D2F9EE26B}"/>
          </ac:spMkLst>
        </pc:spChg>
      </pc:sldChg>
    </pc:docChg>
  </pc:docChgLst>
  <pc:docChgLst>
    <pc:chgData name="Henrik Lange" userId="0224487d-274b-4d71-863e-9ebf1d158e14" providerId="ADAL" clId="{CEFFE35E-064D-47DC-90A2-8D5109B3EA52}"/>
    <pc:docChg chg="custSel modSld">
      <pc:chgData name="Henrik Lange" userId="0224487d-274b-4d71-863e-9ebf1d158e14" providerId="ADAL" clId="{CEFFE35E-064D-47DC-90A2-8D5109B3EA52}" dt="2019-02-12T09:48:46.348" v="18" actId="20577"/>
      <pc:docMkLst>
        <pc:docMk/>
      </pc:docMkLst>
      <pc:sldChg chg="modSp">
        <pc:chgData name="Henrik Lange" userId="0224487d-274b-4d71-863e-9ebf1d158e14" providerId="ADAL" clId="{CEFFE35E-064D-47DC-90A2-8D5109B3EA52}" dt="2019-02-12T09:48:25.460" v="6" actId="20577"/>
        <pc:sldMkLst>
          <pc:docMk/>
          <pc:sldMk cId="0" sldId="406"/>
        </pc:sldMkLst>
        <pc:spChg chg="mod">
          <ac:chgData name="Henrik Lange" userId="0224487d-274b-4d71-863e-9ebf1d158e14" providerId="ADAL" clId="{CEFFE35E-064D-47DC-90A2-8D5109B3EA52}" dt="2019-02-12T09:48:25.460" v="6" actId="20577"/>
          <ac:spMkLst>
            <pc:docMk/>
            <pc:sldMk cId="0" sldId="406"/>
            <ac:spMk id="4099" creationId="{075CA7AF-1066-4926-9B84-E66724E0DA70}"/>
          </ac:spMkLst>
        </pc:spChg>
      </pc:sldChg>
      <pc:sldChg chg="modSp">
        <pc:chgData name="Henrik Lange" userId="0224487d-274b-4d71-863e-9ebf1d158e14" providerId="ADAL" clId="{CEFFE35E-064D-47DC-90A2-8D5109B3EA52}" dt="2019-02-12T09:48:35.916" v="11" actId="20577"/>
        <pc:sldMkLst>
          <pc:docMk/>
          <pc:sldMk cId="0" sldId="414"/>
        </pc:sldMkLst>
        <pc:spChg chg="mod">
          <ac:chgData name="Henrik Lange" userId="0224487d-274b-4d71-863e-9ebf1d158e14" providerId="ADAL" clId="{CEFFE35E-064D-47DC-90A2-8D5109B3EA52}" dt="2019-02-12T09:48:35.916" v="11" actId="20577"/>
          <ac:spMkLst>
            <pc:docMk/>
            <pc:sldMk cId="0" sldId="41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CEFFE35E-064D-47DC-90A2-8D5109B3EA52}" dt="2019-02-12T09:48:46.348" v="18" actId="20577"/>
        <pc:sldMkLst>
          <pc:docMk/>
          <pc:sldMk cId="0" sldId="459"/>
        </pc:sldMkLst>
        <pc:spChg chg="mod">
          <ac:chgData name="Henrik Lange" userId="0224487d-274b-4d71-863e-9ebf1d158e14" providerId="ADAL" clId="{CEFFE35E-064D-47DC-90A2-8D5109B3EA52}" dt="2019-02-12T09:48:46.348" v="18" actId="20577"/>
          <ac:spMkLst>
            <pc:docMk/>
            <pc:sldMk cId="0" sldId="459"/>
            <ac:spMk id="6148" creationId="{A1C16502-44CC-4F3E-998F-F061E3CBAE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9FDC7492-4AF7-42C4-A8B4-6DF975F02EF1}" type="datetime1">
              <a:rPr lang="da-DK"/>
              <a:pPr>
                <a:defRPr/>
              </a:pPr>
              <a:t>03-05-2019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B6E6F9-0B7D-4E79-99A2-6E85E9F559B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F2D252D-9F30-4FC4-99B6-08E7912D7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EE4165-CE4E-49C5-9616-BBAF783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87428B-D762-4893-ADA2-010263E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7F672BC-1794-43A5-BD7A-CE75385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7262-3088-43A9-901A-09A1670BDC9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784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995E5-31CD-4455-9275-0053598B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61A625-07F9-4EC1-A4A5-4360134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6CA4A6F-1FD9-4EA1-9C2E-3D2D415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102C-D731-45E8-ACAE-4974A7486C4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356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BD4579-2581-4BD9-AA08-560D34C6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1B35F7-CB12-4CFB-B280-F1F38A34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097779CE-95FB-4768-8CB2-B0CE19A4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B81A-8969-490B-BB9D-9B1C2C8DA80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376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31C2851-3596-45C2-9E30-FE5DA00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0FF83FEA-EB2A-4521-8ABF-F584813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E445C87-01F2-4B5E-81AE-1C9EF24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05D9-DDF6-482E-98FD-4906705A70D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966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94080EB5-B3B0-4545-BC9A-F4043C1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BB009A6A-A5D5-4D12-A67E-73DF9C8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006E8B20-1036-475F-9860-949110E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4B91-2B23-4096-92D3-5D8E89AFFA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5630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A5F5ED0A-D2CB-4B99-9070-555F5EAF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3B7F6412-E8B8-4AC3-A295-59D7D675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9852C519-3748-4EB2-A681-A92BB71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3EB7-8AAD-4D68-85FC-311FC01293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06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B6EADB21-330F-4FB9-8E4A-476425B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1D9A7EF1-AA7B-427B-AFFB-8DE2C53C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CCD2CAF1-B194-4235-A9FA-719AD6E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F6B7-1AE4-4B39-87C5-D4CC966707A1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790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5F87530-D6B5-4458-8E0C-2D6E46FC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90763688-CF25-4962-8363-0FB1F5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B21FFE5C-1EE4-4410-9616-872A875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304B-846E-4BA2-83B5-344472D4B6B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58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8EA10694-4636-4B18-B963-0818C42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59E3F33F-297D-43C7-B8F4-040359D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6B41A255-99BD-494D-A8C5-6A8B84D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6D82-0001-44D4-8369-1FD230D1014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581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8E632F75-3287-4532-B71B-99F1D27229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583080DB-1EE7-489C-83EF-155F3CFF1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B9FF5161-E04C-48E7-8F06-85C2476B0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0E9EFEEA-705C-423C-A51D-0C6E570AB4A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1327921A-54F3-4C63-9BD9-4B4D40EC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959646"/>
          </a:xfrm>
        </p:spPr>
        <p:txBody>
          <a:bodyPr/>
          <a:lstStyle/>
          <a:p>
            <a:pPr lvl="1" algn="ctr"/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Lesson 11: Scaffolding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+ Assignment 2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075CA7AF-1066-4926-9B84-E66724E0DA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27562655-A073-42FA-8509-B77853A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7CEAE-7E05-44D9-9E1A-A2BE395771D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FE34DC41-97A4-4C9E-A020-CB7E74F9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654D14E1-1B98-4EA2-A502-2BF704FFA4E0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Plan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908721"/>
            <a:ext cx="7796213" cy="5760640"/>
          </a:xfrm>
        </p:spPr>
        <p:txBody>
          <a:bodyPr/>
          <a:lstStyle/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1: HTML &amp; CSS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2: JavaScript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3: HTTP, PHP &amp; AJAX (march 1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4: MariaDB / MySQL (march 8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5: Recap, Internet History, Project help (march 15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Project Hand-In (march 22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OOP PHP, MVC, Routers, Reflection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Midway Evaluation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7: Project Presentation (march 29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7: Assignment 2 specification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8: API’s, REST &amp; SOAP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9: Libraries &amp; Frameworks </a:t>
            </a:r>
          </a:p>
          <a:p>
            <a:pPr lvl="2"/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(Bootstrap, jQuery, Leaflet, Google Charts)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10: Search Engine Optimization and Analytics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Week 11: ASP </a:t>
            </a:r>
            <a:r>
              <a:rPr lang="en-US" altLang="en-US" dirty="0" err="1">
                <a:solidFill>
                  <a:srgbClr val="00B0F0"/>
                </a:solidFill>
              </a:rPr>
              <a:t>.net</a:t>
            </a:r>
            <a:r>
              <a:rPr lang="en-US" altLang="en-US" dirty="0">
                <a:solidFill>
                  <a:srgbClr val="00B0F0"/>
                </a:solidFill>
              </a:rPr>
              <a:t> LINQ scaffolding, A2 hand-in</a:t>
            </a:r>
          </a:p>
          <a:p>
            <a:r>
              <a:rPr lang="en-US" altLang="en-US" dirty="0"/>
              <a:t>Week 12: Presentations, Feedback, Recap, Exam Questions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62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Scaffolding in </a:t>
            </a:r>
            <a:r>
              <a:rPr lang="en-US" altLang="en-US" dirty="0" err="1"/>
              <a:t>.net</a:t>
            </a:r>
            <a:endParaRPr lang="en-US" altLang="en-US" dirty="0"/>
          </a:p>
          <a:p>
            <a:r>
              <a:rPr lang="en-US" altLang="en-US" dirty="0"/>
              <a:t>Assignment 2 status</a:t>
            </a:r>
          </a:p>
          <a:p>
            <a:pPr lvl="1"/>
            <a:r>
              <a:rPr lang="en-US" altLang="en-US" dirty="0" err="1"/>
              <a:t>Test.php</a:t>
            </a:r>
            <a:endParaRPr lang="en-US" altLang="en-US" dirty="0"/>
          </a:p>
          <a:p>
            <a:pPr lvl="1"/>
            <a:r>
              <a:rPr lang="en-US" altLang="en-US" dirty="0" err="1"/>
              <a:t>TestAll.php</a:t>
            </a:r>
            <a:endParaRPr lang="en-US" altLang="en-US" dirty="0"/>
          </a:p>
          <a:p>
            <a:pPr lvl="1"/>
            <a:r>
              <a:rPr lang="en-US" altLang="en-US" dirty="0"/>
              <a:t>Follow Up</a:t>
            </a:r>
          </a:p>
          <a:p>
            <a:r>
              <a:rPr lang="en-US" altLang="en-US" dirty="0"/>
              <a:t>Build PHP MVC API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Similarities across systems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The majority of systems that are build are very much alike</a:t>
            </a:r>
          </a:p>
          <a:p>
            <a:r>
              <a:rPr lang="en-US" altLang="en-US" dirty="0"/>
              <a:t>This is why UML and ER diagrams work</a:t>
            </a:r>
          </a:p>
          <a:p>
            <a:r>
              <a:rPr lang="en-US" altLang="en-US" dirty="0"/>
              <a:t>Our approach in programming the systems are equally similar</a:t>
            </a:r>
          </a:p>
          <a:p>
            <a:r>
              <a:rPr lang="en-US" altLang="en-US" dirty="0"/>
              <a:t>Between systems, very much code is repeated</a:t>
            </a:r>
          </a:p>
          <a:p>
            <a:r>
              <a:rPr lang="en-US" altLang="en-US" dirty="0"/>
              <a:t>We can leverage this, by</a:t>
            </a:r>
          </a:p>
          <a:p>
            <a:pPr lvl="1"/>
            <a:r>
              <a:rPr lang="en-US" altLang="en-US" dirty="0"/>
              <a:t>Importing standard code and libraries</a:t>
            </a:r>
          </a:p>
          <a:p>
            <a:pPr lvl="1"/>
            <a:r>
              <a:rPr lang="en-US" altLang="en-US" dirty="0"/>
              <a:t>Generating code</a:t>
            </a:r>
          </a:p>
          <a:p>
            <a:pPr lvl="1"/>
            <a:r>
              <a:rPr lang="en-US" altLang="en-US" dirty="0"/>
              <a:t>Mapping standard systems to each other</a:t>
            </a:r>
          </a:p>
          <a:p>
            <a:pPr lvl="1"/>
            <a:r>
              <a:rPr lang="en-US" altLang="en-US" dirty="0"/>
              <a:t>Example</a:t>
            </a:r>
          </a:p>
          <a:p>
            <a:endParaRPr lang="en-US" altLang="en-US" dirty="0"/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29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Object Relational Manager (ORM)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A system that allows one system to automatically map to another</a:t>
            </a:r>
          </a:p>
          <a:p>
            <a:r>
              <a:rPr lang="en-US" altLang="en-US" dirty="0"/>
              <a:t>Usually used to avoid repeating the object model code in the database code</a:t>
            </a:r>
          </a:p>
          <a:p>
            <a:r>
              <a:rPr lang="en-US" altLang="en-US" dirty="0"/>
              <a:t>With an ORM, you can just create your model, and the ORM will</a:t>
            </a:r>
          </a:p>
          <a:p>
            <a:pPr lvl="1"/>
            <a:r>
              <a:rPr lang="en-US" altLang="en-US" dirty="0"/>
              <a:t>Create the database tables</a:t>
            </a:r>
          </a:p>
          <a:p>
            <a:pPr lvl="1"/>
            <a:r>
              <a:rPr lang="en-US" altLang="en-US" dirty="0"/>
              <a:t>Communicate with the database for you</a:t>
            </a:r>
          </a:p>
          <a:p>
            <a:pPr lvl="1"/>
            <a:r>
              <a:rPr lang="en-US" altLang="en-US" dirty="0"/>
              <a:t>Allow you to browse your data in the chosen backend language (Java, C#, PHP, etc.)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51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Scaffolding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982668" cy="5305425"/>
          </a:xfrm>
        </p:spPr>
        <p:txBody>
          <a:bodyPr/>
          <a:lstStyle/>
          <a:p>
            <a:r>
              <a:rPr lang="en-US" altLang="en-US" dirty="0"/>
              <a:t>The process of generating code from existing code</a:t>
            </a:r>
          </a:p>
          <a:p>
            <a:r>
              <a:rPr lang="en-US" altLang="en-US" dirty="0"/>
              <a:t>In </a:t>
            </a:r>
            <a:r>
              <a:rPr lang="en-US" altLang="en-US" dirty="0" err="1"/>
              <a:t>.net</a:t>
            </a:r>
            <a:r>
              <a:rPr lang="en-US" altLang="en-US" dirty="0"/>
              <a:t>, it is used to generate controllers and views from a model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83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Method Attributes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14716" cy="5305425"/>
          </a:xfrm>
        </p:spPr>
        <p:txBody>
          <a:bodyPr/>
          <a:lstStyle/>
          <a:p>
            <a:r>
              <a:rPr lang="en-US" altLang="en-US" dirty="0"/>
              <a:t>We generally do a lot to clean up our data and make sure it has a reliable format</a:t>
            </a:r>
          </a:p>
          <a:p>
            <a:r>
              <a:rPr lang="en-US" altLang="en-US" dirty="0"/>
              <a:t>Security measures and other common things can be set as attributes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55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Attributes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14716" cy="5305425"/>
          </a:xfrm>
        </p:spPr>
        <p:txBody>
          <a:bodyPr/>
          <a:lstStyle/>
          <a:p>
            <a:r>
              <a:rPr lang="en-US" altLang="en-US" dirty="0"/>
              <a:t>Let’s come up with some different systems and see how we would build them</a:t>
            </a:r>
          </a:p>
          <a:p>
            <a:r>
              <a:rPr lang="en-US" altLang="en-US" dirty="0"/>
              <a:t>What is the difference in how we would go about it?</a:t>
            </a:r>
          </a:p>
          <a:p>
            <a:r>
              <a:rPr lang="en-US" altLang="en-US" dirty="0"/>
              <a:t>What would be the same?</a:t>
            </a:r>
          </a:p>
          <a:p>
            <a:endParaRPr lang="en-US" altLang="en-US" dirty="0"/>
          </a:p>
          <a:p>
            <a:r>
              <a:rPr lang="en-US" altLang="en-US" dirty="0"/>
              <a:t>And then, let’s try making a super fast prototype in </a:t>
            </a:r>
            <a:r>
              <a:rPr lang="en-US" altLang="en-US" dirty="0" err="1"/>
              <a:t>.net</a:t>
            </a:r>
            <a:endParaRPr lang="en-US" altLang="en-US" dirty="0"/>
          </a:p>
          <a:p>
            <a:pPr lvl="1"/>
            <a:r>
              <a:rPr lang="en-US" altLang="en-US" dirty="0"/>
              <a:t>Using ORM, scaffolding and method attributes.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52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Next time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We will continue with: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 dirty="0"/>
              <a:t>Assignment 1 presentation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Assignment 2 specification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18134</TotalTime>
  <Pages>0</Pages>
  <Words>465</Words>
  <Characters>0</Characters>
  <Application>Microsoft Office PowerPoint</Application>
  <PresentationFormat>On-screen Show (4:3)</PresentationFormat>
  <Lines>0</Lines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</vt:lpstr>
      <vt:lpstr>Gill Sans MT</vt:lpstr>
      <vt:lpstr>Wingdings</vt:lpstr>
      <vt:lpstr>Ny SDU skabelon - blaa</vt:lpstr>
      <vt:lpstr>PowerPoint Presentation</vt:lpstr>
      <vt:lpstr>Plan</vt:lpstr>
      <vt:lpstr>Agenda</vt:lpstr>
      <vt:lpstr>Similarities across systems</vt:lpstr>
      <vt:lpstr>Object Relational Manager (ORM)</vt:lpstr>
      <vt:lpstr>Scaffolding</vt:lpstr>
      <vt:lpstr>Method Attributes</vt:lpstr>
      <vt:lpstr>Attributes</vt:lpstr>
      <vt:lpstr>Next time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550</cp:revision>
  <cp:lastPrinted>2014-09-22T14:05:59Z</cp:lastPrinted>
  <dcterms:created xsi:type="dcterms:W3CDTF">2009-06-26T14:20:50Z</dcterms:created>
  <dcterms:modified xsi:type="dcterms:W3CDTF">2019-05-03T06:16:27Z</dcterms:modified>
</cp:coreProperties>
</file>