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3"/>
  </p:sldMasterIdLst>
  <p:notesMasterIdLst>
    <p:notesMasterId r:id="rId138"/>
  </p:notesMasterIdLst>
  <p:handoutMasterIdLst>
    <p:handoutMasterId r:id="rId139"/>
  </p:handoutMasterIdLst>
  <p:sldIdLst>
    <p:sldId id="406" r:id="rId4"/>
    <p:sldId id="471" r:id="rId5"/>
    <p:sldId id="414" r:id="rId6"/>
    <p:sldId id="596" r:id="rId7"/>
    <p:sldId id="466" r:id="rId8"/>
    <p:sldId id="473" r:id="rId9"/>
    <p:sldId id="474" r:id="rId10"/>
    <p:sldId id="472" r:id="rId11"/>
    <p:sldId id="475" r:id="rId12"/>
    <p:sldId id="465" r:id="rId13"/>
    <p:sldId id="591" r:id="rId14"/>
    <p:sldId id="592" r:id="rId15"/>
    <p:sldId id="594" r:id="rId16"/>
    <p:sldId id="467" r:id="rId17"/>
    <p:sldId id="468" r:id="rId18"/>
    <p:sldId id="595" r:id="rId19"/>
    <p:sldId id="469" r:id="rId20"/>
    <p:sldId id="470" r:id="rId21"/>
    <p:sldId id="476" r:id="rId22"/>
    <p:sldId id="487" r:id="rId23"/>
    <p:sldId id="461" r:id="rId24"/>
    <p:sldId id="480" r:id="rId25"/>
    <p:sldId id="462" r:id="rId26"/>
    <p:sldId id="463" r:id="rId27"/>
    <p:sldId id="464" r:id="rId28"/>
    <p:sldId id="481" r:id="rId29"/>
    <p:sldId id="482" r:id="rId30"/>
    <p:sldId id="483" r:id="rId31"/>
    <p:sldId id="484" r:id="rId32"/>
    <p:sldId id="485" r:id="rId33"/>
    <p:sldId id="486" r:id="rId34"/>
    <p:sldId id="478" r:id="rId35"/>
    <p:sldId id="460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5" r:id="rId50"/>
    <p:sldId id="502" r:id="rId51"/>
    <p:sldId id="503" r:id="rId52"/>
    <p:sldId id="504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9" r:id="rId66"/>
    <p:sldId id="533" r:id="rId67"/>
    <p:sldId id="488" r:id="rId68"/>
    <p:sldId id="521" r:id="rId69"/>
    <p:sldId id="520" r:id="rId70"/>
    <p:sldId id="523" r:id="rId71"/>
    <p:sldId id="524" r:id="rId72"/>
    <p:sldId id="522" r:id="rId73"/>
    <p:sldId id="525" r:id="rId74"/>
    <p:sldId id="526" r:id="rId75"/>
    <p:sldId id="536" r:id="rId76"/>
    <p:sldId id="537" r:id="rId77"/>
    <p:sldId id="538" r:id="rId78"/>
    <p:sldId id="539" r:id="rId79"/>
    <p:sldId id="540" r:id="rId80"/>
    <p:sldId id="541" r:id="rId81"/>
    <p:sldId id="542" r:id="rId82"/>
    <p:sldId id="543" r:id="rId83"/>
    <p:sldId id="544" r:id="rId84"/>
    <p:sldId id="527" r:id="rId85"/>
    <p:sldId id="529" r:id="rId86"/>
    <p:sldId id="530" r:id="rId87"/>
    <p:sldId id="545" r:id="rId88"/>
    <p:sldId id="546" r:id="rId89"/>
    <p:sldId id="547" r:id="rId90"/>
    <p:sldId id="548" r:id="rId91"/>
    <p:sldId id="549" r:id="rId92"/>
    <p:sldId id="550" r:id="rId93"/>
    <p:sldId id="551" r:id="rId94"/>
    <p:sldId id="552" r:id="rId95"/>
    <p:sldId id="518" r:id="rId96"/>
    <p:sldId id="554" r:id="rId97"/>
    <p:sldId id="555" r:id="rId98"/>
    <p:sldId id="556" r:id="rId99"/>
    <p:sldId id="557" r:id="rId100"/>
    <p:sldId id="558" r:id="rId101"/>
    <p:sldId id="559" r:id="rId102"/>
    <p:sldId id="560" r:id="rId103"/>
    <p:sldId id="561" r:id="rId104"/>
    <p:sldId id="562" r:id="rId105"/>
    <p:sldId id="563" r:id="rId106"/>
    <p:sldId id="564" r:id="rId107"/>
    <p:sldId id="565" r:id="rId108"/>
    <p:sldId id="566" r:id="rId109"/>
    <p:sldId id="567" r:id="rId110"/>
    <p:sldId id="568" r:id="rId111"/>
    <p:sldId id="569" r:id="rId112"/>
    <p:sldId id="570" r:id="rId113"/>
    <p:sldId id="571" r:id="rId114"/>
    <p:sldId id="572" r:id="rId115"/>
    <p:sldId id="553" r:id="rId116"/>
    <p:sldId id="574" r:id="rId117"/>
    <p:sldId id="575" r:id="rId118"/>
    <p:sldId id="576" r:id="rId119"/>
    <p:sldId id="577" r:id="rId120"/>
    <p:sldId id="578" r:id="rId121"/>
    <p:sldId id="579" r:id="rId122"/>
    <p:sldId id="580" r:id="rId123"/>
    <p:sldId id="581" r:id="rId124"/>
    <p:sldId id="582" r:id="rId125"/>
    <p:sldId id="583" r:id="rId126"/>
    <p:sldId id="584" r:id="rId127"/>
    <p:sldId id="585" r:id="rId128"/>
    <p:sldId id="586" r:id="rId129"/>
    <p:sldId id="587" r:id="rId130"/>
    <p:sldId id="588" r:id="rId131"/>
    <p:sldId id="589" r:id="rId132"/>
    <p:sldId id="590" r:id="rId133"/>
    <p:sldId id="573" r:id="rId134"/>
    <p:sldId id="477" r:id="rId135"/>
    <p:sldId id="479" r:id="rId136"/>
    <p:sldId id="459" r:id="rId137"/>
  </p:sldIdLst>
  <p:sldSz cx="9144000" cy="6858000" type="screen4x3"/>
  <p:notesSz cx="6669088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6" charset="0"/>
        <a:ea typeface="ヒラギノ角ゴ ProN W3" pitchFamily="6" charset="-128"/>
        <a:cs typeface="+mn-cs"/>
        <a:sym typeface="Gill Sans" pitchFamily="6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5CAC7-7C08-4BA4-B32F-6FD75143A70B}" v="249" dt="2019-05-13T09:37:49.412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yst layout 2 - Markerin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llemlayout 4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llemlayout 3 - 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t layout 1 - Marker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Mørkt layout 2 - Markering 5/Markerin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80437" autoAdjust="0"/>
  </p:normalViewPr>
  <p:slideViewPr>
    <p:cSldViewPr>
      <p:cViewPr varScale="1">
        <p:scale>
          <a:sx n="131" d="100"/>
          <a:sy n="131" d="100"/>
        </p:scale>
        <p:origin x="11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5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microsoft.com/office/2016/11/relationships/changesInfo" Target="changesInfos/changesInfo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presProps" Target="presProps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nge" userId="0224487d-274b-4d71-863e-9ebf1d158e14" providerId="ADAL" clId="{0245CAC7-7C08-4BA4-B32F-6FD75143A70B}"/>
    <pc:docChg chg="custSel addSld delSld modSld sldOrd">
      <pc:chgData name="Henrik Lange" userId="0224487d-274b-4d71-863e-9ebf1d158e14" providerId="ADAL" clId="{0245CAC7-7C08-4BA4-B32F-6FD75143A70B}" dt="2019-05-13T09:37:49.412" v="3685"/>
      <pc:docMkLst>
        <pc:docMk/>
      </pc:docMkLst>
      <pc:sldChg chg="modSp">
        <pc:chgData name="Henrik Lange" userId="0224487d-274b-4d71-863e-9ebf1d158e14" providerId="ADAL" clId="{0245CAC7-7C08-4BA4-B32F-6FD75143A70B}" dt="2019-05-10T06:18:15.268" v="3612" actId="20577"/>
        <pc:sldMkLst>
          <pc:docMk/>
          <pc:sldMk cId="0" sldId="406"/>
        </pc:sldMkLst>
        <pc:spChg chg="mod">
          <ac:chgData name="Henrik Lange" userId="0224487d-274b-4d71-863e-9ebf1d158e14" providerId="ADAL" clId="{0245CAC7-7C08-4BA4-B32F-6FD75143A70B}" dt="2019-05-10T06:18:15.268" v="3612" actId="20577"/>
          <ac:spMkLst>
            <pc:docMk/>
            <pc:sldMk cId="0" sldId="406"/>
            <ac:spMk id="4098" creationId="{1327921A-54F3-4C63-9BD9-4B4D40ECF2BB}"/>
          </ac:spMkLst>
        </pc:spChg>
        <pc:spChg chg="mod">
          <ac:chgData name="Henrik Lange" userId="0224487d-274b-4d71-863e-9ebf1d158e14" providerId="ADAL" clId="{0245CAC7-7C08-4BA4-B32F-6FD75143A70B}" dt="2019-05-06T18:02:25.627" v="114" actId="20577"/>
          <ac:spMkLst>
            <pc:docMk/>
            <pc:sldMk cId="0" sldId="406"/>
            <ac:spMk id="4099" creationId="{075CA7AF-1066-4926-9B84-E66724E0DA70}"/>
          </ac:spMkLst>
        </pc:spChg>
      </pc:sldChg>
      <pc:sldChg chg="addSp modSp">
        <pc:chgData name="Henrik Lange" userId="0224487d-274b-4d71-863e-9ebf1d158e14" providerId="ADAL" clId="{0245CAC7-7C08-4BA4-B32F-6FD75143A70B}" dt="2019-05-10T06:17:13.766" v="3532" actId="20577"/>
        <pc:sldMkLst>
          <pc:docMk/>
          <pc:sldMk cId="0" sldId="414"/>
        </pc:sldMkLst>
        <pc:spChg chg="add mod">
          <ac:chgData name="Henrik Lange" userId="0224487d-274b-4d71-863e-9ebf1d158e14" providerId="ADAL" clId="{0245CAC7-7C08-4BA4-B32F-6FD75143A70B}" dt="2019-05-10T06:13:18.840" v="3339" actId="20577"/>
          <ac:spMkLst>
            <pc:docMk/>
            <pc:sldMk cId="0" sldId="414"/>
            <ac:spMk id="7" creationId="{73F60F6C-46C5-4E34-8DDF-AC0707329B38}"/>
          </ac:spMkLst>
        </pc:spChg>
        <pc:spChg chg="mod">
          <ac:chgData name="Henrik Lange" userId="0224487d-274b-4d71-863e-9ebf1d158e14" providerId="ADAL" clId="{0245CAC7-7C08-4BA4-B32F-6FD75143A70B}" dt="2019-05-10T06:17:13.766" v="3532" actId="20577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0245CAC7-7C08-4BA4-B32F-6FD75143A70B}" dt="2019-05-06T18:02:20.549" v="1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add">
        <pc:chgData name="Henrik Lange" userId="0224487d-274b-4d71-863e-9ebf1d158e14" providerId="ADAL" clId="{0245CAC7-7C08-4BA4-B32F-6FD75143A70B}" dt="2019-05-08T17:37:48.568" v="985"/>
        <pc:sldMkLst>
          <pc:docMk/>
          <pc:sldMk cId="0" sldId="460"/>
        </pc:sldMkLst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61"/>
        </pc:sldMkLst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62"/>
        </pc:sldMkLst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63"/>
        </pc:sldMkLst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64"/>
        </pc:sldMkLst>
      </pc:sldChg>
      <pc:sldChg chg="addSp delSp modSp">
        <pc:chgData name="Henrik Lange" userId="0224487d-274b-4d71-863e-9ebf1d158e14" providerId="ADAL" clId="{0245CAC7-7C08-4BA4-B32F-6FD75143A70B}" dt="2019-05-08T18:15:23.800" v="1373" actId="1582"/>
        <pc:sldMkLst>
          <pc:docMk/>
          <pc:sldMk cId="356785136" sldId="465"/>
        </pc:sldMkLst>
        <pc:spChg chg="del">
          <ac:chgData name="Henrik Lange" userId="0224487d-274b-4d71-863e-9ebf1d158e14" providerId="ADAL" clId="{0245CAC7-7C08-4BA4-B32F-6FD75143A70B}" dt="2019-05-08T18:13:20.839" v="1157" actId="478"/>
          <ac:spMkLst>
            <pc:docMk/>
            <pc:sldMk cId="356785136" sldId="465"/>
            <ac:spMk id="2" creationId="{D6DADDB5-5A39-42CD-AB36-FD016048542A}"/>
          </ac:spMkLst>
        </pc:spChg>
        <pc:spChg chg="del">
          <ac:chgData name="Henrik Lange" userId="0224487d-274b-4d71-863e-9ebf1d158e14" providerId="ADAL" clId="{0245CAC7-7C08-4BA4-B32F-6FD75143A70B}" dt="2019-05-08T18:12:55.673" v="1145" actId="478"/>
          <ac:spMkLst>
            <pc:docMk/>
            <pc:sldMk cId="356785136" sldId="465"/>
            <ac:spMk id="3" creationId="{2E6C7DEB-1FA0-427E-8352-335293424A0A}"/>
          </ac:spMkLst>
        </pc:spChg>
        <pc:spChg chg="del mod">
          <ac:chgData name="Henrik Lange" userId="0224487d-274b-4d71-863e-9ebf1d158e14" providerId="ADAL" clId="{0245CAC7-7C08-4BA4-B32F-6FD75143A70B}" dt="2019-05-08T18:13:30.259" v="1162" actId="478"/>
          <ac:spMkLst>
            <pc:docMk/>
            <pc:sldMk cId="356785136" sldId="465"/>
            <ac:spMk id="4" creationId="{0A3FA26E-6F52-45A3-88F3-3E5FA38B9065}"/>
          </ac:spMkLst>
        </pc:spChg>
        <pc:spChg chg="add mod">
          <ac:chgData name="Henrik Lange" userId="0224487d-274b-4d71-863e-9ebf1d158e14" providerId="ADAL" clId="{0245CAC7-7C08-4BA4-B32F-6FD75143A70B}" dt="2019-05-08T18:15:04.733" v="1371" actId="1037"/>
          <ac:spMkLst>
            <pc:docMk/>
            <pc:sldMk cId="356785136" sldId="465"/>
            <ac:spMk id="5" creationId="{12F859D4-1677-46FC-9658-4F7CF03CC73F}"/>
          </ac:spMkLst>
        </pc:spChg>
        <pc:spChg chg="del">
          <ac:chgData name="Henrik Lange" userId="0224487d-274b-4d71-863e-9ebf1d158e14" providerId="ADAL" clId="{0245CAC7-7C08-4BA4-B32F-6FD75143A70B}" dt="2019-05-08T18:13:22.499" v="1158" actId="478"/>
          <ac:spMkLst>
            <pc:docMk/>
            <pc:sldMk cId="356785136" sldId="465"/>
            <ac:spMk id="8" creationId="{47B5B186-F991-4B42-889F-349369F50DAE}"/>
          </ac:spMkLst>
        </pc:spChg>
        <pc:spChg chg="add mod">
          <ac:chgData name="Henrik Lange" userId="0224487d-274b-4d71-863e-9ebf1d158e14" providerId="ADAL" clId="{0245CAC7-7C08-4BA4-B32F-6FD75143A70B}" dt="2019-05-08T18:14:55.267" v="1352" actId="14100"/>
          <ac:spMkLst>
            <pc:docMk/>
            <pc:sldMk cId="356785136" sldId="465"/>
            <ac:spMk id="12" creationId="{B35C1231-5954-445B-BEE7-70C321A49DC0}"/>
          </ac:spMkLst>
        </pc:spChg>
        <pc:spChg chg="mod">
          <ac:chgData name="Henrik Lange" userId="0224487d-274b-4d71-863e-9ebf1d158e14" providerId="ADAL" clId="{0245CAC7-7C08-4BA4-B32F-6FD75143A70B}" dt="2019-05-08T18:13:09.965" v="1156" actId="20577"/>
          <ac:spMkLst>
            <pc:docMk/>
            <pc:sldMk cId="356785136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08T18:14:35.058" v="1290" actId="20577"/>
          <ac:spMkLst>
            <pc:docMk/>
            <pc:sldMk cId="356785136" sldId="465"/>
            <ac:spMk id="5123" creationId="{800EF323-F9AE-47DC-9344-047D2F9EE26B}"/>
          </ac:spMkLst>
        </pc:spChg>
        <pc:cxnChg chg="add mod">
          <ac:chgData name="Henrik Lange" userId="0224487d-274b-4d71-863e-9ebf1d158e14" providerId="ADAL" clId="{0245CAC7-7C08-4BA4-B32F-6FD75143A70B}" dt="2019-05-08T18:15:23.800" v="1373" actId="1582"/>
          <ac:cxnSpMkLst>
            <pc:docMk/>
            <pc:sldMk cId="356785136" sldId="465"/>
            <ac:cxnSpMk id="7" creationId="{CC6C759F-1986-482D-9A52-0477E453ADA1}"/>
          </ac:cxnSpMkLst>
        </pc:cxnChg>
      </pc:sldChg>
      <pc:sldChg chg="modSp">
        <pc:chgData name="Henrik Lange" userId="0224487d-274b-4d71-863e-9ebf1d158e14" providerId="ADAL" clId="{0245CAC7-7C08-4BA4-B32F-6FD75143A70B}" dt="2019-05-06T18:02:33.977" v="120" actId="20577"/>
        <pc:sldMkLst>
          <pc:docMk/>
          <pc:sldMk cId="2092755866" sldId="466"/>
        </pc:sldMkLst>
        <pc:spChg chg="mod">
          <ac:chgData name="Henrik Lange" userId="0224487d-274b-4d71-863e-9ebf1d158e14" providerId="ADAL" clId="{0245CAC7-7C08-4BA4-B32F-6FD75143A70B}" dt="2019-05-06T18:02:33.977" v="120" actId="20577"/>
          <ac:spMkLst>
            <pc:docMk/>
            <pc:sldMk cId="2092755866" sldId="466"/>
            <ac:spMk id="5124" creationId="{8BAB255F-A7C4-49F2-BED2-AB6400C5BDDE}"/>
          </ac:spMkLst>
        </pc:spChg>
      </pc:sldChg>
      <pc:sldChg chg="addSp delSp modSp">
        <pc:chgData name="Henrik Lange" userId="0224487d-274b-4d71-863e-9ebf1d158e14" providerId="ADAL" clId="{0245CAC7-7C08-4BA4-B32F-6FD75143A70B}" dt="2019-05-09T10:54:32.027" v="2683" actId="14100"/>
        <pc:sldMkLst>
          <pc:docMk/>
          <pc:sldMk cId="1059803099" sldId="467"/>
        </pc:sldMkLst>
        <pc:spChg chg="add del">
          <ac:chgData name="Henrik Lange" userId="0224487d-274b-4d71-863e-9ebf1d158e14" providerId="ADAL" clId="{0245CAC7-7C08-4BA4-B32F-6FD75143A70B}" dt="2019-05-09T10:41:59.936" v="2281"/>
          <ac:spMkLst>
            <pc:docMk/>
            <pc:sldMk cId="1059803099" sldId="467"/>
            <ac:spMk id="2" creationId="{35BBDC24-74D6-4F1B-A88F-935658F6F9AB}"/>
          </ac:spMkLst>
        </pc:spChg>
        <pc:spChg chg="add del">
          <ac:chgData name="Henrik Lange" userId="0224487d-274b-4d71-863e-9ebf1d158e14" providerId="ADAL" clId="{0245CAC7-7C08-4BA4-B32F-6FD75143A70B}" dt="2019-05-09T10:43:12.215" v="2407"/>
          <ac:spMkLst>
            <pc:docMk/>
            <pc:sldMk cId="1059803099" sldId="467"/>
            <ac:spMk id="3" creationId="{835136BF-C6DD-4FDA-8594-875C9BAF5D20}"/>
          </ac:spMkLst>
        </pc:spChg>
        <pc:spChg chg="del">
          <ac:chgData name="Henrik Lange" userId="0224487d-274b-4d71-863e-9ebf1d158e14" providerId="ADAL" clId="{0245CAC7-7C08-4BA4-B32F-6FD75143A70B}" dt="2019-05-09T10:41:01.099" v="2201" actId="478"/>
          <ac:spMkLst>
            <pc:docMk/>
            <pc:sldMk cId="1059803099" sldId="467"/>
            <ac:spMk id="7" creationId="{13D51D93-0E41-4E67-BDC5-CBFCC64F5C73}"/>
          </ac:spMkLst>
        </pc:spChg>
        <pc:spChg chg="add mod">
          <ac:chgData name="Henrik Lange" userId="0224487d-274b-4d71-863e-9ebf1d158e14" providerId="ADAL" clId="{0245CAC7-7C08-4BA4-B32F-6FD75143A70B}" dt="2019-05-09T10:54:32.027" v="2683" actId="14100"/>
          <ac:spMkLst>
            <pc:docMk/>
            <pc:sldMk cId="1059803099" sldId="467"/>
            <ac:spMk id="8" creationId="{00813BD2-C42F-40D8-B29A-670B0866BA6D}"/>
          </ac:spMkLst>
        </pc:spChg>
        <pc:spChg chg="add mod">
          <ac:chgData name="Henrik Lange" userId="0224487d-274b-4d71-863e-9ebf1d158e14" providerId="ADAL" clId="{0245CAC7-7C08-4BA4-B32F-6FD75143A70B}" dt="2019-05-09T10:54:28.948" v="2682" actId="14100"/>
          <ac:spMkLst>
            <pc:docMk/>
            <pc:sldMk cId="1059803099" sldId="467"/>
            <ac:spMk id="11" creationId="{FEBA598B-5303-4592-B3E1-40C238806163}"/>
          </ac:spMkLst>
        </pc:spChg>
        <pc:spChg chg="mod">
          <ac:chgData name="Henrik Lange" userId="0224487d-274b-4d71-863e-9ebf1d158e14" providerId="ADAL" clId="{0245CAC7-7C08-4BA4-B32F-6FD75143A70B}" dt="2019-05-09T10:52:31.374" v="2617"/>
          <ac:spMkLst>
            <pc:docMk/>
            <pc:sldMk cId="1059803099" sldId="467"/>
            <ac:spMk id="5123" creationId="{800EF323-F9AE-47DC-9344-047D2F9EE26B}"/>
          </ac:spMkLst>
        </pc:spChg>
      </pc:sldChg>
      <pc:sldChg chg="addSp delSp modSp">
        <pc:chgData name="Henrik Lange" userId="0224487d-274b-4d71-863e-9ebf1d158e14" providerId="ADAL" clId="{0245CAC7-7C08-4BA4-B32F-6FD75143A70B}" dt="2019-05-09T11:00:59.005" v="2955" actId="20577"/>
        <pc:sldMkLst>
          <pc:docMk/>
          <pc:sldMk cId="3483477340" sldId="468"/>
        </pc:sldMkLst>
        <pc:spChg chg="add del">
          <ac:chgData name="Henrik Lange" userId="0224487d-274b-4d71-863e-9ebf1d158e14" providerId="ADAL" clId="{0245CAC7-7C08-4BA4-B32F-6FD75143A70B}" dt="2019-05-09T10:56:44.780" v="2693"/>
          <ac:spMkLst>
            <pc:docMk/>
            <pc:sldMk cId="3483477340" sldId="468"/>
            <ac:spMk id="2" creationId="{BF209D83-B461-47A7-8D4D-8942BFF9D190}"/>
          </ac:spMkLst>
        </pc:spChg>
        <pc:spChg chg="del">
          <ac:chgData name="Henrik Lange" userId="0224487d-274b-4d71-863e-9ebf1d158e14" providerId="ADAL" clId="{0245CAC7-7C08-4BA4-B32F-6FD75143A70B}" dt="2019-05-09T10:56:20.426" v="2684" actId="478"/>
          <ac:spMkLst>
            <pc:docMk/>
            <pc:sldMk cId="3483477340" sldId="468"/>
            <ac:spMk id="7" creationId="{F6BC0A51-7F99-43CC-B2DC-D98C2C5BC838}"/>
          </ac:spMkLst>
        </pc:spChg>
        <pc:spChg chg="add del mod">
          <ac:chgData name="Henrik Lange" userId="0224487d-274b-4d71-863e-9ebf1d158e14" providerId="ADAL" clId="{0245CAC7-7C08-4BA4-B32F-6FD75143A70B}" dt="2019-05-09T10:57:22.984" v="2702" actId="478"/>
          <ac:spMkLst>
            <pc:docMk/>
            <pc:sldMk cId="3483477340" sldId="468"/>
            <ac:spMk id="8" creationId="{ADD33F67-AD4B-4814-8640-F319E14AFB21}"/>
          </ac:spMkLst>
        </pc:spChg>
        <pc:spChg chg="add mod">
          <ac:chgData name="Henrik Lange" userId="0224487d-274b-4d71-863e-9ebf1d158e14" providerId="ADAL" clId="{0245CAC7-7C08-4BA4-B32F-6FD75143A70B}" dt="2019-05-09T11:00:44.636" v="2939" actId="1038"/>
          <ac:spMkLst>
            <pc:docMk/>
            <pc:sldMk cId="3483477340" sldId="468"/>
            <ac:spMk id="9" creationId="{8D480B25-93E5-417D-B3AE-8A5AF01BFA2E}"/>
          </ac:spMkLst>
        </pc:spChg>
        <pc:spChg chg="mod">
          <ac:chgData name="Henrik Lange" userId="0224487d-274b-4d71-863e-9ebf1d158e14" providerId="ADAL" clId="{0245CAC7-7C08-4BA4-B32F-6FD75143A70B}" dt="2019-05-09T11:00:59.005" v="2955" actId="20577"/>
          <ac:spMkLst>
            <pc:docMk/>
            <pc:sldMk cId="3483477340" sldId="468"/>
            <ac:spMk id="5123" creationId="{800EF323-F9AE-47DC-9344-047D2F9EE26B}"/>
          </ac:spMkLst>
        </pc:spChg>
      </pc:sldChg>
      <pc:sldChg chg="addSp delSp modSp">
        <pc:chgData name="Henrik Lange" userId="0224487d-274b-4d71-863e-9ebf1d158e14" providerId="ADAL" clId="{0245CAC7-7C08-4BA4-B32F-6FD75143A70B}" dt="2019-05-09T11:07:00.154" v="3115" actId="1038"/>
        <pc:sldMkLst>
          <pc:docMk/>
          <pc:sldMk cId="726214391" sldId="469"/>
        </pc:sldMkLst>
        <pc:spChg chg="add del mod">
          <ac:chgData name="Henrik Lange" userId="0224487d-274b-4d71-863e-9ebf1d158e14" providerId="ADAL" clId="{0245CAC7-7C08-4BA4-B32F-6FD75143A70B}" dt="2019-05-09T11:05:38.754" v="3072" actId="478"/>
          <ac:spMkLst>
            <pc:docMk/>
            <pc:sldMk cId="726214391" sldId="469"/>
            <ac:spMk id="2" creationId="{72BED6E9-8788-404B-AEBC-5E6D956EC50A}"/>
          </ac:spMkLst>
        </pc:spChg>
        <pc:spChg chg="add mod">
          <ac:chgData name="Henrik Lange" userId="0224487d-274b-4d71-863e-9ebf1d158e14" providerId="ADAL" clId="{0245CAC7-7C08-4BA4-B32F-6FD75143A70B}" dt="2019-05-09T11:07:00.154" v="3115" actId="1038"/>
          <ac:spMkLst>
            <pc:docMk/>
            <pc:sldMk cId="726214391" sldId="469"/>
            <ac:spMk id="3" creationId="{CE8B5C61-0EC4-42A6-89A1-9CA30423759F}"/>
          </ac:spMkLst>
        </pc:spChg>
        <pc:spChg chg="add del">
          <ac:chgData name="Henrik Lange" userId="0224487d-274b-4d71-863e-9ebf1d158e14" providerId="ADAL" clId="{0245CAC7-7C08-4BA4-B32F-6FD75143A70B}" dt="2019-05-09T11:05:50.549" v="3077"/>
          <ac:spMkLst>
            <pc:docMk/>
            <pc:sldMk cId="726214391" sldId="469"/>
            <ac:spMk id="4" creationId="{F35AACCA-C302-4A8A-8C1D-B79F264F0FE1}"/>
          </ac:spMkLst>
        </pc:spChg>
        <pc:spChg chg="del">
          <ac:chgData name="Henrik Lange" userId="0224487d-274b-4d71-863e-9ebf1d158e14" providerId="ADAL" clId="{0245CAC7-7C08-4BA4-B32F-6FD75143A70B}" dt="2019-05-09T11:03:20.866" v="3067" actId="478"/>
          <ac:spMkLst>
            <pc:docMk/>
            <pc:sldMk cId="726214391" sldId="469"/>
            <ac:spMk id="7" creationId="{0A7E403E-7A6E-4BCC-A39D-FCF833EB151C}"/>
          </ac:spMkLst>
        </pc:spChg>
        <pc:spChg chg="mod">
          <ac:chgData name="Henrik Lange" userId="0224487d-274b-4d71-863e-9ebf1d158e14" providerId="ADAL" clId="{0245CAC7-7C08-4BA4-B32F-6FD75143A70B}" dt="2019-05-09T11:05:18.566" v="3070"/>
          <ac:spMkLst>
            <pc:docMk/>
            <pc:sldMk cId="726214391" sldId="469"/>
            <ac:spMk id="5123" creationId="{800EF323-F9AE-47DC-9344-047D2F9EE26B}"/>
          </ac:spMkLst>
        </pc:spChg>
      </pc:sldChg>
      <pc:sldChg chg="addSp delSp modSp">
        <pc:chgData name="Henrik Lange" userId="0224487d-274b-4d71-863e-9ebf1d158e14" providerId="ADAL" clId="{0245CAC7-7C08-4BA4-B32F-6FD75143A70B}" dt="2019-05-10T06:16:17.488" v="3519" actId="20577"/>
        <pc:sldMkLst>
          <pc:docMk/>
          <pc:sldMk cId="4090386384" sldId="470"/>
        </pc:sldMkLst>
        <pc:spChg chg="add mod">
          <ac:chgData name="Henrik Lange" userId="0224487d-274b-4d71-863e-9ebf1d158e14" providerId="ADAL" clId="{0245CAC7-7C08-4BA4-B32F-6FD75143A70B}" dt="2019-05-10T06:15:25.641" v="3415" actId="1038"/>
          <ac:spMkLst>
            <pc:docMk/>
            <pc:sldMk cId="4090386384" sldId="470"/>
            <ac:spMk id="2" creationId="{D6B137E8-167C-4203-8CF4-1E33BF330644}"/>
          </ac:spMkLst>
        </pc:spChg>
        <pc:spChg chg="add del">
          <ac:chgData name="Henrik Lange" userId="0224487d-274b-4d71-863e-9ebf1d158e14" providerId="ADAL" clId="{0245CAC7-7C08-4BA4-B32F-6FD75143A70B}" dt="2019-05-10T06:15:06.548" v="3402"/>
          <ac:spMkLst>
            <pc:docMk/>
            <pc:sldMk cId="4090386384" sldId="470"/>
            <ac:spMk id="3" creationId="{949DFED7-EAE1-4669-8976-8266AF526669}"/>
          </ac:spMkLst>
        </pc:spChg>
        <pc:spChg chg="del">
          <ac:chgData name="Henrik Lange" userId="0224487d-274b-4d71-863e-9ebf1d158e14" providerId="ADAL" clId="{0245CAC7-7C08-4BA4-B32F-6FD75143A70B}" dt="2019-05-09T11:07:04.849" v="3116" actId="478"/>
          <ac:spMkLst>
            <pc:docMk/>
            <pc:sldMk cId="4090386384" sldId="470"/>
            <ac:spMk id="7" creationId="{99152A21-CE5F-47C3-9049-92D37912350A}"/>
          </ac:spMkLst>
        </pc:spChg>
        <pc:spChg chg="add mod">
          <ac:chgData name="Henrik Lange" userId="0224487d-274b-4d71-863e-9ebf1d158e14" providerId="ADAL" clId="{0245CAC7-7C08-4BA4-B32F-6FD75143A70B}" dt="2019-05-10T06:15:23.218" v="3412" actId="1038"/>
          <ac:spMkLst>
            <pc:docMk/>
            <pc:sldMk cId="4090386384" sldId="470"/>
            <ac:spMk id="9" creationId="{FD5149C1-ABEC-49FE-8148-1ED860C27F96}"/>
          </ac:spMkLst>
        </pc:spChg>
        <pc:spChg chg="mod">
          <ac:chgData name="Henrik Lange" userId="0224487d-274b-4d71-863e-9ebf1d158e14" providerId="ADAL" clId="{0245CAC7-7C08-4BA4-B32F-6FD75143A70B}" dt="2019-05-10T06:16:17.488" v="3519" actId="20577"/>
          <ac:spMkLst>
            <pc:docMk/>
            <pc:sldMk cId="4090386384" sldId="470"/>
            <ac:spMk id="5123" creationId="{800EF323-F9AE-47DC-9344-047D2F9EE26B}"/>
          </ac:spMkLst>
        </pc:spChg>
      </pc:sldChg>
      <pc:sldChg chg="modSp">
        <pc:chgData name="Henrik Lange" userId="0224487d-274b-4d71-863e-9ebf1d158e14" providerId="ADAL" clId="{0245CAC7-7C08-4BA4-B32F-6FD75143A70B}" dt="2019-05-06T18:02:29.918" v="117" actId="20577"/>
        <pc:sldMkLst>
          <pc:docMk/>
          <pc:sldMk cId="3630620502" sldId="471"/>
        </pc:sldMkLst>
        <pc:spChg chg="mod">
          <ac:chgData name="Henrik Lange" userId="0224487d-274b-4d71-863e-9ebf1d158e14" providerId="ADAL" clId="{0245CAC7-7C08-4BA4-B32F-6FD75143A70B}" dt="2019-05-06T18:00:58.362" v="26" actId="404"/>
          <ac:spMkLst>
            <pc:docMk/>
            <pc:sldMk cId="3630620502" sldId="471"/>
            <ac:spMk id="5123" creationId="{800EF323-F9AE-47DC-9344-047D2F9EE26B}"/>
          </ac:spMkLst>
        </pc:spChg>
        <pc:spChg chg="mod">
          <ac:chgData name="Henrik Lange" userId="0224487d-274b-4d71-863e-9ebf1d158e14" providerId="ADAL" clId="{0245CAC7-7C08-4BA4-B32F-6FD75143A70B}" dt="2019-05-06T18:02:29.918" v="117" actId="20577"/>
          <ac:spMkLst>
            <pc:docMk/>
            <pc:sldMk cId="3630620502" sldId="471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245CAC7-7C08-4BA4-B32F-6FD75143A70B}" dt="2019-05-06T18:02:44.486" v="129" actId="20577"/>
        <pc:sldMkLst>
          <pc:docMk/>
          <pc:sldMk cId="1454815104" sldId="472"/>
        </pc:sldMkLst>
        <pc:spChg chg="mod">
          <ac:chgData name="Henrik Lange" userId="0224487d-274b-4d71-863e-9ebf1d158e14" providerId="ADAL" clId="{0245CAC7-7C08-4BA4-B32F-6FD75143A70B}" dt="2019-05-06T18:02:44.486" v="129" actId="20577"/>
          <ac:spMkLst>
            <pc:docMk/>
            <pc:sldMk cId="1454815104" sldId="472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245CAC7-7C08-4BA4-B32F-6FD75143A70B}" dt="2019-05-06T18:02:37.202" v="123" actId="20577"/>
        <pc:sldMkLst>
          <pc:docMk/>
          <pc:sldMk cId="1875683565" sldId="473"/>
        </pc:sldMkLst>
        <pc:spChg chg="mod">
          <ac:chgData name="Henrik Lange" userId="0224487d-274b-4d71-863e-9ebf1d158e14" providerId="ADAL" clId="{0245CAC7-7C08-4BA4-B32F-6FD75143A70B}" dt="2019-05-06T18:02:37.202" v="123" actId="20577"/>
          <ac:spMkLst>
            <pc:docMk/>
            <pc:sldMk cId="1875683565" sldId="473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245CAC7-7C08-4BA4-B32F-6FD75143A70B}" dt="2019-05-06T18:02:40.822" v="126" actId="20577"/>
        <pc:sldMkLst>
          <pc:docMk/>
          <pc:sldMk cId="1830962196" sldId="474"/>
        </pc:sldMkLst>
        <pc:spChg chg="mod">
          <ac:chgData name="Henrik Lange" userId="0224487d-274b-4d71-863e-9ebf1d158e14" providerId="ADAL" clId="{0245CAC7-7C08-4BA4-B32F-6FD75143A70B}" dt="2019-05-06T18:02:40.822" v="126" actId="20577"/>
          <ac:spMkLst>
            <pc:docMk/>
            <pc:sldMk cId="1830962196" sldId="47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245CAC7-7C08-4BA4-B32F-6FD75143A70B}" dt="2019-05-06T18:02:49.404" v="134" actId="20577"/>
        <pc:sldMkLst>
          <pc:docMk/>
          <pc:sldMk cId="3641900216" sldId="475"/>
        </pc:sldMkLst>
        <pc:spChg chg="mod">
          <ac:chgData name="Henrik Lange" userId="0224487d-274b-4d71-863e-9ebf1d158e14" providerId="ADAL" clId="{0245CAC7-7C08-4BA4-B32F-6FD75143A70B}" dt="2019-05-06T18:02:49.404" v="134" actId="20577"/>
          <ac:spMkLst>
            <pc:docMk/>
            <pc:sldMk cId="3641900216" sldId="475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245CAC7-7C08-4BA4-B32F-6FD75143A70B}" dt="2019-05-06T18:03:56.689" v="221" actId="1037"/>
        <pc:sldMkLst>
          <pc:docMk/>
          <pc:sldMk cId="4051820895" sldId="476"/>
        </pc:sldMkLst>
        <pc:spChg chg="mod">
          <ac:chgData name="Henrik Lange" userId="0224487d-274b-4d71-863e-9ebf1d158e14" providerId="ADAL" clId="{0245CAC7-7C08-4BA4-B32F-6FD75143A70B}" dt="2019-05-06T18:03:56.689" v="221" actId="1037"/>
          <ac:spMkLst>
            <pc:docMk/>
            <pc:sldMk cId="4051820895" sldId="476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245CAC7-7C08-4BA4-B32F-6FD75143A70B}" dt="2019-05-06T18:11:17.866" v="711" actId="20577"/>
        <pc:sldMkLst>
          <pc:docMk/>
          <pc:sldMk cId="262476287" sldId="477"/>
        </pc:sldMkLst>
        <pc:spChg chg="mod">
          <ac:chgData name="Henrik Lange" userId="0224487d-274b-4d71-863e-9ebf1d158e14" providerId="ADAL" clId="{0245CAC7-7C08-4BA4-B32F-6FD75143A70B}" dt="2019-05-06T18:07:10.646" v="281" actId="20577"/>
          <ac:spMkLst>
            <pc:docMk/>
            <pc:sldMk cId="262476287" sldId="477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06T18:11:17.866" v="711" actId="20577"/>
          <ac:spMkLst>
            <pc:docMk/>
            <pc:sldMk cId="262476287" sldId="477"/>
            <ac:spMk id="5123" creationId="{800EF323-F9AE-47DC-9344-047D2F9EE26B}"/>
          </ac:spMkLst>
        </pc:spChg>
        <pc:graphicFrameChg chg="add del mod modGraphic">
          <ac:chgData name="Henrik Lange" userId="0224487d-274b-4d71-863e-9ebf1d158e14" providerId="ADAL" clId="{0245CAC7-7C08-4BA4-B32F-6FD75143A70B}" dt="2019-05-06T18:07:06.645" v="272" actId="478"/>
          <ac:graphicFrameMkLst>
            <pc:docMk/>
            <pc:sldMk cId="262476287" sldId="477"/>
            <ac:graphicFrameMk id="2" creationId="{E8B4F49A-25D4-4718-AA40-4917F622E834}"/>
          </ac:graphicFrameMkLst>
        </pc:graphicFrameChg>
      </pc:sldChg>
      <pc:sldChg chg="addSp delSp modSp add">
        <pc:chgData name="Henrik Lange" userId="0224487d-274b-4d71-863e-9ebf1d158e14" providerId="ADAL" clId="{0245CAC7-7C08-4BA4-B32F-6FD75143A70B}" dt="2019-05-08T17:35:28.476" v="974" actId="478"/>
        <pc:sldMkLst>
          <pc:docMk/>
          <pc:sldMk cId="3155046870" sldId="478"/>
        </pc:sldMkLst>
        <pc:spChg chg="add mod">
          <ac:chgData name="Henrik Lange" userId="0224487d-274b-4d71-863e-9ebf1d158e14" providerId="ADAL" clId="{0245CAC7-7C08-4BA4-B32F-6FD75143A70B}" dt="2019-05-08T17:35:28.476" v="974" actId="478"/>
          <ac:spMkLst>
            <pc:docMk/>
            <pc:sldMk cId="3155046870" sldId="478"/>
            <ac:spMk id="2" creationId="{8F6C7C68-05D0-4B69-99CC-1743BA3DAD1E}"/>
          </ac:spMkLst>
        </pc:spChg>
        <pc:spChg chg="mod">
          <ac:chgData name="Henrik Lange" userId="0224487d-274b-4d71-863e-9ebf1d158e14" providerId="ADAL" clId="{0245CAC7-7C08-4BA4-B32F-6FD75143A70B}" dt="2019-05-08T17:35:25.581" v="973" actId="20577"/>
          <ac:spMkLst>
            <pc:docMk/>
            <pc:sldMk cId="3155046870" sldId="478"/>
            <ac:spMk id="5122" creationId="{770228EC-4F71-40B1-BD9D-7349A2EDCB76}"/>
          </ac:spMkLst>
        </pc:spChg>
        <pc:spChg chg="del mod">
          <ac:chgData name="Henrik Lange" userId="0224487d-274b-4d71-863e-9ebf1d158e14" providerId="ADAL" clId="{0245CAC7-7C08-4BA4-B32F-6FD75143A70B}" dt="2019-05-08T17:35:28.476" v="974" actId="478"/>
          <ac:spMkLst>
            <pc:docMk/>
            <pc:sldMk cId="3155046870" sldId="47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45CAC7-7C08-4BA4-B32F-6FD75143A70B}" dt="2019-05-13T09:37:49.412" v="3685"/>
        <pc:sldMkLst>
          <pc:docMk/>
          <pc:sldMk cId="4245612928" sldId="479"/>
        </pc:sldMkLst>
        <pc:spChg chg="mod">
          <ac:chgData name="Henrik Lange" userId="0224487d-274b-4d71-863e-9ebf1d158e14" providerId="ADAL" clId="{0245CAC7-7C08-4BA4-B32F-6FD75143A70B}" dt="2019-05-06T18:13:35.412" v="866" actId="20577"/>
          <ac:spMkLst>
            <pc:docMk/>
            <pc:sldMk cId="4245612928" sldId="479"/>
            <ac:spMk id="5123" creationId="{800EF323-F9AE-47DC-9344-047D2F9EE26B}"/>
          </ac:spMkLst>
        </pc:spChg>
        <pc:graphicFrameChg chg="mod modGraphic">
          <ac:chgData name="Henrik Lange" userId="0224487d-274b-4d71-863e-9ebf1d158e14" providerId="ADAL" clId="{0245CAC7-7C08-4BA4-B32F-6FD75143A70B}" dt="2019-05-13T09:37:49.412" v="3685"/>
          <ac:graphicFrameMkLst>
            <pc:docMk/>
            <pc:sldMk cId="4245612928" sldId="479"/>
            <ac:graphicFrameMk id="2" creationId="{E8B4F49A-25D4-4718-AA40-4917F622E834}"/>
          </ac:graphicFrameMkLst>
        </pc:graphicFrameChg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80"/>
        </pc:sldMkLst>
      </pc:sldChg>
      <pc:sldChg chg="add">
        <pc:chgData name="Henrik Lange" userId="0224487d-274b-4d71-863e-9ebf1d158e14" providerId="ADAL" clId="{0245CAC7-7C08-4BA4-B32F-6FD75143A70B}" dt="2019-05-08T17:33:22.451" v="923"/>
        <pc:sldMkLst>
          <pc:docMk/>
          <pc:sldMk cId="0" sldId="481"/>
        </pc:sldMkLst>
      </pc:sldChg>
      <pc:sldChg chg="add">
        <pc:chgData name="Henrik Lange" userId="0224487d-274b-4d71-863e-9ebf1d158e14" providerId="ADAL" clId="{0245CAC7-7C08-4BA4-B32F-6FD75143A70B}" dt="2019-05-08T17:33:46.462" v="924"/>
        <pc:sldMkLst>
          <pc:docMk/>
          <pc:sldMk cId="0" sldId="482"/>
        </pc:sldMkLst>
      </pc:sldChg>
      <pc:sldChg chg="add">
        <pc:chgData name="Henrik Lange" userId="0224487d-274b-4d71-863e-9ebf1d158e14" providerId="ADAL" clId="{0245CAC7-7C08-4BA4-B32F-6FD75143A70B}" dt="2019-05-08T17:34:00.701" v="925"/>
        <pc:sldMkLst>
          <pc:docMk/>
          <pc:sldMk cId="0" sldId="483"/>
        </pc:sldMkLst>
      </pc:sldChg>
      <pc:sldChg chg="add">
        <pc:chgData name="Henrik Lange" userId="0224487d-274b-4d71-863e-9ebf1d158e14" providerId="ADAL" clId="{0245CAC7-7C08-4BA4-B32F-6FD75143A70B}" dt="2019-05-08T17:34:04.288" v="926"/>
        <pc:sldMkLst>
          <pc:docMk/>
          <pc:sldMk cId="0" sldId="484"/>
        </pc:sldMkLst>
      </pc:sldChg>
      <pc:sldChg chg="add">
        <pc:chgData name="Henrik Lange" userId="0224487d-274b-4d71-863e-9ebf1d158e14" providerId="ADAL" clId="{0245CAC7-7C08-4BA4-B32F-6FD75143A70B}" dt="2019-05-08T17:34:09.036" v="927"/>
        <pc:sldMkLst>
          <pc:docMk/>
          <pc:sldMk cId="399067291" sldId="485"/>
        </pc:sldMkLst>
      </pc:sldChg>
      <pc:sldChg chg="add">
        <pc:chgData name="Henrik Lange" userId="0224487d-274b-4d71-863e-9ebf1d158e14" providerId="ADAL" clId="{0245CAC7-7C08-4BA4-B32F-6FD75143A70B}" dt="2019-05-08T17:34:23.244" v="928"/>
        <pc:sldMkLst>
          <pc:docMk/>
          <pc:sldMk cId="0" sldId="486"/>
        </pc:sldMkLst>
      </pc:sldChg>
      <pc:sldChg chg="modSp add">
        <pc:chgData name="Henrik Lange" userId="0224487d-274b-4d71-863e-9ebf1d158e14" providerId="ADAL" clId="{0245CAC7-7C08-4BA4-B32F-6FD75143A70B}" dt="2019-05-08T17:35:04.642" v="969" actId="20577"/>
        <pc:sldMkLst>
          <pc:docMk/>
          <pc:sldMk cId="473918338" sldId="487"/>
        </pc:sldMkLst>
        <pc:spChg chg="mod">
          <ac:chgData name="Henrik Lange" userId="0224487d-274b-4d71-863e-9ebf1d158e14" providerId="ADAL" clId="{0245CAC7-7C08-4BA4-B32F-6FD75143A70B}" dt="2019-05-08T17:34:59.188" v="950" actId="20577"/>
          <ac:spMkLst>
            <pc:docMk/>
            <pc:sldMk cId="473918338" sldId="487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08T17:35:04.642" v="969" actId="20577"/>
          <ac:spMkLst>
            <pc:docMk/>
            <pc:sldMk cId="473918338" sldId="487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245CAC7-7C08-4BA4-B32F-6FD75143A70B}" dt="2019-05-08T17:44:04.522" v="1052" actId="478"/>
        <pc:sldMkLst>
          <pc:docMk/>
          <pc:sldMk cId="3725867157" sldId="488"/>
        </pc:sldMkLst>
        <pc:spChg chg="add mod">
          <ac:chgData name="Henrik Lange" userId="0224487d-274b-4d71-863e-9ebf1d158e14" providerId="ADAL" clId="{0245CAC7-7C08-4BA4-B32F-6FD75143A70B}" dt="2019-05-08T17:44:04.522" v="1052" actId="478"/>
          <ac:spMkLst>
            <pc:docMk/>
            <pc:sldMk cId="3725867157" sldId="488"/>
            <ac:spMk id="2" creationId="{81B7BCC0-0958-4112-8845-43E7395C5B8B}"/>
          </ac:spMkLst>
        </pc:spChg>
        <pc:spChg chg="mod">
          <ac:chgData name="Henrik Lange" userId="0224487d-274b-4d71-863e-9ebf1d158e14" providerId="ADAL" clId="{0245CAC7-7C08-4BA4-B32F-6FD75143A70B}" dt="2019-05-08T17:44:02.751" v="1051" actId="20577"/>
          <ac:spMkLst>
            <pc:docMk/>
            <pc:sldMk cId="3725867157" sldId="488"/>
            <ac:spMk id="5122" creationId="{770228EC-4F71-40B1-BD9D-7349A2EDCB76}"/>
          </ac:spMkLst>
        </pc:spChg>
        <pc:spChg chg="del">
          <ac:chgData name="Henrik Lange" userId="0224487d-274b-4d71-863e-9ebf1d158e14" providerId="ADAL" clId="{0245CAC7-7C08-4BA4-B32F-6FD75143A70B}" dt="2019-05-08T17:44:04.522" v="1052" actId="478"/>
          <ac:spMkLst>
            <pc:docMk/>
            <pc:sldMk cId="3725867157" sldId="488"/>
            <ac:spMk id="5123" creationId="{800EF323-F9AE-47DC-9344-047D2F9EE26B}"/>
          </ac:spMkLst>
        </pc:spChg>
      </pc:sldChg>
      <pc:sldChg chg="add del">
        <pc:chgData name="Henrik Lange" userId="0224487d-274b-4d71-863e-9ebf1d158e14" providerId="ADAL" clId="{0245CAC7-7C08-4BA4-B32F-6FD75143A70B}" dt="2019-05-08T17:37:48.568" v="985"/>
        <pc:sldMkLst>
          <pc:docMk/>
          <pc:sldMk cId="0" sldId="489"/>
        </pc:sldMkLst>
      </pc:sldChg>
      <pc:sldChg chg="add del">
        <pc:chgData name="Henrik Lange" userId="0224487d-274b-4d71-863e-9ebf1d158e14" providerId="ADAL" clId="{0245CAC7-7C08-4BA4-B32F-6FD75143A70B}" dt="2019-05-08T17:37:48.568" v="985"/>
        <pc:sldMkLst>
          <pc:docMk/>
          <pc:sldMk cId="0" sldId="490"/>
        </pc:sldMkLst>
      </pc:sldChg>
      <pc:sldChg chg="add">
        <pc:chgData name="Henrik Lange" userId="0224487d-274b-4d71-863e-9ebf1d158e14" providerId="ADAL" clId="{0245CAC7-7C08-4BA4-B32F-6FD75143A70B}" dt="2019-05-08T17:37:48.568" v="985"/>
        <pc:sldMkLst>
          <pc:docMk/>
          <pc:sldMk cId="3245301632" sldId="491"/>
        </pc:sldMkLst>
      </pc:sldChg>
      <pc:sldChg chg="add">
        <pc:chgData name="Henrik Lange" userId="0224487d-274b-4d71-863e-9ebf1d158e14" providerId="ADAL" clId="{0245CAC7-7C08-4BA4-B32F-6FD75143A70B}" dt="2019-05-08T17:37:48.568" v="985"/>
        <pc:sldMkLst>
          <pc:docMk/>
          <pc:sldMk cId="3798163098" sldId="492"/>
        </pc:sldMkLst>
      </pc:sldChg>
      <pc:sldChg chg="add">
        <pc:chgData name="Henrik Lange" userId="0224487d-274b-4d71-863e-9ebf1d158e14" providerId="ADAL" clId="{0245CAC7-7C08-4BA4-B32F-6FD75143A70B}" dt="2019-05-08T17:37:48.568" v="985"/>
        <pc:sldMkLst>
          <pc:docMk/>
          <pc:sldMk cId="0" sldId="493"/>
        </pc:sldMkLst>
      </pc:sldChg>
      <pc:sldChg chg="modSp add">
        <pc:chgData name="Henrik Lange" userId="0224487d-274b-4d71-863e-9ebf1d158e14" providerId="ADAL" clId="{0245CAC7-7C08-4BA4-B32F-6FD75143A70B}" dt="2019-05-08T17:38:05.460" v="997" actId="20577"/>
        <pc:sldMkLst>
          <pc:docMk/>
          <pc:sldMk cId="2522907037" sldId="494"/>
        </pc:sldMkLst>
        <pc:spChg chg="mod">
          <ac:chgData name="Henrik Lange" userId="0224487d-274b-4d71-863e-9ebf1d158e14" providerId="ADAL" clId="{0245CAC7-7C08-4BA4-B32F-6FD75143A70B}" dt="2019-05-08T17:38:05.460" v="997" actId="20577"/>
          <ac:spMkLst>
            <pc:docMk/>
            <pc:sldMk cId="2522907037" sldId="494"/>
            <ac:spMk id="10242" creationId="{6F629C5A-ECD9-43C7-8915-6D30BF28D6A4}"/>
          </ac:spMkLst>
        </pc:spChg>
      </pc:sldChg>
      <pc:sldChg chg="modSp add">
        <pc:chgData name="Henrik Lange" userId="0224487d-274b-4d71-863e-9ebf1d158e14" providerId="ADAL" clId="{0245CAC7-7C08-4BA4-B32F-6FD75143A70B}" dt="2019-05-08T17:38:24.099" v="1011" actId="20577"/>
        <pc:sldMkLst>
          <pc:docMk/>
          <pc:sldMk cId="636509590" sldId="495"/>
        </pc:sldMkLst>
        <pc:spChg chg="mod">
          <ac:chgData name="Henrik Lange" userId="0224487d-274b-4d71-863e-9ebf1d158e14" providerId="ADAL" clId="{0245CAC7-7C08-4BA4-B32F-6FD75143A70B}" dt="2019-05-08T17:38:24.099" v="1011" actId="20577"/>
          <ac:spMkLst>
            <pc:docMk/>
            <pc:sldMk cId="636509590" sldId="495"/>
            <ac:spMk id="10242" creationId="{6F629C5A-ECD9-43C7-8915-6D30BF28D6A4}"/>
          </ac:spMkLst>
        </pc:spChg>
      </pc:sldChg>
      <pc:sldChg chg="add">
        <pc:chgData name="Henrik Lange" userId="0224487d-274b-4d71-863e-9ebf1d158e14" providerId="ADAL" clId="{0245CAC7-7C08-4BA4-B32F-6FD75143A70B}" dt="2019-05-08T17:38:51.343" v="1012"/>
        <pc:sldMkLst>
          <pc:docMk/>
          <pc:sldMk cId="0" sldId="496"/>
        </pc:sldMkLst>
      </pc:sldChg>
      <pc:sldChg chg="add">
        <pc:chgData name="Henrik Lange" userId="0224487d-274b-4d71-863e-9ebf1d158e14" providerId="ADAL" clId="{0245CAC7-7C08-4BA4-B32F-6FD75143A70B}" dt="2019-05-08T17:38:51.343" v="1012"/>
        <pc:sldMkLst>
          <pc:docMk/>
          <pc:sldMk cId="1973549337" sldId="497"/>
        </pc:sldMkLst>
      </pc:sldChg>
      <pc:sldChg chg="add">
        <pc:chgData name="Henrik Lange" userId="0224487d-274b-4d71-863e-9ebf1d158e14" providerId="ADAL" clId="{0245CAC7-7C08-4BA4-B32F-6FD75143A70B}" dt="2019-05-08T17:38:51.343" v="1012"/>
        <pc:sldMkLst>
          <pc:docMk/>
          <pc:sldMk cId="0" sldId="498"/>
        </pc:sldMkLst>
      </pc:sldChg>
      <pc:sldChg chg="add">
        <pc:chgData name="Henrik Lange" userId="0224487d-274b-4d71-863e-9ebf1d158e14" providerId="ADAL" clId="{0245CAC7-7C08-4BA4-B32F-6FD75143A70B}" dt="2019-05-08T17:38:51.343" v="1012"/>
        <pc:sldMkLst>
          <pc:docMk/>
          <pc:sldMk cId="46879872" sldId="499"/>
        </pc:sldMkLst>
      </pc:sldChg>
      <pc:sldChg chg="add">
        <pc:chgData name="Henrik Lange" userId="0224487d-274b-4d71-863e-9ebf1d158e14" providerId="ADAL" clId="{0245CAC7-7C08-4BA4-B32F-6FD75143A70B}" dt="2019-05-08T17:39:08.661" v="1013"/>
        <pc:sldMkLst>
          <pc:docMk/>
          <pc:sldMk cId="0" sldId="500"/>
        </pc:sldMkLst>
      </pc:sldChg>
      <pc:sldChg chg="modSp add">
        <pc:chgData name="Henrik Lange" userId="0224487d-274b-4d71-863e-9ebf1d158e14" providerId="ADAL" clId="{0245CAC7-7C08-4BA4-B32F-6FD75143A70B}" dt="2019-05-08T17:39:31.920" v="1023" actId="20577"/>
        <pc:sldMkLst>
          <pc:docMk/>
          <pc:sldMk cId="2232132166" sldId="501"/>
        </pc:sldMkLst>
        <pc:spChg chg="mod">
          <ac:chgData name="Henrik Lange" userId="0224487d-274b-4d71-863e-9ebf1d158e14" providerId="ADAL" clId="{0245CAC7-7C08-4BA4-B32F-6FD75143A70B}" dt="2019-05-08T17:39:31.920" v="1023" actId="20577"/>
          <ac:spMkLst>
            <pc:docMk/>
            <pc:sldMk cId="2232132166" sldId="501"/>
            <ac:spMk id="17410" creationId="{FC73E6E8-3CE3-4716-AB6F-A02CB216C70C}"/>
          </ac:spMkLst>
        </pc:spChg>
      </pc:sldChg>
      <pc:sldChg chg="add">
        <pc:chgData name="Henrik Lange" userId="0224487d-274b-4d71-863e-9ebf1d158e14" providerId="ADAL" clId="{0245CAC7-7C08-4BA4-B32F-6FD75143A70B}" dt="2019-05-08T17:40:16.551" v="1024"/>
        <pc:sldMkLst>
          <pc:docMk/>
          <pc:sldMk cId="0" sldId="502"/>
        </pc:sldMkLst>
      </pc:sldChg>
      <pc:sldChg chg="add">
        <pc:chgData name="Henrik Lange" userId="0224487d-274b-4d71-863e-9ebf1d158e14" providerId="ADAL" clId="{0245CAC7-7C08-4BA4-B32F-6FD75143A70B}" dt="2019-05-08T17:40:16.551" v="1024"/>
        <pc:sldMkLst>
          <pc:docMk/>
          <pc:sldMk cId="1081454992" sldId="503"/>
        </pc:sldMkLst>
      </pc:sldChg>
      <pc:sldChg chg="add">
        <pc:chgData name="Henrik Lange" userId="0224487d-274b-4d71-863e-9ebf1d158e14" providerId="ADAL" clId="{0245CAC7-7C08-4BA4-B32F-6FD75143A70B}" dt="2019-05-08T17:40:16.551" v="1024"/>
        <pc:sldMkLst>
          <pc:docMk/>
          <pc:sldMk cId="1876551670" sldId="504"/>
        </pc:sldMkLst>
      </pc:sldChg>
      <pc:sldChg chg="addSp delSp modSp add ord">
        <pc:chgData name="Henrik Lange" userId="0224487d-274b-4d71-863e-9ebf1d158e14" providerId="ADAL" clId="{0245CAC7-7C08-4BA4-B32F-6FD75143A70B}" dt="2019-05-08T17:40:34.165" v="1038" actId="478"/>
        <pc:sldMkLst>
          <pc:docMk/>
          <pc:sldMk cId="2962646157" sldId="505"/>
        </pc:sldMkLst>
        <pc:spChg chg="add mod">
          <ac:chgData name="Henrik Lange" userId="0224487d-274b-4d71-863e-9ebf1d158e14" providerId="ADAL" clId="{0245CAC7-7C08-4BA4-B32F-6FD75143A70B}" dt="2019-05-08T17:40:34.165" v="1038" actId="478"/>
          <ac:spMkLst>
            <pc:docMk/>
            <pc:sldMk cId="2962646157" sldId="505"/>
            <ac:spMk id="2" creationId="{23B432ED-A763-49F1-BEA9-974CF9627989}"/>
          </ac:spMkLst>
        </pc:spChg>
        <pc:spChg chg="mod">
          <ac:chgData name="Henrik Lange" userId="0224487d-274b-4d71-863e-9ebf1d158e14" providerId="ADAL" clId="{0245CAC7-7C08-4BA4-B32F-6FD75143A70B}" dt="2019-05-08T17:40:32.327" v="1037" actId="20577"/>
          <ac:spMkLst>
            <pc:docMk/>
            <pc:sldMk cId="2962646157" sldId="505"/>
            <ac:spMk id="5122" creationId="{770228EC-4F71-40B1-BD9D-7349A2EDCB76}"/>
          </ac:spMkLst>
        </pc:spChg>
        <pc:spChg chg="del">
          <ac:chgData name="Henrik Lange" userId="0224487d-274b-4d71-863e-9ebf1d158e14" providerId="ADAL" clId="{0245CAC7-7C08-4BA4-B32F-6FD75143A70B}" dt="2019-05-08T17:40:34.165" v="1038" actId="478"/>
          <ac:spMkLst>
            <pc:docMk/>
            <pc:sldMk cId="2962646157" sldId="505"/>
            <ac:spMk id="5123" creationId="{800EF323-F9AE-47DC-9344-047D2F9EE26B}"/>
          </ac:spMkLst>
        </pc:spChg>
      </pc:sldChg>
      <pc:sldChg chg="add">
        <pc:chgData name="Henrik Lange" userId="0224487d-274b-4d71-863e-9ebf1d158e14" providerId="ADAL" clId="{0245CAC7-7C08-4BA4-B32F-6FD75143A70B}" dt="2019-05-08T17:41:32.210" v="1039"/>
        <pc:sldMkLst>
          <pc:docMk/>
          <pc:sldMk cId="530022950" sldId="506"/>
        </pc:sldMkLst>
      </pc:sldChg>
      <pc:sldChg chg="add">
        <pc:chgData name="Henrik Lange" userId="0224487d-274b-4d71-863e-9ebf1d158e14" providerId="ADAL" clId="{0245CAC7-7C08-4BA4-B32F-6FD75143A70B}" dt="2019-05-08T17:41:32.210" v="1039"/>
        <pc:sldMkLst>
          <pc:docMk/>
          <pc:sldMk cId="600322177" sldId="507"/>
        </pc:sldMkLst>
      </pc:sldChg>
      <pc:sldChg chg="add">
        <pc:chgData name="Henrik Lange" userId="0224487d-274b-4d71-863e-9ebf1d158e14" providerId="ADAL" clId="{0245CAC7-7C08-4BA4-B32F-6FD75143A70B}" dt="2019-05-08T17:41:32.210" v="1039"/>
        <pc:sldMkLst>
          <pc:docMk/>
          <pc:sldMk cId="1915021515" sldId="508"/>
        </pc:sldMkLst>
      </pc:sldChg>
      <pc:sldChg chg="add">
        <pc:chgData name="Henrik Lange" userId="0224487d-274b-4d71-863e-9ebf1d158e14" providerId="ADAL" clId="{0245CAC7-7C08-4BA4-B32F-6FD75143A70B}" dt="2019-05-08T17:41:32.210" v="1039"/>
        <pc:sldMkLst>
          <pc:docMk/>
          <pc:sldMk cId="1206446011" sldId="509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664543341" sldId="510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3775295311" sldId="511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3675338419" sldId="512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3004909723" sldId="513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494894613" sldId="514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1878231917" sldId="515"/>
        </pc:sldMkLst>
      </pc:sldChg>
      <pc:sldChg chg="add">
        <pc:chgData name="Henrik Lange" userId="0224487d-274b-4d71-863e-9ebf1d158e14" providerId="ADAL" clId="{0245CAC7-7C08-4BA4-B32F-6FD75143A70B}" dt="2019-05-08T17:43:01.161" v="1040"/>
        <pc:sldMkLst>
          <pc:docMk/>
          <pc:sldMk cId="3840632637" sldId="516"/>
        </pc:sldMkLst>
      </pc:sldChg>
      <pc:sldChg chg="modSp add">
        <pc:chgData name="Henrik Lange" userId="0224487d-274b-4d71-863e-9ebf1d158e14" providerId="ADAL" clId="{0245CAC7-7C08-4BA4-B32F-6FD75143A70B}" dt="2019-05-08T17:43:54.385" v="1047" actId="20577"/>
        <pc:sldMkLst>
          <pc:docMk/>
          <pc:sldMk cId="819009699" sldId="517"/>
        </pc:sldMkLst>
        <pc:spChg chg="mod">
          <ac:chgData name="Henrik Lange" userId="0224487d-274b-4d71-863e-9ebf1d158e14" providerId="ADAL" clId="{0245CAC7-7C08-4BA4-B32F-6FD75143A70B}" dt="2019-05-08T17:43:54.385" v="1047" actId="20577"/>
          <ac:spMkLst>
            <pc:docMk/>
            <pc:sldMk cId="819009699" sldId="517"/>
            <ac:spMk id="8194" creationId="{199130C5-3B53-42FE-A9EE-1CEF127621F3}"/>
          </ac:spMkLst>
        </pc:spChg>
      </pc:sldChg>
      <pc:sldChg chg="addSp delSp modSp add">
        <pc:chgData name="Henrik Lange" userId="0224487d-274b-4d71-863e-9ebf1d158e14" providerId="ADAL" clId="{0245CAC7-7C08-4BA4-B32F-6FD75143A70B}" dt="2019-05-08T18:02:27.074" v="1122" actId="478"/>
        <pc:sldMkLst>
          <pc:docMk/>
          <pc:sldMk cId="1771351643" sldId="518"/>
        </pc:sldMkLst>
        <pc:spChg chg="add mod">
          <ac:chgData name="Henrik Lange" userId="0224487d-274b-4d71-863e-9ebf1d158e14" providerId="ADAL" clId="{0245CAC7-7C08-4BA4-B32F-6FD75143A70B}" dt="2019-05-08T18:02:27.074" v="1122" actId="478"/>
          <ac:spMkLst>
            <pc:docMk/>
            <pc:sldMk cId="1771351643" sldId="518"/>
            <ac:spMk id="2" creationId="{B254A137-0DBE-4AB1-976B-59A5C781235D}"/>
          </ac:spMkLst>
        </pc:spChg>
        <pc:spChg chg="mod">
          <ac:chgData name="Henrik Lange" userId="0224487d-274b-4d71-863e-9ebf1d158e14" providerId="ADAL" clId="{0245CAC7-7C08-4BA4-B32F-6FD75143A70B}" dt="2019-05-08T18:02:24.958" v="1121" actId="20577"/>
          <ac:spMkLst>
            <pc:docMk/>
            <pc:sldMk cId="1771351643" sldId="518"/>
            <ac:spMk id="5122" creationId="{770228EC-4F71-40B1-BD9D-7349A2EDCB76}"/>
          </ac:spMkLst>
        </pc:spChg>
        <pc:spChg chg="del">
          <ac:chgData name="Henrik Lange" userId="0224487d-274b-4d71-863e-9ebf1d158e14" providerId="ADAL" clId="{0245CAC7-7C08-4BA4-B32F-6FD75143A70B}" dt="2019-05-08T18:02:27.074" v="1122" actId="478"/>
          <ac:spMkLst>
            <pc:docMk/>
            <pc:sldMk cId="1771351643" sldId="518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45CAC7-7C08-4BA4-B32F-6FD75143A70B}" dt="2019-05-08T17:49:25.973" v="1069" actId="20577"/>
        <pc:sldMkLst>
          <pc:docMk/>
          <pc:sldMk cId="693359975" sldId="519"/>
        </pc:sldMkLst>
        <pc:spChg chg="mod">
          <ac:chgData name="Henrik Lange" userId="0224487d-274b-4d71-863e-9ebf1d158e14" providerId="ADAL" clId="{0245CAC7-7C08-4BA4-B32F-6FD75143A70B}" dt="2019-05-08T17:49:25.973" v="1069" actId="20577"/>
          <ac:spMkLst>
            <pc:docMk/>
            <pc:sldMk cId="693359975" sldId="519"/>
            <ac:spMk id="5122" creationId="{770228EC-4F71-40B1-BD9D-7349A2EDCB76}"/>
          </ac:spMkLst>
        </pc:spChg>
      </pc:sldChg>
      <pc:sldChg chg="add">
        <pc:chgData name="Henrik Lange" userId="0224487d-274b-4d71-863e-9ebf1d158e14" providerId="ADAL" clId="{0245CAC7-7C08-4BA4-B32F-6FD75143A70B}" dt="2019-05-08T17:50:24.547" v="1070"/>
        <pc:sldMkLst>
          <pc:docMk/>
          <pc:sldMk cId="1496111248" sldId="520"/>
        </pc:sldMkLst>
      </pc:sldChg>
      <pc:sldChg chg="add del">
        <pc:chgData name="Henrik Lange" userId="0224487d-274b-4d71-863e-9ebf1d158e14" providerId="ADAL" clId="{0245CAC7-7C08-4BA4-B32F-6FD75143A70B}" dt="2019-05-08T17:50:45.697" v="1073"/>
        <pc:sldMkLst>
          <pc:docMk/>
          <pc:sldMk cId="2439819963" sldId="521"/>
        </pc:sldMkLst>
      </pc:sldChg>
      <pc:sldChg chg="add">
        <pc:chgData name="Henrik Lange" userId="0224487d-274b-4d71-863e-9ebf1d158e14" providerId="ADAL" clId="{0245CAC7-7C08-4BA4-B32F-6FD75143A70B}" dt="2019-05-08T17:51:15.505" v="1074"/>
        <pc:sldMkLst>
          <pc:docMk/>
          <pc:sldMk cId="175477952" sldId="522"/>
        </pc:sldMkLst>
      </pc:sldChg>
      <pc:sldChg chg="add">
        <pc:chgData name="Henrik Lange" userId="0224487d-274b-4d71-863e-9ebf1d158e14" providerId="ADAL" clId="{0245CAC7-7C08-4BA4-B32F-6FD75143A70B}" dt="2019-05-08T17:51:22.420" v="1075"/>
        <pc:sldMkLst>
          <pc:docMk/>
          <pc:sldMk cId="4287668990" sldId="523"/>
        </pc:sldMkLst>
      </pc:sldChg>
      <pc:sldChg chg="add">
        <pc:chgData name="Henrik Lange" userId="0224487d-274b-4d71-863e-9ebf1d158e14" providerId="ADAL" clId="{0245CAC7-7C08-4BA4-B32F-6FD75143A70B}" dt="2019-05-08T17:51:33.682" v="1076"/>
        <pc:sldMkLst>
          <pc:docMk/>
          <pc:sldMk cId="1263505657" sldId="524"/>
        </pc:sldMkLst>
      </pc:sldChg>
      <pc:sldChg chg="add">
        <pc:chgData name="Henrik Lange" userId="0224487d-274b-4d71-863e-9ebf1d158e14" providerId="ADAL" clId="{0245CAC7-7C08-4BA4-B32F-6FD75143A70B}" dt="2019-05-08T17:53:59.845" v="1077"/>
        <pc:sldMkLst>
          <pc:docMk/>
          <pc:sldMk cId="882858058" sldId="525"/>
        </pc:sldMkLst>
      </pc:sldChg>
      <pc:sldChg chg="add">
        <pc:chgData name="Henrik Lange" userId="0224487d-274b-4d71-863e-9ebf1d158e14" providerId="ADAL" clId="{0245CAC7-7C08-4BA4-B32F-6FD75143A70B}" dt="2019-05-08T17:53:59.845" v="1077"/>
        <pc:sldMkLst>
          <pc:docMk/>
          <pc:sldMk cId="2250876950" sldId="526"/>
        </pc:sldMkLst>
      </pc:sldChg>
      <pc:sldChg chg="add">
        <pc:chgData name="Henrik Lange" userId="0224487d-274b-4d71-863e-9ebf1d158e14" providerId="ADAL" clId="{0245CAC7-7C08-4BA4-B32F-6FD75143A70B}" dt="2019-05-08T17:55:45.723" v="1084"/>
        <pc:sldMkLst>
          <pc:docMk/>
          <pc:sldMk cId="1824550023" sldId="527"/>
        </pc:sldMkLst>
      </pc:sldChg>
      <pc:sldChg chg="add">
        <pc:chgData name="Henrik Lange" userId="0224487d-274b-4d71-863e-9ebf1d158e14" providerId="ADAL" clId="{0245CAC7-7C08-4BA4-B32F-6FD75143A70B}" dt="2019-05-08T17:56:22.478" v="1085"/>
        <pc:sldMkLst>
          <pc:docMk/>
          <pc:sldMk cId="2760455948" sldId="529"/>
        </pc:sldMkLst>
      </pc:sldChg>
      <pc:sldChg chg="add">
        <pc:chgData name="Henrik Lange" userId="0224487d-274b-4d71-863e-9ebf1d158e14" providerId="ADAL" clId="{0245CAC7-7C08-4BA4-B32F-6FD75143A70B}" dt="2019-05-08T17:56:28.555" v="1086"/>
        <pc:sldMkLst>
          <pc:docMk/>
          <pc:sldMk cId="2015967788" sldId="530"/>
        </pc:sldMkLst>
      </pc:sldChg>
      <pc:sldChg chg="add">
        <pc:chgData name="Henrik Lange" userId="0224487d-274b-4d71-863e-9ebf1d158e14" providerId="ADAL" clId="{0245CAC7-7C08-4BA4-B32F-6FD75143A70B}" dt="2019-05-08T17:56:51.303" v="1087"/>
        <pc:sldMkLst>
          <pc:docMk/>
          <pc:sldMk cId="939299159" sldId="533"/>
        </pc:sldMkLst>
      </pc:sldChg>
      <pc:sldChg chg="add">
        <pc:chgData name="Henrik Lange" userId="0224487d-274b-4d71-863e-9ebf1d158e14" providerId="ADAL" clId="{0245CAC7-7C08-4BA4-B32F-6FD75143A70B}" dt="2019-05-08T17:53:59.845" v="1077"/>
        <pc:sldMkLst>
          <pc:docMk/>
          <pc:sldMk cId="1570502375" sldId="536"/>
        </pc:sldMkLst>
      </pc:sldChg>
      <pc:sldChg chg="add">
        <pc:chgData name="Henrik Lange" userId="0224487d-274b-4d71-863e-9ebf1d158e14" providerId="ADAL" clId="{0245CAC7-7C08-4BA4-B32F-6FD75143A70B}" dt="2019-05-08T17:53:59.845" v="1077"/>
        <pc:sldMkLst>
          <pc:docMk/>
          <pc:sldMk cId="3063906822" sldId="537"/>
        </pc:sldMkLst>
      </pc:sldChg>
      <pc:sldChg chg="add">
        <pc:chgData name="Henrik Lange" userId="0224487d-274b-4d71-863e-9ebf1d158e14" providerId="ADAL" clId="{0245CAC7-7C08-4BA4-B32F-6FD75143A70B}" dt="2019-05-08T17:53:59.845" v="1077"/>
        <pc:sldMkLst>
          <pc:docMk/>
          <pc:sldMk cId="187810711" sldId="538"/>
        </pc:sldMkLst>
      </pc:sldChg>
      <pc:sldChg chg="add">
        <pc:chgData name="Henrik Lange" userId="0224487d-274b-4d71-863e-9ebf1d158e14" providerId="ADAL" clId="{0245CAC7-7C08-4BA4-B32F-6FD75143A70B}" dt="2019-05-08T17:54:23.591" v="1078"/>
        <pc:sldMkLst>
          <pc:docMk/>
          <pc:sldMk cId="3141166469" sldId="539"/>
        </pc:sldMkLst>
      </pc:sldChg>
      <pc:sldChg chg="add">
        <pc:chgData name="Henrik Lange" userId="0224487d-274b-4d71-863e-9ebf1d158e14" providerId="ADAL" clId="{0245CAC7-7C08-4BA4-B32F-6FD75143A70B}" dt="2019-05-08T17:54:40.700" v="1079"/>
        <pc:sldMkLst>
          <pc:docMk/>
          <pc:sldMk cId="3119867432" sldId="540"/>
        </pc:sldMkLst>
      </pc:sldChg>
      <pc:sldChg chg="add">
        <pc:chgData name="Henrik Lange" userId="0224487d-274b-4d71-863e-9ebf1d158e14" providerId="ADAL" clId="{0245CAC7-7C08-4BA4-B32F-6FD75143A70B}" dt="2019-05-08T17:54:44.974" v="1080"/>
        <pc:sldMkLst>
          <pc:docMk/>
          <pc:sldMk cId="4269624677" sldId="541"/>
        </pc:sldMkLst>
      </pc:sldChg>
      <pc:sldChg chg="add">
        <pc:chgData name="Henrik Lange" userId="0224487d-274b-4d71-863e-9ebf1d158e14" providerId="ADAL" clId="{0245CAC7-7C08-4BA4-B32F-6FD75143A70B}" dt="2019-05-08T17:55:05.010" v="1081"/>
        <pc:sldMkLst>
          <pc:docMk/>
          <pc:sldMk cId="545047826" sldId="542"/>
        </pc:sldMkLst>
      </pc:sldChg>
      <pc:sldChg chg="add">
        <pc:chgData name="Henrik Lange" userId="0224487d-274b-4d71-863e-9ebf1d158e14" providerId="ADAL" clId="{0245CAC7-7C08-4BA4-B32F-6FD75143A70B}" dt="2019-05-08T17:55:13.288" v="1082"/>
        <pc:sldMkLst>
          <pc:docMk/>
          <pc:sldMk cId="2012847751" sldId="543"/>
        </pc:sldMkLst>
      </pc:sldChg>
      <pc:sldChg chg="add">
        <pc:chgData name="Henrik Lange" userId="0224487d-274b-4d71-863e-9ebf1d158e14" providerId="ADAL" clId="{0245CAC7-7C08-4BA4-B32F-6FD75143A70B}" dt="2019-05-08T17:55:20.017" v="1083"/>
        <pc:sldMkLst>
          <pc:docMk/>
          <pc:sldMk cId="444015769" sldId="544"/>
        </pc:sldMkLst>
      </pc:sldChg>
      <pc:sldChg chg="add">
        <pc:chgData name="Henrik Lange" userId="0224487d-274b-4d71-863e-9ebf1d158e14" providerId="ADAL" clId="{0245CAC7-7C08-4BA4-B32F-6FD75143A70B}" dt="2019-05-08T17:59:43.130" v="1092"/>
        <pc:sldMkLst>
          <pc:docMk/>
          <pc:sldMk cId="708311073" sldId="545"/>
        </pc:sldMkLst>
      </pc:sldChg>
      <pc:sldChg chg="add">
        <pc:chgData name="Henrik Lange" userId="0224487d-274b-4d71-863e-9ebf1d158e14" providerId="ADAL" clId="{0245CAC7-7C08-4BA4-B32F-6FD75143A70B}" dt="2019-05-08T17:59:43.130" v="1092"/>
        <pc:sldMkLst>
          <pc:docMk/>
          <pc:sldMk cId="3465572754" sldId="546"/>
        </pc:sldMkLst>
      </pc:sldChg>
      <pc:sldChg chg="add">
        <pc:chgData name="Henrik Lange" userId="0224487d-274b-4d71-863e-9ebf1d158e14" providerId="ADAL" clId="{0245CAC7-7C08-4BA4-B32F-6FD75143A70B}" dt="2019-05-08T18:00:00.309" v="1093"/>
        <pc:sldMkLst>
          <pc:docMk/>
          <pc:sldMk cId="1038323284" sldId="547"/>
        </pc:sldMkLst>
      </pc:sldChg>
      <pc:sldChg chg="add">
        <pc:chgData name="Henrik Lange" userId="0224487d-274b-4d71-863e-9ebf1d158e14" providerId="ADAL" clId="{0245CAC7-7C08-4BA4-B32F-6FD75143A70B}" dt="2019-05-08T18:00:00.309" v="1093"/>
        <pc:sldMkLst>
          <pc:docMk/>
          <pc:sldMk cId="3019604817" sldId="548"/>
        </pc:sldMkLst>
      </pc:sldChg>
      <pc:sldChg chg="add">
        <pc:chgData name="Henrik Lange" userId="0224487d-274b-4d71-863e-9ebf1d158e14" providerId="ADAL" clId="{0245CAC7-7C08-4BA4-B32F-6FD75143A70B}" dt="2019-05-08T18:00:12.327" v="1094"/>
        <pc:sldMkLst>
          <pc:docMk/>
          <pc:sldMk cId="3845690069" sldId="549"/>
        </pc:sldMkLst>
      </pc:sldChg>
      <pc:sldChg chg="add">
        <pc:chgData name="Henrik Lange" userId="0224487d-274b-4d71-863e-9ebf1d158e14" providerId="ADAL" clId="{0245CAC7-7C08-4BA4-B32F-6FD75143A70B}" dt="2019-05-08T18:00:12.327" v="1094"/>
        <pc:sldMkLst>
          <pc:docMk/>
          <pc:sldMk cId="3275989956" sldId="550"/>
        </pc:sldMkLst>
      </pc:sldChg>
      <pc:sldChg chg="add">
        <pc:chgData name="Henrik Lange" userId="0224487d-274b-4d71-863e-9ebf1d158e14" providerId="ADAL" clId="{0245CAC7-7C08-4BA4-B32F-6FD75143A70B}" dt="2019-05-08T18:00:45.942" v="1095"/>
        <pc:sldMkLst>
          <pc:docMk/>
          <pc:sldMk cId="1255593096" sldId="551"/>
        </pc:sldMkLst>
      </pc:sldChg>
      <pc:sldChg chg="add">
        <pc:chgData name="Henrik Lange" userId="0224487d-274b-4d71-863e-9ebf1d158e14" providerId="ADAL" clId="{0245CAC7-7C08-4BA4-B32F-6FD75143A70B}" dt="2019-05-08T18:00:53.543" v="1096"/>
        <pc:sldMkLst>
          <pc:docMk/>
          <pc:sldMk cId="1205167881" sldId="552"/>
        </pc:sldMkLst>
      </pc:sldChg>
      <pc:sldChg chg="addSp delSp modSp add">
        <pc:chgData name="Henrik Lange" userId="0224487d-274b-4d71-863e-9ebf1d158e14" providerId="ADAL" clId="{0245CAC7-7C08-4BA4-B32F-6FD75143A70B}" dt="2019-05-08T18:05:33.470" v="1142" actId="478"/>
        <pc:sldMkLst>
          <pc:docMk/>
          <pc:sldMk cId="137489550" sldId="553"/>
        </pc:sldMkLst>
        <pc:spChg chg="add mod">
          <ac:chgData name="Henrik Lange" userId="0224487d-274b-4d71-863e-9ebf1d158e14" providerId="ADAL" clId="{0245CAC7-7C08-4BA4-B32F-6FD75143A70B}" dt="2019-05-08T18:05:33.470" v="1142" actId="478"/>
          <ac:spMkLst>
            <pc:docMk/>
            <pc:sldMk cId="137489550" sldId="553"/>
            <ac:spMk id="2" creationId="{58F3046B-2837-47AF-B056-031C23D1FDEE}"/>
          </ac:spMkLst>
        </pc:spChg>
        <pc:spChg chg="mod">
          <ac:chgData name="Henrik Lange" userId="0224487d-274b-4d71-863e-9ebf1d158e14" providerId="ADAL" clId="{0245CAC7-7C08-4BA4-B32F-6FD75143A70B}" dt="2019-05-08T18:05:29.588" v="1141" actId="20577"/>
          <ac:spMkLst>
            <pc:docMk/>
            <pc:sldMk cId="137489550" sldId="553"/>
            <ac:spMk id="5122" creationId="{770228EC-4F71-40B1-BD9D-7349A2EDCB76}"/>
          </ac:spMkLst>
        </pc:spChg>
        <pc:spChg chg="del">
          <ac:chgData name="Henrik Lange" userId="0224487d-274b-4d71-863e-9ebf1d158e14" providerId="ADAL" clId="{0245CAC7-7C08-4BA4-B32F-6FD75143A70B}" dt="2019-05-08T18:05:33.470" v="1142" actId="478"/>
          <ac:spMkLst>
            <pc:docMk/>
            <pc:sldMk cId="137489550" sldId="553"/>
            <ac:spMk id="5123" creationId="{800EF323-F9AE-47DC-9344-047D2F9EE26B}"/>
          </ac:spMkLst>
        </pc:spChg>
      </pc:sldChg>
      <pc:sldChg chg="add">
        <pc:chgData name="Henrik Lange" userId="0224487d-274b-4d71-863e-9ebf1d158e14" providerId="ADAL" clId="{0245CAC7-7C08-4BA4-B32F-6FD75143A70B}" dt="2019-05-08T18:02:16.617" v="1100"/>
        <pc:sldMkLst>
          <pc:docMk/>
          <pc:sldMk cId="1648278945" sldId="554"/>
        </pc:sldMkLst>
      </pc:sldChg>
      <pc:sldChg chg="add">
        <pc:chgData name="Henrik Lange" userId="0224487d-274b-4d71-863e-9ebf1d158e14" providerId="ADAL" clId="{0245CAC7-7C08-4BA4-B32F-6FD75143A70B}" dt="2019-05-08T18:02:16.617" v="1100"/>
        <pc:sldMkLst>
          <pc:docMk/>
          <pc:sldMk cId="2858628804" sldId="555"/>
        </pc:sldMkLst>
      </pc:sldChg>
      <pc:sldChg chg="add">
        <pc:chgData name="Henrik Lange" userId="0224487d-274b-4d71-863e-9ebf1d158e14" providerId="ADAL" clId="{0245CAC7-7C08-4BA4-B32F-6FD75143A70B}" dt="2019-05-08T18:02:16.617" v="1100"/>
        <pc:sldMkLst>
          <pc:docMk/>
          <pc:sldMk cId="963194649" sldId="556"/>
        </pc:sldMkLst>
      </pc:sldChg>
      <pc:sldChg chg="add">
        <pc:chgData name="Henrik Lange" userId="0224487d-274b-4d71-863e-9ebf1d158e14" providerId="ADAL" clId="{0245CAC7-7C08-4BA4-B32F-6FD75143A70B}" dt="2019-05-08T18:02:16.617" v="1100"/>
        <pc:sldMkLst>
          <pc:docMk/>
          <pc:sldMk cId="4176415297" sldId="557"/>
        </pc:sldMkLst>
      </pc:sldChg>
      <pc:sldChg chg="add">
        <pc:chgData name="Henrik Lange" userId="0224487d-274b-4d71-863e-9ebf1d158e14" providerId="ADAL" clId="{0245CAC7-7C08-4BA4-B32F-6FD75143A70B}" dt="2019-05-08T18:02:55.117" v="1123"/>
        <pc:sldMkLst>
          <pc:docMk/>
          <pc:sldMk cId="1302265917" sldId="558"/>
        </pc:sldMkLst>
      </pc:sldChg>
      <pc:sldChg chg="add">
        <pc:chgData name="Henrik Lange" userId="0224487d-274b-4d71-863e-9ebf1d158e14" providerId="ADAL" clId="{0245CAC7-7C08-4BA4-B32F-6FD75143A70B}" dt="2019-05-08T18:03:02.546" v="1124"/>
        <pc:sldMkLst>
          <pc:docMk/>
          <pc:sldMk cId="3221992114" sldId="559"/>
        </pc:sldMkLst>
      </pc:sldChg>
      <pc:sldChg chg="add">
        <pc:chgData name="Henrik Lange" userId="0224487d-274b-4d71-863e-9ebf1d158e14" providerId="ADAL" clId="{0245CAC7-7C08-4BA4-B32F-6FD75143A70B}" dt="2019-05-08T18:03:10.228" v="1125"/>
        <pc:sldMkLst>
          <pc:docMk/>
          <pc:sldMk cId="1650591863" sldId="560"/>
        </pc:sldMkLst>
      </pc:sldChg>
      <pc:sldChg chg="add">
        <pc:chgData name="Henrik Lange" userId="0224487d-274b-4d71-863e-9ebf1d158e14" providerId="ADAL" clId="{0245CAC7-7C08-4BA4-B32F-6FD75143A70B}" dt="2019-05-08T18:03:15.774" v="1126"/>
        <pc:sldMkLst>
          <pc:docMk/>
          <pc:sldMk cId="677557098" sldId="561"/>
        </pc:sldMkLst>
      </pc:sldChg>
      <pc:sldChg chg="add">
        <pc:chgData name="Henrik Lange" userId="0224487d-274b-4d71-863e-9ebf1d158e14" providerId="ADAL" clId="{0245CAC7-7C08-4BA4-B32F-6FD75143A70B}" dt="2019-05-08T18:03:20.188" v="1127"/>
        <pc:sldMkLst>
          <pc:docMk/>
          <pc:sldMk cId="2078552761" sldId="562"/>
        </pc:sldMkLst>
      </pc:sldChg>
      <pc:sldChg chg="add">
        <pc:chgData name="Henrik Lange" userId="0224487d-274b-4d71-863e-9ebf1d158e14" providerId="ADAL" clId="{0245CAC7-7C08-4BA4-B32F-6FD75143A70B}" dt="2019-05-08T18:03:24.539" v="1128"/>
        <pc:sldMkLst>
          <pc:docMk/>
          <pc:sldMk cId="3873521934" sldId="563"/>
        </pc:sldMkLst>
      </pc:sldChg>
      <pc:sldChg chg="add">
        <pc:chgData name="Henrik Lange" userId="0224487d-274b-4d71-863e-9ebf1d158e14" providerId="ADAL" clId="{0245CAC7-7C08-4BA4-B32F-6FD75143A70B}" dt="2019-05-08T18:03:28.565" v="1129"/>
        <pc:sldMkLst>
          <pc:docMk/>
          <pc:sldMk cId="3601443817" sldId="564"/>
        </pc:sldMkLst>
      </pc:sldChg>
      <pc:sldChg chg="add">
        <pc:chgData name="Henrik Lange" userId="0224487d-274b-4d71-863e-9ebf1d158e14" providerId="ADAL" clId="{0245CAC7-7C08-4BA4-B32F-6FD75143A70B}" dt="2019-05-08T18:03:36.346" v="1130"/>
        <pc:sldMkLst>
          <pc:docMk/>
          <pc:sldMk cId="1209132048" sldId="565"/>
        </pc:sldMkLst>
      </pc:sldChg>
      <pc:sldChg chg="add">
        <pc:chgData name="Henrik Lange" userId="0224487d-274b-4d71-863e-9ebf1d158e14" providerId="ADAL" clId="{0245CAC7-7C08-4BA4-B32F-6FD75143A70B}" dt="2019-05-08T18:03:45.524" v="1131"/>
        <pc:sldMkLst>
          <pc:docMk/>
          <pc:sldMk cId="2534883290" sldId="566"/>
        </pc:sldMkLst>
      </pc:sldChg>
      <pc:sldChg chg="add">
        <pc:chgData name="Henrik Lange" userId="0224487d-274b-4d71-863e-9ebf1d158e14" providerId="ADAL" clId="{0245CAC7-7C08-4BA4-B32F-6FD75143A70B}" dt="2019-05-08T18:03:52.683" v="1132"/>
        <pc:sldMkLst>
          <pc:docMk/>
          <pc:sldMk cId="2169597927" sldId="567"/>
        </pc:sldMkLst>
      </pc:sldChg>
      <pc:sldChg chg="add">
        <pc:chgData name="Henrik Lange" userId="0224487d-274b-4d71-863e-9ebf1d158e14" providerId="ADAL" clId="{0245CAC7-7C08-4BA4-B32F-6FD75143A70B}" dt="2019-05-08T18:03:56.655" v="1133"/>
        <pc:sldMkLst>
          <pc:docMk/>
          <pc:sldMk cId="1009373980" sldId="568"/>
        </pc:sldMkLst>
      </pc:sldChg>
      <pc:sldChg chg="add">
        <pc:chgData name="Henrik Lange" userId="0224487d-274b-4d71-863e-9ebf1d158e14" providerId="ADAL" clId="{0245CAC7-7C08-4BA4-B32F-6FD75143A70B}" dt="2019-05-08T18:04:00.822" v="1134"/>
        <pc:sldMkLst>
          <pc:docMk/>
          <pc:sldMk cId="3199530510" sldId="569"/>
        </pc:sldMkLst>
      </pc:sldChg>
      <pc:sldChg chg="add">
        <pc:chgData name="Henrik Lange" userId="0224487d-274b-4d71-863e-9ebf1d158e14" providerId="ADAL" clId="{0245CAC7-7C08-4BA4-B32F-6FD75143A70B}" dt="2019-05-08T18:04:23.849" v="1135"/>
        <pc:sldMkLst>
          <pc:docMk/>
          <pc:sldMk cId="2391996198" sldId="570"/>
        </pc:sldMkLst>
      </pc:sldChg>
      <pc:sldChg chg="add">
        <pc:chgData name="Henrik Lange" userId="0224487d-274b-4d71-863e-9ebf1d158e14" providerId="ADAL" clId="{0245CAC7-7C08-4BA4-B32F-6FD75143A70B}" dt="2019-05-08T18:04:54.361" v="1136"/>
        <pc:sldMkLst>
          <pc:docMk/>
          <pc:sldMk cId="970216538" sldId="571"/>
        </pc:sldMkLst>
      </pc:sldChg>
      <pc:sldChg chg="add">
        <pc:chgData name="Henrik Lange" userId="0224487d-274b-4d71-863e-9ebf1d158e14" providerId="ADAL" clId="{0245CAC7-7C08-4BA4-B32F-6FD75143A70B}" dt="2019-05-08T18:05:01.364" v="1137"/>
        <pc:sldMkLst>
          <pc:docMk/>
          <pc:sldMk cId="3317958168" sldId="572"/>
        </pc:sldMkLst>
      </pc:sldChg>
      <pc:sldChg chg="add">
        <pc:chgData name="Henrik Lange" userId="0224487d-274b-4d71-863e-9ebf1d158e14" providerId="ADAL" clId="{0245CAC7-7C08-4BA4-B32F-6FD75143A70B}" dt="2019-05-08T18:05:25.584" v="1138"/>
        <pc:sldMkLst>
          <pc:docMk/>
          <pc:sldMk cId="3767328814" sldId="573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0" sldId="574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1604959103" sldId="575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697482053" sldId="576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656250544" sldId="577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3458622970" sldId="578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777809536" sldId="579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3543431593" sldId="580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3582470569" sldId="581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1979525674" sldId="582"/>
        </pc:sldMkLst>
      </pc:sldChg>
      <pc:sldChg chg="add">
        <pc:chgData name="Henrik Lange" userId="0224487d-274b-4d71-863e-9ebf1d158e14" providerId="ADAL" clId="{0245CAC7-7C08-4BA4-B32F-6FD75143A70B}" dt="2019-05-08T18:05:55.154" v="1143"/>
        <pc:sldMkLst>
          <pc:docMk/>
          <pc:sldMk cId="4215810491" sldId="583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805104454" sldId="584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328774801" sldId="585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1351333512" sldId="586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758145398" sldId="587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3032763385" sldId="588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1189294362" sldId="589"/>
        </pc:sldMkLst>
      </pc:sldChg>
      <pc:sldChg chg="add">
        <pc:chgData name="Henrik Lange" userId="0224487d-274b-4d71-863e-9ebf1d158e14" providerId="ADAL" clId="{0245CAC7-7C08-4BA4-B32F-6FD75143A70B}" dt="2019-05-08T18:06:19.056" v="1144"/>
        <pc:sldMkLst>
          <pc:docMk/>
          <pc:sldMk cId="4181877049" sldId="590"/>
        </pc:sldMkLst>
      </pc:sldChg>
      <pc:sldChg chg="addSp delSp modSp add">
        <pc:chgData name="Henrik Lange" userId="0224487d-274b-4d71-863e-9ebf1d158e14" providerId="ADAL" clId="{0245CAC7-7C08-4BA4-B32F-6FD75143A70B}" dt="2019-05-08T18:20:09.020" v="1693" actId="20577"/>
        <pc:sldMkLst>
          <pc:docMk/>
          <pc:sldMk cId="171388948" sldId="591"/>
        </pc:sldMkLst>
        <pc:spChg chg="del">
          <ac:chgData name="Henrik Lange" userId="0224487d-274b-4d71-863e-9ebf1d158e14" providerId="ADAL" clId="{0245CAC7-7C08-4BA4-B32F-6FD75143A70B}" dt="2019-05-08T18:16:36.915" v="1375" actId="478"/>
          <ac:spMkLst>
            <pc:docMk/>
            <pc:sldMk cId="171388948" sldId="591"/>
            <ac:spMk id="5" creationId="{12F859D4-1677-46FC-9658-4F7CF03CC73F}"/>
          </ac:spMkLst>
        </pc:spChg>
        <pc:spChg chg="add mod">
          <ac:chgData name="Henrik Lange" userId="0224487d-274b-4d71-863e-9ebf1d158e14" providerId="ADAL" clId="{0245CAC7-7C08-4BA4-B32F-6FD75143A70B}" dt="2019-05-08T18:18:32.856" v="1623" actId="20577"/>
          <ac:spMkLst>
            <pc:docMk/>
            <pc:sldMk cId="171388948" sldId="591"/>
            <ac:spMk id="10" creationId="{E94D29D7-6489-48BC-8006-4B79831DDFA2}"/>
          </ac:spMkLst>
        </pc:spChg>
        <pc:spChg chg="del">
          <ac:chgData name="Henrik Lange" userId="0224487d-274b-4d71-863e-9ebf1d158e14" providerId="ADAL" clId="{0245CAC7-7C08-4BA4-B32F-6FD75143A70B}" dt="2019-05-08T18:16:36.915" v="1375" actId="478"/>
          <ac:spMkLst>
            <pc:docMk/>
            <pc:sldMk cId="171388948" sldId="591"/>
            <ac:spMk id="12" creationId="{B35C1231-5954-445B-BEE7-70C321A49DC0}"/>
          </ac:spMkLst>
        </pc:spChg>
        <pc:spChg chg="mod">
          <ac:chgData name="Henrik Lange" userId="0224487d-274b-4d71-863e-9ebf1d158e14" providerId="ADAL" clId="{0245CAC7-7C08-4BA4-B32F-6FD75143A70B}" dt="2019-05-08T18:20:09.020" v="1693" actId="20577"/>
          <ac:spMkLst>
            <pc:docMk/>
            <pc:sldMk cId="171388948" sldId="591"/>
            <ac:spMk id="5123" creationId="{800EF323-F9AE-47DC-9344-047D2F9EE26B}"/>
          </ac:spMkLst>
        </pc:spChg>
        <pc:cxnChg chg="del mod">
          <ac:chgData name="Henrik Lange" userId="0224487d-274b-4d71-863e-9ebf1d158e14" providerId="ADAL" clId="{0245CAC7-7C08-4BA4-B32F-6FD75143A70B}" dt="2019-05-08T18:16:36.915" v="1375" actId="478"/>
          <ac:cxnSpMkLst>
            <pc:docMk/>
            <pc:sldMk cId="171388948" sldId="591"/>
            <ac:cxnSpMk id="7" creationId="{CC6C759F-1986-482D-9A52-0477E453ADA1}"/>
          </ac:cxnSpMkLst>
        </pc:cxnChg>
      </pc:sldChg>
      <pc:sldChg chg="modSp add">
        <pc:chgData name="Henrik Lange" userId="0224487d-274b-4d71-863e-9ebf1d158e14" providerId="ADAL" clId="{0245CAC7-7C08-4BA4-B32F-6FD75143A70B}" dt="2019-05-08T18:24:29.694" v="2070" actId="20577"/>
        <pc:sldMkLst>
          <pc:docMk/>
          <pc:sldMk cId="3377422077" sldId="592"/>
        </pc:sldMkLst>
        <pc:spChg chg="mod">
          <ac:chgData name="Henrik Lange" userId="0224487d-274b-4d71-863e-9ebf1d158e14" providerId="ADAL" clId="{0245CAC7-7C08-4BA4-B32F-6FD75143A70B}" dt="2019-05-08T18:23:20.654" v="2048" actId="20577"/>
          <ac:spMkLst>
            <pc:docMk/>
            <pc:sldMk cId="3377422077" sldId="592"/>
            <ac:spMk id="10" creationId="{E94D29D7-6489-48BC-8006-4B79831DDFA2}"/>
          </ac:spMkLst>
        </pc:spChg>
        <pc:spChg chg="mod">
          <ac:chgData name="Henrik Lange" userId="0224487d-274b-4d71-863e-9ebf1d158e14" providerId="ADAL" clId="{0245CAC7-7C08-4BA4-B32F-6FD75143A70B}" dt="2019-05-08T18:24:29.694" v="2070" actId="20577"/>
          <ac:spMkLst>
            <pc:docMk/>
            <pc:sldMk cId="3377422077" sldId="592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08T18:21:05.292" v="1740" actId="20577"/>
          <ac:spMkLst>
            <pc:docMk/>
            <pc:sldMk cId="3377422077" sldId="592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45CAC7-7C08-4BA4-B32F-6FD75143A70B}" dt="2019-05-08T18:25:45.600" v="2200" actId="20577"/>
        <pc:sldMkLst>
          <pc:docMk/>
          <pc:sldMk cId="2674210730" sldId="594"/>
        </pc:sldMkLst>
        <pc:spChg chg="mod">
          <ac:chgData name="Henrik Lange" userId="0224487d-274b-4d71-863e-9ebf1d158e14" providerId="ADAL" clId="{0245CAC7-7C08-4BA4-B32F-6FD75143A70B}" dt="2019-05-08T18:25:45.600" v="2200" actId="20577"/>
          <ac:spMkLst>
            <pc:docMk/>
            <pc:sldMk cId="2674210730" sldId="594"/>
            <ac:spMk id="10" creationId="{E94D29D7-6489-48BC-8006-4B79831DDFA2}"/>
          </ac:spMkLst>
        </pc:spChg>
        <pc:spChg chg="mod">
          <ac:chgData name="Henrik Lange" userId="0224487d-274b-4d71-863e-9ebf1d158e14" providerId="ADAL" clId="{0245CAC7-7C08-4BA4-B32F-6FD75143A70B}" dt="2019-05-08T18:24:55.599" v="2122" actId="20577"/>
          <ac:spMkLst>
            <pc:docMk/>
            <pc:sldMk cId="2674210730" sldId="594"/>
            <ac:spMk id="5123" creationId="{800EF323-F9AE-47DC-9344-047D2F9EE26B}"/>
          </ac:spMkLst>
        </pc:spChg>
      </pc:sldChg>
      <pc:sldChg chg="addSp delSp modSp add">
        <pc:chgData name="Henrik Lange" userId="0224487d-274b-4d71-863e-9ebf1d158e14" providerId="ADAL" clId="{0245CAC7-7C08-4BA4-B32F-6FD75143A70B}" dt="2019-05-09T11:03:08.319" v="3066" actId="20577"/>
        <pc:sldMkLst>
          <pc:docMk/>
          <pc:sldMk cId="4103802513" sldId="595"/>
        </pc:sldMkLst>
        <pc:spChg chg="add del">
          <ac:chgData name="Henrik Lange" userId="0224487d-274b-4d71-863e-9ebf1d158e14" providerId="ADAL" clId="{0245CAC7-7C08-4BA4-B32F-6FD75143A70B}" dt="2019-05-09T11:02:23.861" v="2966"/>
          <ac:spMkLst>
            <pc:docMk/>
            <pc:sldMk cId="4103802513" sldId="595"/>
            <ac:spMk id="2" creationId="{FA1D0E80-5A7E-40D1-B7B5-4C560067E8EE}"/>
          </ac:spMkLst>
        </pc:spChg>
        <pc:spChg chg="mod">
          <ac:chgData name="Henrik Lange" userId="0224487d-274b-4d71-863e-9ebf1d158e14" providerId="ADAL" clId="{0245CAC7-7C08-4BA4-B32F-6FD75143A70B}" dt="2019-05-09T11:02:42.237" v="2968" actId="14100"/>
          <ac:spMkLst>
            <pc:docMk/>
            <pc:sldMk cId="4103802513" sldId="595"/>
            <ac:spMk id="9" creationId="{8D480B25-93E5-417D-B3AE-8A5AF01BFA2E}"/>
          </ac:spMkLst>
        </pc:spChg>
        <pc:spChg chg="mod">
          <ac:chgData name="Henrik Lange" userId="0224487d-274b-4d71-863e-9ebf1d158e14" providerId="ADAL" clId="{0245CAC7-7C08-4BA4-B32F-6FD75143A70B}" dt="2019-05-09T11:01:06.395" v="2964" actId="20577"/>
          <ac:spMkLst>
            <pc:docMk/>
            <pc:sldMk cId="4103802513" sldId="595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09T11:03:08.319" v="3066" actId="20577"/>
          <ac:spMkLst>
            <pc:docMk/>
            <pc:sldMk cId="4103802513" sldId="595"/>
            <ac:spMk id="5123" creationId="{800EF323-F9AE-47DC-9344-047D2F9EE26B}"/>
          </ac:spMkLst>
        </pc:spChg>
      </pc:sldChg>
      <pc:sldChg chg="modSp add">
        <pc:chgData name="Henrik Lange" userId="0224487d-274b-4d71-863e-9ebf1d158e14" providerId="ADAL" clId="{0245CAC7-7C08-4BA4-B32F-6FD75143A70B}" dt="2019-05-10T06:11:03.103" v="3217" actId="20577"/>
        <pc:sldMkLst>
          <pc:docMk/>
          <pc:sldMk cId="54021422" sldId="596"/>
        </pc:sldMkLst>
        <pc:spChg chg="mod">
          <ac:chgData name="Henrik Lange" userId="0224487d-274b-4d71-863e-9ebf1d158e14" providerId="ADAL" clId="{0245CAC7-7C08-4BA4-B32F-6FD75143A70B}" dt="2019-05-10T06:09:52.659" v="3133" actId="20577"/>
          <ac:spMkLst>
            <pc:docMk/>
            <pc:sldMk cId="54021422" sldId="596"/>
            <ac:spMk id="5122" creationId="{770228EC-4F71-40B1-BD9D-7349A2EDCB76}"/>
          </ac:spMkLst>
        </pc:spChg>
        <pc:spChg chg="mod">
          <ac:chgData name="Henrik Lange" userId="0224487d-274b-4d71-863e-9ebf1d158e14" providerId="ADAL" clId="{0245CAC7-7C08-4BA4-B32F-6FD75143A70B}" dt="2019-05-10T06:11:03.103" v="3217" actId="20577"/>
          <ac:spMkLst>
            <pc:docMk/>
            <pc:sldMk cId="54021422" sldId="596"/>
            <ac:spMk id="5123" creationId="{800EF323-F9AE-47DC-9344-047D2F9EE26B}"/>
          </ac:spMkLst>
        </pc:spChg>
      </pc:sldChg>
    </pc:docChg>
  </pc:docChgLst>
  <pc:docChgLst>
    <pc:chgData name="Henrik Lange" userId="0224487d-274b-4d71-863e-9ebf1d158e14" providerId="ADAL" clId="{0901B747-7697-413D-9260-615BD104A74F}"/>
    <pc:docChg chg="undo custSel addSld delSld modSld sldOrd">
      <pc:chgData name="Henrik Lange" userId="0224487d-274b-4d71-863e-9ebf1d158e14" providerId="ADAL" clId="{0901B747-7697-413D-9260-615BD104A74F}" dt="2019-04-25T13:53:25.161" v="10380"/>
      <pc:docMkLst>
        <pc:docMk/>
      </pc:docMkLst>
      <pc:sldChg chg="modSp ord">
        <pc:chgData name="Henrik Lange" userId="0224487d-274b-4d71-863e-9ebf1d158e14" providerId="ADAL" clId="{0901B747-7697-413D-9260-615BD104A74F}" dt="2019-04-23T17:45:06.193" v="572" actId="20577"/>
        <pc:sldMkLst>
          <pc:docMk/>
          <pc:sldMk cId="0" sldId="414"/>
        </pc:sldMkLst>
        <pc:spChg chg="mod">
          <ac:chgData name="Henrik Lange" userId="0224487d-274b-4d71-863e-9ebf1d158e14" providerId="ADAL" clId="{0901B747-7697-413D-9260-615BD104A74F}" dt="2019-04-23T17:45:06.193" v="572" actId="20577"/>
          <ac:spMkLst>
            <pc:docMk/>
            <pc:sldMk cId="0" sldId="414"/>
            <ac:spMk id="5123" creationId="{800EF323-F9AE-47DC-9344-047D2F9EE26B}"/>
          </ac:spMkLst>
        </pc:spChg>
        <pc:spChg chg="mod">
          <ac:chgData name="Henrik Lange" userId="0224487d-274b-4d71-863e-9ebf1d158e14" providerId="ADAL" clId="{0901B747-7697-413D-9260-615BD104A74F}" dt="2019-04-12T06:06:56.949" v="4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0901B747-7697-413D-9260-615BD104A74F}" dt="2019-04-12T06:07:00.625" v="9" actId="20577"/>
        <pc:sldMkLst>
          <pc:docMk/>
          <pc:sldMk cId="0" sldId="459"/>
        </pc:sldMkLst>
        <pc:spChg chg="mod">
          <ac:chgData name="Henrik Lange" userId="0224487d-274b-4d71-863e-9ebf1d158e14" providerId="ADAL" clId="{0901B747-7697-413D-9260-615BD104A74F}" dt="2019-04-12T06:07:00.625" v="9" actId="20577"/>
          <ac:spMkLst>
            <pc:docMk/>
            <pc:sldMk cId="0" sldId="459"/>
            <ac:spMk id="6148" creationId="{A1C16502-44CC-4F3E-998F-F061E3CBAEB4}"/>
          </ac:spMkLst>
        </pc:spChg>
      </pc:sldChg>
      <pc:sldChg chg="addSp modSp add">
        <pc:chgData name="Henrik Lange" userId="0224487d-274b-4d71-863e-9ebf1d158e14" providerId="ADAL" clId="{0901B747-7697-413D-9260-615BD104A74F}" dt="2019-04-23T18:51:47.226" v="2439" actId="122"/>
        <pc:sldMkLst>
          <pc:docMk/>
          <pc:sldMk cId="356785136" sldId="465"/>
        </pc:sldMkLst>
        <pc:spChg chg="add mod">
          <ac:chgData name="Henrik Lange" userId="0224487d-274b-4d71-863e-9ebf1d158e14" providerId="ADAL" clId="{0901B747-7697-413D-9260-615BD104A74F}" dt="2019-04-12T06:12:18.856" v="289" actId="1036"/>
          <ac:spMkLst>
            <pc:docMk/>
            <pc:sldMk cId="356785136" sldId="465"/>
            <ac:spMk id="2" creationId="{D6DADDB5-5A39-42CD-AB36-FD016048542A}"/>
          </ac:spMkLst>
        </pc:spChg>
        <pc:spChg chg="add mod">
          <ac:chgData name="Henrik Lange" userId="0224487d-274b-4d71-863e-9ebf1d158e14" providerId="ADAL" clId="{0901B747-7697-413D-9260-615BD104A74F}" dt="2019-04-23T18:51:01.580" v="2401" actId="207"/>
          <ac:spMkLst>
            <pc:docMk/>
            <pc:sldMk cId="356785136" sldId="465"/>
            <ac:spMk id="3" creationId="{2E6C7DEB-1FA0-427E-8352-335293424A0A}"/>
          </ac:spMkLst>
        </pc:spChg>
        <pc:spChg chg="add mod">
          <ac:chgData name="Henrik Lange" userId="0224487d-274b-4d71-863e-9ebf1d158e14" providerId="ADAL" clId="{0901B747-7697-413D-9260-615BD104A74F}" dt="2019-04-23T18:51:47.226" v="2439" actId="122"/>
          <ac:spMkLst>
            <pc:docMk/>
            <pc:sldMk cId="356785136" sldId="465"/>
            <ac:spMk id="4" creationId="{0A3FA26E-6F52-45A3-88F3-3E5FA38B9065}"/>
          </ac:spMkLst>
        </pc:spChg>
        <pc:spChg chg="add mod">
          <ac:chgData name="Henrik Lange" userId="0224487d-274b-4d71-863e-9ebf1d158e14" providerId="ADAL" clId="{0901B747-7697-413D-9260-615BD104A74F}" dt="2019-04-12T06:12:22.594" v="299" actId="1036"/>
          <ac:spMkLst>
            <pc:docMk/>
            <pc:sldMk cId="356785136" sldId="465"/>
            <ac:spMk id="8" creationId="{47B5B186-F991-4B42-889F-349369F50DAE}"/>
          </ac:spMkLst>
        </pc:spChg>
        <pc:spChg chg="mod">
          <ac:chgData name="Henrik Lange" userId="0224487d-274b-4d71-863e-9ebf1d158e14" providerId="ADAL" clId="{0901B747-7697-413D-9260-615BD104A74F}" dt="2019-04-12T06:09:59.871" v="36" actId="20577"/>
          <ac:spMkLst>
            <pc:docMk/>
            <pc:sldMk cId="356785136" sldId="465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7:52:19.470" v="575" actId="20577"/>
          <ac:spMkLst>
            <pc:docMk/>
            <pc:sldMk cId="356785136" sldId="465"/>
            <ac:spMk id="5123" creationId="{800EF323-F9AE-47DC-9344-047D2F9EE26B}"/>
          </ac:spMkLst>
        </pc:spChg>
      </pc:sldChg>
      <pc:sldChg chg="addSp delSp modSp add ord">
        <pc:chgData name="Henrik Lange" userId="0224487d-274b-4d71-863e-9ebf1d158e14" providerId="ADAL" clId="{0901B747-7697-413D-9260-615BD104A74F}" dt="2019-04-23T18:17:37.589" v="829" actId="20577"/>
        <pc:sldMkLst>
          <pc:docMk/>
          <pc:sldMk cId="2092755866" sldId="466"/>
        </pc:sldMkLst>
        <pc:spChg chg="del">
          <ac:chgData name="Henrik Lange" userId="0224487d-274b-4d71-863e-9ebf1d158e14" providerId="ADAL" clId="{0901B747-7697-413D-9260-615BD104A74F}" dt="2019-04-12T06:15:00.929" v="333" actId="478"/>
          <ac:spMkLst>
            <pc:docMk/>
            <pc:sldMk cId="2092755866" sldId="466"/>
            <ac:spMk id="2" creationId="{D6DADDB5-5A39-42CD-AB36-FD016048542A}"/>
          </ac:spMkLst>
        </pc:spChg>
        <pc:spChg chg="add mod">
          <ac:chgData name="Henrik Lange" userId="0224487d-274b-4d71-863e-9ebf1d158e14" providerId="ADAL" clId="{0901B747-7697-413D-9260-615BD104A74F}" dt="2019-04-23T18:13:26.298" v="761" actId="1036"/>
          <ac:spMkLst>
            <pc:docMk/>
            <pc:sldMk cId="2092755866" sldId="466"/>
            <ac:spMk id="7" creationId="{5A29314E-3E4D-4432-BFA9-B8A22F014A3E}"/>
          </ac:spMkLst>
        </pc:spChg>
        <pc:spChg chg="add mod">
          <ac:chgData name="Henrik Lange" userId="0224487d-274b-4d71-863e-9ebf1d158e14" providerId="ADAL" clId="{0901B747-7697-413D-9260-615BD104A74F}" dt="2019-04-23T18:13:46.450" v="777" actId="14100"/>
          <ac:spMkLst>
            <pc:docMk/>
            <pc:sldMk cId="2092755866" sldId="466"/>
            <ac:spMk id="8" creationId="{3F35217B-99EF-48A5-B26E-59AA159D9F8E}"/>
          </ac:spMkLst>
        </pc:spChg>
        <pc:spChg chg="del">
          <ac:chgData name="Henrik Lange" userId="0224487d-274b-4d71-863e-9ebf1d158e14" providerId="ADAL" clId="{0901B747-7697-413D-9260-615BD104A74F}" dt="2019-04-12T06:15:02.544" v="334" actId="478"/>
          <ac:spMkLst>
            <pc:docMk/>
            <pc:sldMk cId="2092755866" sldId="466"/>
            <ac:spMk id="8" creationId="{47B5B186-F991-4B42-889F-349369F50DAE}"/>
          </ac:spMkLst>
        </pc:spChg>
        <pc:spChg chg="add mod">
          <ac:chgData name="Henrik Lange" userId="0224487d-274b-4d71-863e-9ebf1d158e14" providerId="ADAL" clId="{0901B747-7697-413D-9260-615BD104A74F}" dt="2019-04-23T18:17:26.904" v="800" actId="14100"/>
          <ac:spMkLst>
            <pc:docMk/>
            <pc:sldMk cId="2092755866" sldId="466"/>
            <ac:spMk id="9" creationId="{86FC3B5E-54FD-4047-AFA0-C1B92040DC86}"/>
          </ac:spMkLst>
        </pc:spChg>
        <pc:spChg chg="mod">
          <ac:chgData name="Henrik Lange" userId="0224487d-274b-4d71-863e-9ebf1d158e14" providerId="ADAL" clId="{0901B747-7697-413D-9260-615BD104A74F}" dt="2019-04-23T18:11:39.175" v="585" actId="20577"/>
          <ac:spMkLst>
            <pc:docMk/>
            <pc:sldMk cId="2092755866" sldId="466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17:37.589" v="829" actId="20577"/>
          <ac:spMkLst>
            <pc:docMk/>
            <pc:sldMk cId="2092755866" sldId="466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3T18:51:10.687" v="2402"/>
        <pc:sldMkLst>
          <pc:docMk/>
          <pc:sldMk cId="1059803099" sldId="467"/>
        </pc:sldMkLst>
        <pc:spChg chg="add">
          <ac:chgData name="Henrik Lange" userId="0224487d-274b-4d71-863e-9ebf1d158e14" providerId="ADAL" clId="{0901B747-7697-413D-9260-615BD104A74F}" dt="2019-04-23T18:51:10.687" v="2402"/>
          <ac:spMkLst>
            <pc:docMk/>
            <pc:sldMk cId="1059803099" sldId="467"/>
            <ac:spMk id="7" creationId="{13D51D93-0E41-4E67-BDC5-CBFCC64F5C73}"/>
          </ac:spMkLst>
        </pc:spChg>
        <pc:spChg chg="mod">
          <ac:chgData name="Henrik Lange" userId="0224487d-274b-4d71-863e-9ebf1d158e14" providerId="ADAL" clId="{0901B747-7697-413D-9260-615BD104A74F}" dt="2019-04-12T06:15:30.959" v="356" actId="20577"/>
          <ac:spMkLst>
            <pc:docMk/>
            <pc:sldMk cId="1059803099" sldId="467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3T18:51:12.072" v="2403"/>
        <pc:sldMkLst>
          <pc:docMk/>
          <pc:sldMk cId="3483477340" sldId="468"/>
        </pc:sldMkLst>
        <pc:spChg chg="add">
          <ac:chgData name="Henrik Lange" userId="0224487d-274b-4d71-863e-9ebf1d158e14" providerId="ADAL" clId="{0901B747-7697-413D-9260-615BD104A74F}" dt="2019-04-23T18:51:12.072" v="2403"/>
          <ac:spMkLst>
            <pc:docMk/>
            <pc:sldMk cId="3483477340" sldId="468"/>
            <ac:spMk id="7" creationId="{F6BC0A51-7F99-43CC-B2DC-D98C2C5BC838}"/>
          </ac:spMkLst>
        </pc:spChg>
        <pc:spChg chg="mod">
          <ac:chgData name="Henrik Lange" userId="0224487d-274b-4d71-863e-9ebf1d158e14" providerId="ADAL" clId="{0901B747-7697-413D-9260-615BD104A74F}" dt="2019-04-12T06:15:35.953" v="365" actId="20577"/>
          <ac:spMkLst>
            <pc:docMk/>
            <pc:sldMk cId="3483477340" sldId="468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3T18:51:14.195" v="2404"/>
        <pc:sldMkLst>
          <pc:docMk/>
          <pc:sldMk cId="726214391" sldId="469"/>
        </pc:sldMkLst>
        <pc:spChg chg="add">
          <ac:chgData name="Henrik Lange" userId="0224487d-274b-4d71-863e-9ebf1d158e14" providerId="ADAL" clId="{0901B747-7697-413D-9260-615BD104A74F}" dt="2019-04-23T18:51:14.195" v="2404"/>
          <ac:spMkLst>
            <pc:docMk/>
            <pc:sldMk cId="726214391" sldId="469"/>
            <ac:spMk id="7" creationId="{0A7E403E-7A6E-4BCC-A39D-FCF833EB151C}"/>
          </ac:spMkLst>
        </pc:spChg>
        <pc:spChg chg="mod">
          <ac:chgData name="Henrik Lange" userId="0224487d-274b-4d71-863e-9ebf1d158e14" providerId="ADAL" clId="{0901B747-7697-413D-9260-615BD104A74F}" dt="2019-04-12T06:16:08.981" v="371" actId="20577"/>
          <ac:spMkLst>
            <pc:docMk/>
            <pc:sldMk cId="726214391" sldId="469"/>
            <ac:spMk id="5122" creationId="{770228EC-4F71-40B1-BD9D-7349A2EDCB76}"/>
          </ac:spMkLst>
        </pc:spChg>
      </pc:sldChg>
      <pc:sldChg chg="addSp modSp add">
        <pc:chgData name="Henrik Lange" userId="0224487d-274b-4d71-863e-9ebf1d158e14" providerId="ADAL" clId="{0901B747-7697-413D-9260-615BD104A74F}" dt="2019-04-23T18:51:17.549" v="2405"/>
        <pc:sldMkLst>
          <pc:docMk/>
          <pc:sldMk cId="4090386384" sldId="470"/>
        </pc:sldMkLst>
        <pc:spChg chg="add">
          <ac:chgData name="Henrik Lange" userId="0224487d-274b-4d71-863e-9ebf1d158e14" providerId="ADAL" clId="{0901B747-7697-413D-9260-615BD104A74F}" dt="2019-04-23T18:51:17.549" v="2405"/>
          <ac:spMkLst>
            <pc:docMk/>
            <pc:sldMk cId="4090386384" sldId="470"/>
            <ac:spMk id="7" creationId="{99152A21-CE5F-47C3-9049-92D37912350A}"/>
          </ac:spMkLst>
        </pc:spChg>
        <pc:spChg chg="mod">
          <ac:chgData name="Henrik Lange" userId="0224487d-274b-4d71-863e-9ebf1d158e14" providerId="ADAL" clId="{0901B747-7697-413D-9260-615BD104A74F}" dt="2019-04-12T06:16:15.428" v="384" actId="20577"/>
          <ac:spMkLst>
            <pc:docMk/>
            <pc:sldMk cId="4090386384" sldId="470"/>
            <ac:spMk id="5122" creationId="{770228EC-4F71-40B1-BD9D-7349A2EDCB76}"/>
          </ac:spMkLst>
        </pc:spChg>
      </pc:sldChg>
      <pc:sldChg chg="modSp add">
        <pc:chgData name="Henrik Lange" userId="0224487d-274b-4d71-863e-9ebf1d158e14" providerId="ADAL" clId="{0901B747-7697-413D-9260-615BD104A74F}" dt="2019-04-23T17:41:28.679" v="398" actId="207"/>
        <pc:sldMkLst>
          <pc:docMk/>
          <pc:sldMk cId="3630620502" sldId="471"/>
        </pc:sldMkLst>
        <pc:spChg chg="mod">
          <ac:chgData name="Henrik Lange" userId="0224487d-274b-4d71-863e-9ebf1d158e14" providerId="ADAL" clId="{0901B747-7697-413D-9260-615BD104A74F}" dt="2019-04-23T17:41:28.679" v="398" actId="207"/>
          <ac:spMkLst>
            <pc:docMk/>
            <pc:sldMk cId="3630620502" sldId="471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3T18:35:22.039" v="1857" actId="20577"/>
        <pc:sldMkLst>
          <pc:docMk/>
          <pc:sldMk cId="1454815104" sldId="472"/>
        </pc:sldMkLst>
        <pc:spChg chg="add mod">
          <ac:chgData name="Henrik Lange" userId="0224487d-274b-4d71-863e-9ebf1d158e14" providerId="ADAL" clId="{0901B747-7697-413D-9260-615BD104A74F}" dt="2019-04-23T18:34:47.892" v="1819" actId="20577"/>
          <ac:spMkLst>
            <pc:docMk/>
            <pc:sldMk cId="1454815104" sldId="472"/>
            <ac:spMk id="7" creationId="{7BE8FE55-AEC3-4269-BBE9-D82D819EB71B}"/>
          </ac:spMkLst>
        </pc:spChg>
        <pc:spChg chg="mod">
          <ac:chgData name="Henrik Lange" userId="0224487d-274b-4d71-863e-9ebf1d158e14" providerId="ADAL" clId="{0901B747-7697-413D-9260-615BD104A74F}" dt="2019-04-23T18:35:22.039" v="1857" actId="20577"/>
          <ac:spMkLst>
            <pc:docMk/>
            <pc:sldMk cId="1454815104" sldId="472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3T18:18:45.053" v="948" actId="20577"/>
        <pc:sldMkLst>
          <pc:docMk/>
          <pc:sldMk cId="1875683565" sldId="473"/>
        </pc:sldMkLst>
        <pc:spChg chg="add mod">
          <ac:chgData name="Henrik Lange" userId="0224487d-274b-4d71-863e-9ebf1d158e14" providerId="ADAL" clId="{0901B747-7697-413D-9260-615BD104A74F}" dt="2019-04-23T18:18:12.903" v="841" actId="1076"/>
          <ac:spMkLst>
            <pc:docMk/>
            <pc:sldMk cId="1875683565" sldId="473"/>
            <ac:spMk id="2" creationId="{91D592D2-1A82-4B8E-8301-9E4514BC8A58}"/>
          </ac:spMkLst>
        </pc:spChg>
        <pc:spChg chg="add mod">
          <ac:chgData name="Henrik Lange" userId="0224487d-274b-4d71-863e-9ebf1d158e14" providerId="ADAL" clId="{0901B747-7697-413D-9260-615BD104A74F}" dt="2019-04-23T18:18:24.385" v="893" actId="1037"/>
          <ac:spMkLst>
            <pc:docMk/>
            <pc:sldMk cId="1875683565" sldId="473"/>
            <ac:spMk id="11" creationId="{DEA43DD7-807E-44CB-BD6E-A0E24E93494F}"/>
          </ac:spMkLst>
        </pc:spChg>
        <pc:spChg chg="add mod">
          <ac:chgData name="Henrik Lange" userId="0224487d-274b-4d71-863e-9ebf1d158e14" providerId="ADAL" clId="{0901B747-7697-413D-9260-615BD104A74F}" dt="2019-04-23T18:18:38.917" v="947" actId="1037"/>
          <ac:spMkLst>
            <pc:docMk/>
            <pc:sldMk cId="1875683565" sldId="473"/>
            <ac:spMk id="12" creationId="{541CDA84-99F8-49A6-B673-BB2B6539EB7B}"/>
          </ac:spMkLst>
        </pc:spChg>
        <pc:spChg chg="mod">
          <ac:chgData name="Henrik Lange" userId="0224487d-274b-4d71-863e-9ebf1d158e14" providerId="ADAL" clId="{0901B747-7697-413D-9260-615BD104A74F}" dt="2019-04-23T18:18:45.053" v="948" actId="20577"/>
          <ac:spMkLst>
            <pc:docMk/>
            <pc:sldMk cId="1875683565" sldId="473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0901B747-7697-413D-9260-615BD104A74F}" dt="2019-04-23T18:23:48.835" v="1234" actId="20577"/>
        <pc:sldMkLst>
          <pc:docMk/>
          <pc:sldMk cId="1830962196" sldId="474"/>
        </pc:sldMkLst>
        <pc:spChg chg="del">
          <ac:chgData name="Henrik Lange" userId="0224487d-274b-4d71-863e-9ebf1d158e14" providerId="ADAL" clId="{0901B747-7697-413D-9260-615BD104A74F}" dt="2019-04-23T18:22:13.459" v="1062" actId="478"/>
          <ac:spMkLst>
            <pc:docMk/>
            <pc:sldMk cId="1830962196" sldId="474"/>
            <ac:spMk id="2" creationId="{91D592D2-1A82-4B8E-8301-9E4514BC8A58}"/>
          </ac:spMkLst>
        </pc:spChg>
        <pc:spChg chg="mod">
          <ac:chgData name="Henrik Lange" userId="0224487d-274b-4d71-863e-9ebf1d158e14" providerId="ADAL" clId="{0901B747-7697-413D-9260-615BD104A74F}" dt="2019-04-23T18:23:12.050" v="1132" actId="1037"/>
          <ac:spMkLst>
            <pc:docMk/>
            <pc:sldMk cId="1830962196" sldId="474"/>
            <ac:spMk id="7" creationId="{5A29314E-3E4D-4432-BFA9-B8A22F014A3E}"/>
          </ac:spMkLst>
        </pc:spChg>
        <pc:spChg chg="del">
          <ac:chgData name="Henrik Lange" userId="0224487d-274b-4d71-863e-9ebf1d158e14" providerId="ADAL" clId="{0901B747-7697-413D-9260-615BD104A74F}" dt="2019-04-23T18:21:59.179" v="1058" actId="478"/>
          <ac:spMkLst>
            <pc:docMk/>
            <pc:sldMk cId="1830962196" sldId="474"/>
            <ac:spMk id="8" creationId="{3F35217B-99EF-48A5-B26E-59AA159D9F8E}"/>
          </ac:spMkLst>
        </pc:spChg>
        <pc:spChg chg="del">
          <ac:chgData name="Henrik Lange" userId="0224487d-274b-4d71-863e-9ebf1d158e14" providerId="ADAL" clId="{0901B747-7697-413D-9260-615BD104A74F}" dt="2019-04-23T18:22:05.368" v="1059" actId="478"/>
          <ac:spMkLst>
            <pc:docMk/>
            <pc:sldMk cId="1830962196" sldId="474"/>
            <ac:spMk id="9" creationId="{86FC3B5E-54FD-4047-AFA0-C1B92040DC86}"/>
          </ac:spMkLst>
        </pc:spChg>
        <pc:spChg chg="del">
          <ac:chgData name="Henrik Lange" userId="0224487d-274b-4d71-863e-9ebf1d158e14" providerId="ADAL" clId="{0901B747-7697-413D-9260-615BD104A74F}" dt="2019-04-23T18:22:07.649" v="1060" actId="478"/>
          <ac:spMkLst>
            <pc:docMk/>
            <pc:sldMk cId="1830962196" sldId="474"/>
            <ac:spMk id="11" creationId="{DEA43DD7-807E-44CB-BD6E-A0E24E93494F}"/>
          </ac:spMkLst>
        </pc:spChg>
        <pc:spChg chg="del">
          <ac:chgData name="Henrik Lange" userId="0224487d-274b-4d71-863e-9ebf1d158e14" providerId="ADAL" clId="{0901B747-7697-413D-9260-615BD104A74F}" dt="2019-04-23T18:22:09.975" v="1061" actId="478"/>
          <ac:spMkLst>
            <pc:docMk/>
            <pc:sldMk cId="1830962196" sldId="474"/>
            <ac:spMk id="12" creationId="{541CDA84-99F8-49A6-B673-BB2B6539EB7B}"/>
          </ac:spMkLst>
        </pc:spChg>
        <pc:spChg chg="mod">
          <ac:chgData name="Henrik Lange" userId="0224487d-274b-4d71-863e-9ebf1d158e14" providerId="ADAL" clId="{0901B747-7697-413D-9260-615BD104A74F}" dt="2019-04-23T18:23:43.168" v="1228" actId="20577"/>
          <ac:spMkLst>
            <pc:docMk/>
            <pc:sldMk cId="1830962196" sldId="474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23:48.835" v="1234" actId="20577"/>
          <ac:spMkLst>
            <pc:docMk/>
            <pc:sldMk cId="1830962196" sldId="474"/>
            <ac:spMk id="5123" creationId="{800EF323-F9AE-47DC-9344-047D2F9EE26B}"/>
          </ac:spMkLst>
        </pc:spChg>
      </pc:sldChg>
      <pc:sldChg chg="addSp modSp add">
        <pc:chgData name="Henrik Lange" userId="0224487d-274b-4d71-863e-9ebf1d158e14" providerId="ADAL" clId="{0901B747-7697-413D-9260-615BD104A74F}" dt="2019-04-23T18:42:12.076" v="2332" actId="20577"/>
        <pc:sldMkLst>
          <pc:docMk/>
          <pc:sldMk cId="3641900216" sldId="475"/>
        </pc:sldMkLst>
        <pc:spChg chg="mod">
          <ac:chgData name="Henrik Lange" userId="0224487d-274b-4d71-863e-9ebf1d158e14" providerId="ADAL" clId="{0901B747-7697-413D-9260-615BD104A74F}" dt="2019-04-23T18:36:59.525" v="1995" actId="14100"/>
          <ac:spMkLst>
            <pc:docMk/>
            <pc:sldMk cId="3641900216" sldId="475"/>
            <ac:spMk id="7" creationId="{7BE8FE55-AEC3-4269-BBE9-D82D819EB71B}"/>
          </ac:spMkLst>
        </pc:spChg>
        <pc:spChg chg="add mod">
          <ac:chgData name="Henrik Lange" userId="0224487d-274b-4d71-863e-9ebf1d158e14" providerId="ADAL" clId="{0901B747-7697-413D-9260-615BD104A74F}" dt="2019-04-23T18:40:21.665" v="2110" actId="14100"/>
          <ac:spMkLst>
            <pc:docMk/>
            <pc:sldMk cId="3641900216" sldId="475"/>
            <ac:spMk id="8" creationId="{667132D0-BE69-4F97-B678-B210EFA50CD4}"/>
          </ac:spMkLst>
        </pc:spChg>
        <pc:spChg chg="mod">
          <ac:chgData name="Henrik Lange" userId="0224487d-274b-4d71-863e-9ebf1d158e14" providerId="ADAL" clId="{0901B747-7697-413D-9260-615BD104A74F}" dt="2019-04-23T18:42:12.076" v="2332" actId="20577"/>
          <ac:spMkLst>
            <pc:docMk/>
            <pc:sldMk cId="3641900216" sldId="475"/>
            <ac:spMk id="5123" creationId="{800EF323-F9AE-47DC-9344-047D2F9EE26B}"/>
          </ac:spMkLst>
        </pc:spChg>
      </pc:sldChg>
      <pc:sldChg chg="delSp modSp add">
        <pc:chgData name="Henrik Lange" userId="0224487d-274b-4d71-863e-9ebf1d158e14" providerId="ADAL" clId="{0901B747-7697-413D-9260-615BD104A74F}" dt="2019-04-23T18:56:35.744" v="2488" actId="20577"/>
        <pc:sldMkLst>
          <pc:docMk/>
          <pc:sldMk cId="4051820895" sldId="476"/>
        </pc:sldMkLst>
        <pc:spChg chg="del">
          <ac:chgData name="Henrik Lange" userId="0224487d-274b-4d71-863e-9ebf1d158e14" providerId="ADAL" clId="{0901B747-7697-413D-9260-615BD104A74F}" dt="2019-04-23T18:55:06.141" v="2441" actId="478"/>
          <ac:spMkLst>
            <pc:docMk/>
            <pc:sldMk cId="4051820895" sldId="476"/>
            <ac:spMk id="7" creationId="{99152A21-CE5F-47C3-9049-92D37912350A}"/>
          </ac:spMkLst>
        </pc:spChg>
        <pc:spChg chg="mod">
          <ac:chgData name="Henrik Lange" userId="0224487d-274b-4d71-863e-9ebf1d158e14" providerId="ADAL" clId="{0901B747-7697-413D-9260-615BD104A74F}" dt="2019-04-23T18:55:58.685" v="2449" actId="20577"/>
          <ac:spMkLst>
            <pc:docMk/>
            <pc:sldMk cId="4051820895" sldId="476"/>
            <ac:spMk id="5122" creationId="{770228EC-4F71-40B1-BD9D-7349A2EDCB76}"/>
          </ac:spMkLst>
        </pc:spChg>
        <pc:spChg chg="mod">
          <ac:chgData name="Henrik Lange" userId="0224487d-274b-4d71-863e-9ebf1d158e14" providerId="ADAL" clId="{0901B747-7697-413D-9260-615BD104A74F}" dt="2019-04-23T18:56:35.744" v="2488" actId="20577"/>
          <ac:spMkLst>
            <pc:docMk/>
            <pc:sldMk cId="4051820895" sldId="476"/>
            <ac:spMk id="5123" creationId="{800EF323-F9AE-47DC-9344-047D2F9EE26B}"/>
          </ac:spMkLst>
        </pc:spChg>
      </pc:sldChg>
    </pc:docChg>
  </pc:docChgLst>
  <pc:docChgLst>
    <pc:chgData name="Henrik Lange" userId="0224487d-274b-4d71-863e-9ebf1d158e14" providerId="ADAL" clId="{CEFFE35E-064D-47DC-90A2-8D5109B3EA52}"/>
    <pc:docChg chg="custSel modSld">
      <pc:chgData name="Henrik Lange" userId="0224487d-274b-4d71-863e-9ebf1d158e14" providerId="ADAL" clId="{CEFFE35E-064D-47DC-90A2-8D5109B3EA52}" dt="2019-02-12T09:48:46.348" v="18" actId="20577"/>
      <pc:docMkLst>
        <pc:docMk/>
      </pc:docMkLst>
      <pc:sldChg chg="modSp">
        <pc:chgData name="Henrik Lange" userId="0224487d-274b-4d71-863e-9ebf1d158e14" providerId="ADAL" clId="{CEFFE35E-064D-47DC-90A2-8D5109B3EA52}" dt="2019-02-12T09:48:25.460" v="6" actId="20577"/>
        <pc:sldMkLst>
          <pc:docMk/>
          <pc:sldMk cId="0" sldId="406"/>
        </pc:sldMkLst>
        <pc:spChg chg="mod">
          <ac:chgData name="Henrik Lange" userId="0224487d-274b-4d71-863e-9ebf1d158e14" providerId="ADAL" clId="{CEFFE35E-064D-47DC-90A2-8D5109B3EA52}" dt="2019-02-12T09:48:25.460" v="6" actId="20577"/>
          <ac:spMkLst>
            <pc:docMk/>
            <pc:sldMk cId="0" sldId="406"/>
            <ac:spMk id="4099" creationId="{075CA7AF-1066-4926-9B84-E66724E0DA70}"/>
          </ac:spMkLst>
        </pc:spChg>
      </pc:sldChg>
      <pc:sldChg chg="modSp">
        <pc:chgData name="Henrik Lange" userId="0224487d-274b-4d71-863e-9ebf1d158e14" providerId="ADAL" clId="{CEFFE35E-064D-47DC-90A2-8D5109B3EA52}" dt="2019-02-12T09:48:35.916" v="11" actId="20577"/>
        <pc:sldMkLst>
          <pc:docMk/>
          <pc:sldMk cId="0" sldId="414"/>
        </pc:sldMkLst>
        <pc:spChg chg="mod">
          <ac:chgData name="Henrik Lange" userId="0224487d-274b-4d71-863e-9ebf1d158e14" providerId="ADAL" clId="{CEFFE35E-064D-47DC-90A2-8D5109B3EA52}" dt="2019-02-12T09:48:35.916" v="11" actId="20577"/>
          <ac:spMkLst>
            <pc:docMk/>
            <pc:sldMk cId="0" sldId="414"/>
            <ac:spMk id="5124" creationId="{8BAB255F-A7C4-49F2-BED2-AB6400C5BDDE}"/>
          </ac:spMkLst>
        </pc:spChg>
      </pc:sldChg>
      <pc:sldChg chg="modSp">
        <pc:chgData name="Henrik Lange" userId="0224487d-274b-4d71-863e-9ebf1d158e14" providerId="ADAL" clId="{CEFFE35E-064D-47DC-90A2-8D5109B3EA52}" dt="2019-02-12T09:48:46.348" v="18" actId="20577"/>
        <pc:sldMkLst>
          <pc:docMk/>
          <pc:sldMk cId="0" sldId="459"/>
        </pc:sldMkLst>
        <pc:spChg chg="mod">
          <ac:chgData name="Henrik Lange" userId="0224487d-274b-4d71-863e-9ebf1d158e14" providerId="ADAL" clId="{CEFFE35E-064D-47DC-90A2-8D5109B3EA52}" dt="2019-02-12T09:48:46.348" v="18" actId="20577"/>
          <ac:spMkLst>
            <pc:docMk/>
            <pc:sldMk cId="0" sldId="459"/>
            <ac:spMk id="6148" creationId="{A1C16502-44CC-4F3E-998F-F061E3CBA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A0EF3CD3-8662-4F62-A94B-03E8BDF19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AE46A62-3205-4BFA-98F1-F547EC7397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fld id="{9FDC7492-4AF7-42C4-A8B4-6DF975F02EF1}" type="datetime1">
              <a:rPr lang="da-DK"/>
              <a:pPr>
                <a:defRPr/>
              </a:pPr>
              <a:t>13-05-2019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268B496-0808-4C8F-B6BE-CFD59F072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ill Sans" pitchFamily="18" charset="0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4">
            <a:extLst>
              <a:ext uri="{FF2B5EF4-FFF2-40B4-BE49-F238E27FC236}">
                <a16:creationId xmlns:a16="http://schemas.microsoft.com/office/drawing/2014/main" id="{00F6AA4F-061A-4812-8DAC-052E74F047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77" tIns="45738" rIns="91477" bIns="457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B6E6F9-0B7D-4E79-99A2-6E85E9F559B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F2D252D-9F30-4FC4-99B6-08E7912D7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0900" y="742950"/>
            <a:ext cx="4967288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AC17A41-17FD-420B-95AF-0111D8449E8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66750" y="4716463"/>
            <a:ext cx="5335588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77" tIns="45738" rIns="91477" bIns="45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 pitchFamily="-106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106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E4165-CE4E-49C5-9616-BBAF7837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87428B-D762-4893-ADA2-010263E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47F672BC-1794-43A5-BD7A-CE7538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77262-3088-43A9-901A-09A1670BDC98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784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9995E5-31CD-4455-9275-0053598B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61A625-07F9-4EC1-A4A5-43601344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B6CA4A6F-1FD9-4EA1-9C2E-3D2D4159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102C-D731-45E8-ACAE-4974A7486C4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35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BD4579-2581-4BD9-AA08-560D34C6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1B35F7-CB12-4CFB-B280-F1F38A34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097779CE-95FB-4768-8CB2-B0CE19A4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9B81A-8969-490B-BB9D-9B1C2C8DA80D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376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D31C2851-3596-45C2-9E30-FE5DA00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0FF83FEA-EB2A-4521-8ABF-F584813B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E445C87-01F2-4B5E-81AE-1C9EF24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E05D9-DDF6-482E-98FD-4906705A70D9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66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4623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357431"/>
            <a:ext cx="4040188" cy="37687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64623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Pladsholder til dato 3">
            <a:extLst>
              <a:ext uri="{FF2B5EF4-FFF2-40B4-BE49-F238E27FC236}">
                <a16:creationId xmlns:a16="http://schemas.microsoft.com/office/drawing/2014/main" id="{94080EB5-B3B0-4545-BC9A-F4043C1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8" name="Pladsholder til sidefod 4">
            <a:extLst>
              <a:ext uri="{FF2B5EF4-FFF2-40B4-BE49-F238E27FC236}">
                <a16:creationId xmlns:a16="http://schemas.microsoft.com/office/drawing/2014/main" id="{BB009A6A-A5D5-4D12-A67E-73DF9C8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006E8B20-1036-475F-9860-949110E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4B91-2B23-4096-92D3-5D8E89AFFA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85630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dato 3">
            <a:extLst>
              <a:ext uri="{FF2B5EF4-FFF2-40B4-BE49-F238E27FC236}">
                <a16:creationId xmlns:a16="http://schemas.microsoft.com/office/drawing/2014/main" id="{A5F5ED0A-D2CB-4B99-9070-555F5EA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4" name="Pladsholder til sidefod 4">
            <a:extLst>
              <a:ext uri="{FF2B5EF4-FFF2-40B4-BE49-F238E27FC236}">
                <a16:creationId xmlns:a16="http://schemas.microsoft.com/office/drawing/2014/main" id="{3B7F6412-E8B8-4AC3-A295-59D7D675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>
            <a:extLst>
              <a:ext uri="{FF2B5EF4-FFF2-40B4-BE49-F238E27FC236}">
                <a16:creationId xmlns:a16="http://schemas.microsoft.com/office/drawing/2014/main" id="{9852C519-3748-4EB2-A681-A92BB71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53EB7-8AAD-4D68-85FC-311FC0129367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061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>
            <a:extLst>
              <a:ext uri="{FF2B5EF4-FFF2-40B4-BE49-F238E27FC236}">
                <a16:creationId xmlns:a16="http://schemas.microsoft.com/office/drawing/2014/main" id="{B6EADB21-330F-4FB9-8E4A-476425BC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3" name="Pladsholder til sidefod 4">
            <a:extLst>
              <a:ext uri="{FF2B5EF4-FFF2-40B4-BE49-F238E27FC236}">
                <a16:creationId xmlns:a16="http://schemas.microsoft.com/office/drawing/2014/main" id="{1D9A7EF1-AA7B-427B-AFFB-8DE2C53C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>
            <a:extLst>
              <a:ext uri="{FF2B5EF4-FFF2-40B4-BE49-F238E27FC236}">
                <a16:creationId xmlns:a16="http://schemas.microsoft.com/office/drawing/2014/main" id="{CCD2CAF1-B194-4235-A9FA-719AD6E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F6B7-1AE4-4B39-87C5-D4CC966707A1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790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574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000364" y="273050"/>
            <a:ext cx="5686436" cy="5853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574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45F87530-D6B5-4458-8E0C-2D6E46FC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90763688-CF25-4962-8363-0FB1F5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B21FFE5C-1EE4-4410-9616-872A875B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9304B-846E-4BA2-83B5-344472D4B6BA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7589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5918" y="500063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57158" y="357166"/>
            <a:ext cx="8429684" cy="464347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85918" y="556737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8EA10694-4636-4B18-B963-0818C42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6" name="Pladsholder til sidefod 4">
            <a:extLst>
              <a:ext uri="{FF2B5EF4-FFF2-40B4-BE49-F238E27FC236}">
                <a16:creationId xmlns:a16="http://schemas.microsoft.com/office/drawing/2014/main" id="{59E3F33F-297D-43C7-B8F4-040359D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6B41A255-99BD-494D-A8C5-6A8B84D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E6D82-0001-44D4-8369-1FD230D1014E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5818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8E632F75-3287-4532-B71B-99F1D27229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Pladsholder til titel 1">
            <a:extLst>
              <a:ext uri="{FF2B5EF4-FFF2-40B4-BE49-F238E27FC236}">
                <a16:creationId xmlns:a16="http://schemas.microsoft.com/office/drawing/2014/main" id="{583080DB-1EE7-489C-83EF-155F3CFF1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titeltypografi i masteren</a:t>
            </a:r>
          </a:p>
        </p:txBody>
      </p:sp>
      <p:sp>
        <p:nvSpPr>
          <p:cNvPr id="1028" name="Pladsholder til tekst 2">
            <a:extLst>
              <a:ext uri="{FF2B5EF4-FFF2-40B4-BE49-F238E27FC236}">
                <a16:creationId xmlns:a16="http://schemas.microsoft.com/office/drawing/2014/main" id="{B9FF5161-E04C-48E7-8F06-85C2476B0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/>
              <a:t>Klik for at redigere typografi i masteren</a:t>
            </a:r>
          </a:p>
          <a:p>
            <a:pPr lvl="1"/>
            <a:r>
              <a:rPr lang="da-DK" altLang="en-US"/>
              <a:t>Andet niveau</a:t>
            </a:r>
          </a:p>
          <a:p>
            <a:pPr lvl="2"/>
            <a:r>
              <a:rPr lang="da-DK" altLang="en-US"/>
              <a:t>Tredje niveau</a:t>
            </a:r>
          </a:p>
          <a:p>
            <a:pPr lvl="3"/>
            <a:r>
              <a:rPr lang="da-DK" altLang="en-US"/>
              <a:t>Fjerde niveau</a:t>
            </a:r>
          </a:p>
          <a:p>
            <a:pPr lvl="4"/>
            <a:r>
              <a:rPr lang="da-DK" altLang="en-US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F66A0B-30FA-4440-A553-289A00937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7188" y="6572250"/>
            <a:ext cx="85725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r>
              <a:rPr lang="da-DK"/>
              <a:t>August 2014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A5167-B994-47B2-A807-08A20076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572250"/>
            <a:ext cx="28956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itchFamily="18" charset="-18"/>
                <a:ea typeface="ヒラギノ角ゴ ProN W3" pitchFamily="18" charset="-128"/>
                <a:sym typeface="Gill Sans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A1D023C9-D962-4A87-81F0-2D39398E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572250"/>
            <a:ext cx="42862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898989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0E9EFEEA-705C-423C-A51D-0C6E570AB4A3}" type="slidenum">
              <a:rPr lang="en-US" altLang="da-DK"/>
              <a:pPr>
                <a:defRPr/>
              </a:pPr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MS PGothic" pitchFamily="34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  <a:ea typeface="MS PGothic" pitchFamily="34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Gill Sans MT" pitchFamily="-106" charset="-1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course/asp-dot-net-mvc-tutorial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eventattribute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jsref_obj_regexp.asp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ajax_php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tapitutorial.com/httpstatuscode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ilter.filters.sanitize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ase64.wutils.com/encoding-onli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ladsholder til indhold 2">
            <a:extLst>
              <a:ext uri="{FF2B5EF4-FFF2-40B4-BE49-F238E27FC236}">
                <a16:creationId xmlns:a16="http://schemas.microsoft.com/office/drawing/2014/main" id="{1327921A-54F3-4C63-9BD9-4B4D40EC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3340100"/>
          </a:xfrm>
        </p:spPr>
        <p:txBody>
          <a:bodyPr/>
          <a:lstStyle/>
          <a:p>
            <a:pPr lvl="1" algn="ctr"/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Internet Technologies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ITI &amp; XI-IT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Lesson 12: JS, A2 Feedback, Recap, Exam Questions and Plan, Semester Evaluation</a:t>
            </a:r>
          </a:p>
        </p:txBody>
      </p:sp>
      <p:sp>
        <p:nvSpPr>
          <p:cNvPr id="4099" name="Pladsholder til dato 3">
            <a:extLst>
              <a:ext uri="{FF2B5EF4-FFF2-40B4-BE49-F238E27FC236}">
                <a16:creationId xmlns:a16="http://schemas.microsoft.com/office/drawing/2014/main" id="{075CA7AF-1066-4926-9B84-E66724E0DA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4100" name="Pladsholder til diasnummer 4">
            <a:extLst>
              <a:ext uri="{FF2B5EF4-FFF2-40B4-BE49-F238E27FC236}">
                <a16:creationId xmlns:a16="http://schemas.microsoft.com/office/drawing/2014/main" id="{27562655-A073-42FA-8509-B77853AE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7CEAE-7E05-44D9-9E1A-A2BE395771D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4101" name="Picture 4" descr="graat_logo-aeble.png">
            <a:extLst>
              <a:ext uri="{FF2B5EF4-FFF2-40B4-BE49-F238E27FC236}">
                <a16:creationId xmlns:a16="http://schemas.microsoft.com/office/drawing/2014/main" id="{FE34DC41-97A4-4C9E-A020-CB7E74F9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Undertitel 2">
            <a:extLst>
              <a:ext uri="{FF2B5EF4-FFF2-40B4-BE49-F238E27FC236}">
                <a16:creationId xmlns:a16="http://schemas.microsoft.com/office/drawing/2014/main" id="{654D14E1-1B98-4EA2-A502-2BF704FFA4E0}"/>
              </a:ext>
            </a:extLst>
          </p:cNvPr>
          <p:cNvSpPr txBox="1">
            <a:spLocks/>
          </p:cNvSpPr>
          <p:nvPr/>
        </p:nvSpPr>
        <p:spPr bwMode="auto">
          <a:xfrm>
            <a:off x="1371600" y="5241925"/>
            <a:ext cx="6400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da-DK" altLang="da-DK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da-DK" altLang="da-DK">
                <a:solidFill>
                  <a:srgbClr val="0000FF"/>
                </a:solidFill>
              </a:rPr>
              <a:t>Henrik Lange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Prototypes of Objects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Every Object references a prototype object (parent) by a secret property __proto__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859D4-1677-46FC-9658-4F7CF03CC73F}"/>
              </a:ext>
            </a:extLst>
          </p:cNvPr>
          <p:cNvSpPr/>
          <p:nvPr/>
        </p:nvSpPr>
        <p:spPr>
          <a:xfrm>
            <a:off x="1043608" y="4077072"/>
            <a:ext cx="25922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da-D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C1231-5954-445B-BEE7-70C321A49DC0}"/>
              </a:ext>
            </a:extLst>
          </p:cNvPr>
          <p:cNvSpPr/>
          <p:nvPr/>
        </p:nvSpPr>
        <p:spPr>
          <a:xfrm>
            <a:off x="5508104" y="4077072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</a:t>
            </a:r>
            <a:endParaRPr lang="da-D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C759F-1986-482D-9A52-0477E453ADA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635896" y="4401108"/>
            <a:ext cx="18722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51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Create – General Flow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5DC6E2-0061-4E0F-8E47-AA611E90FE11}"/>
              </a:ext>
            </a:extLst>
          </p:cNvPr>
          <p:cNvSpPr/>
          <p:nvPr/>
        </p:nvSpPr>
        <p:spPr>
          <a:xfrm>
            <a:off x="113884" y="1412776"/>
            <a:ext cx="8909054" cy="18911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CREATE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TABLE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 </a:t>
            </a:r>
          </a:p>
          <a:p>
            <a:pPr lvl="0"/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PRIMARY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AUTO_INCREMENT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name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 err="1">
                <a:solidFill>
                  <a:srgbClr val="800000"/>
                </a:solidFill>
                <a:latin typeface="Arial Unicode MS"/>
              </a:rPr>
              <a:t>varchar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>
                <a:solidFill>
                  <a:srgbClr val="800080"/>
                </a:solidFill>
                <a:latin typeface="Arial Unicode MS"/>
              </a:rPr>
              <a:t>100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birthday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TIMESTAMP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NOT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NULL</a:t>
            </a:r>
            <a:r>
              <a:rPr lang="da-DK" altLang="da-DK" sz="1400" b="1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DEFAULT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80"/>
                </a:solidFill>
                <a:latin typeface="Arial Unicode MS"/>
              </a:rPr>
              <a:t>CURRENT_TIMESTAMP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    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800000"/>
                </a:solidFill>
                <a:latin typeface="Arial Unicode MS"/>
              </a:rPr>
              <a:t>UNSIGNED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,</a:t>
            </a:r>
          </a:p>
          <a:p>
            <a:pPr lvl="0"/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    FOREIGN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KEY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father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  <a:latin typeface="Arial Unicode MS"/>
              </a:rPr>
              <a:t>REFERENCES</a:t>
            </a:r>
            <a:r>
              <a:rPr lang="da-DK" altLang="da-DK" sz="14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da-DK" altLang="da-DK" sz="1400" dirty="0">
                <a:solidFill>
                  <a:srgbClr val="808000"/>
                </a:solidFill>
                <a:latin typeface="Arial Unicode MS"/>
              </a:rPr>
              <a:t>person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(</a:t>
            </a:r>
            <a:r>
              <a:rPr lang="da-DK" altLang="da-DK" sz="1400" dirty="0" err="1">
                <a:solidFill>
                  <a:srgbClr val="808000"/>
                </a:solidFill>
                <a:latin typeface="Arial Unicode MS"/>
              </a:rPr>
              <a:t>person_id</a:t>
            </a:r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 </a:t>
            </a:r>
          </a:p>
          <a:p>
            <a:pPr lvl="0"/>
            <a:r>
              <a:rPr lang="da-DK" altLang="da-DK" sz="1400" dirty="0">
                <a:solidFill>
                  <a:srgbClr val="0000FF"/>
                </a:solidFill>
                <a:latin typeface="Arial Unicode MS"/>
              </a:rPr>
              <a:t>); </a:t>
            </a:r>
            <a:endParaRPr lang="da-DK" altLang="da-DK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CREATE">
            <a:extLst>
              <a:ext uri="{FF2B5EF4-FFF2-40B4-BE49-F238E27FC236}">
                <a16:creationId xmlns:a16="http://schemas.microsoft.com/office/drawing/2014/main" id="{CFD3F756-F302-405D-AFE1-621FB892BF21}"/>
              </a:ext>
            </a:extLst>
          </p:cNvPr>
          <p:cNvSpPr/>
          <p:nvPr/>
        </p:nvSpPr>
        <p:spPr>
          <a:xfrm>
            <a:off x="119045" y="37578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CREATE</a:t>
            </a:r>
          </a:p>
        </p:txBody>
      </p:sp>
      <p:sp>
        <p:nvSpPr>
          <p:cNvPr id="13" name="TABLE">
            <a:extLst>
              <a:ext uri="{FF2B5EF4-FFF2-40B4-BE49-F238E27FC236}">
                <a16:creationId xmlns:a16="http://schemas.microsoft.com/office/drawing/2014/main" id="{8B5124C1-93F4-42E6-AB3D-1FC8CC4E1850}"/>
              </a:ext>
            </a:extLst>
          </p:cNvPr>
          <p:cNvSpPr/>
          <p:nvPr/>
        </p:nvSpPr>
        <p:spPr>
          <a:xfrm>
            <a:off x="1180929" y="37578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TABLE</a:t>
            </a:r>
          </a:p>
        </p:txBody>
      </p:sp>
      <p:sp>
        <p:nvSpPr>
          <p:cNvPr id="14" name="table">
            <a:extLst>
              <a:ext uri="{FF2B5EF4-FFF2-40B4-BE49-F238E27FC236}">
                <a16:creationId xmlns:a16="http://schemas.microsoft.com/office/drawing/2014/main" id="{2DF9BFB6-6FCA-4441-AFC8-F7BB38E305DF}"/>
              </a:ext>
            </a:extLst>
          </p:cNvPr>
          <p:cNvSpPr/>
          <p:nvPr/>
        </p:nvSpPr>
        <p:spPr>
          <a:xfrm>
            <a:off x="2224959" y="3766694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t</a:t>
            </a:r>
            <a:r>
              <a:rPr sz="1400" dirty="0"/>
              <a:t>able</a:t>
            </a:r>
            <a:r>
              <a:rPr lang="da-DK" sz="1400" dirty="0"/>
              <a:t>_</a:t>
            </a:r>
            <a:r>
              <a:rPr lang="da-DK" sz="1400" dirty="0" err="1"/>
              <a:t>name</a:t>
            </a:r>
            <a:endParaRPr sz="1400" dirty="0"/>
          </a:p>
        </p:txBody>
      </p:sp>
      <p:sp>
        <p:nvSpPr>
          <p:cNvPr id="15" name="column">
            <a:extLst>
              <a:ext uri="{FF2B5EF4-FFF2-40B4-BE49-F238E27FC236}">
                <a16:creationId xmlns:a16="http://schemas.microsoft.com/office/drawing/2014/main" id="{3B02EC0E-4447-4327-A577-65C139F536BD}"/>
              </a:ext>
            </a:extLst>
          </p:cNvPr>
          <p:cNvSpPr/>
          <p:nvPr/>
        </p:nvSpPr>
        <p:spPr>
          <a:xfrm>
            <a:off x="4637313" y="3757802"/>
            <a:ext cx="1367797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c</a:t>
            </a:r>
            <a:r>
              <a:rPr sz="1400" dirty="0" err="1"/>
              <a:t>olumn</a:t>
            </a:r>
            <a:r>
              <a:rPr lang="da-DK" sz="1400" dirty="0"/>
              <a:t>_</a:t>
            </a:r>
            <a:r>
              <a:rPr lang="da-DK" sz="1400" dirty="0" err="1"/>
              <a:t>name</a:t>
            </a:r>
            <a:endParaRPr sz="1400" dirty="0"/>
          </a:p>
        </p:txBody>
      </p:sp>
      <p:sp>
        <p:nvSpPr>
          <p:cNvPr id="16" name="(">
            <a:extLst>
              <a:ext uri="{FF2B5EF4-FFF2-40B4-BE49-F238E27FC236}">
                <a16:creationId xmlns:a16="http://schemas.microsoft.com/office/drawing/2014/main" id="{2D421361-29A2-4DC9-A3BD-B40FCEA56C61}"/>
              </a:ext>
            </a:extLst>
          </p:cNvPr>
          <p:cNvSpPr/>
          <p:nvPr/>
        </p:nvSpPr>
        <p:spPr>
          <a:xfrm>
            <a:off x="3917233" y="3757802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(</a:t>
            </a:r>
          </a:p>
        </p:txBody>
      </p:sp>
      <p:sp>
        <p:nvSpPr>
          <p:cNvPr id="17" name="type">
            <a:extLst>
              <a:ext uri="{FF2B5EF4-FFF2-40B4-BE49-F238E27FC236}">
                <a16:creationId xmlns:a16="http://schemas.microsoft.com/office/drawing/2014/main" id="{F3641223-B3C6-4295-ABA3-18F6FB2B250A}"/>
              </a:ext>
            </a:extLst>
          </p:cNvPr>
          <p:cNvSpPr/>
          <p:nvPr/>
        </p:nvSpPr>
        <p:spPr>
          <a:xfrm>
            <a:off x="6293497" y="3757802"/>
            <a:ext cx="70460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type</a:t>
            </a:r>
          </a:p>
        </p:txBody>
      </p:sp>
      <p:sp>
        <p:nvSpPr>
          <p:cNvPr id="18" name="constraint">
            <a:extLst>
              <a:ext uri="{FF2B5EF4-FFF2-40B4-BE49-F238E27FC236}">
                <a16:creationId xmlns:a16="http://schemas.microsoft.com/office/drawing/2014/main" id="{31F91A13-6C94-4966-9892-712387B283FE}"/>
              </a:ext>
            </a:extLst>
          </p:cNvPr>
          <p:cNvSpPr/>
          <p:nvPr/>
        </p:nvSpPr>
        <p:spPr>
          <a:xfrm>
            <a:off x="7230985" y="3764233"/>
            <a:ext cx="1154325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 dirty="0"/>
              <a:t>constraint</a:t>
            </a:r>
          </a:p>
        </p:txBody>
      </p:sp>
      <p:sp>
        <p:nvSpPr>
          <p:cNvPr id="19" name=")">
            <a:extLst>
              <a:ext uri="{FF2B5EF4-FFF2-40B4-BE49-F238E27FC236}">
                <a16:creationId xmlns:a16="http://schemas.microsoft.com/office/drawing/2014/main" id="{B5D541D8-EE0B-4011-88D4-FDC4521ECE78}"/>
              </a:ext>
            </a:extLst>
          </p:cNvPr>
          <p:cNvSpPr/>
          <p:nvPr/>
        </p:nvSpPr>
        <p:spPr>
          <a:xfrm>
            <a:off x="8618196" y="3754988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)</a:t>
            </a:r>
          </a:p>
        </p:txBody>
      </p:sp>
      <p:sp>
        <p:nvSpPr>
          <p:cNvPr id="20" name=";">
            <a:extLst>
              <a:ext uri="{FF2B5EF4-FFF2-40B4-BE49-F238E27FC236}">
                <a16:creationId xmlns:a16="http://schemas.microsoft.com/office/drawing/2014/main" id="{A177FE51-D777-4538-A610-5DCD25C82766}"/>
              </a:ext>
            </a:extLst>
          </p:cNvPr>
          <p:cNvSpPr/>
          <p:nvPr/>
        </p:nvSpPr>
        <p:spPr>
          <a:xfrm>
            <a:off x="8604638" y="4907667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;</a:t>
            </a:r>
          </a:p>
        </p:txBody>
      </p:sp>
      <p:sp>
        <p:nvSpPr>
          <p:cNvPr id="21" name=",">
            <a:extLst>
              <a:ext uri="{FF2B5EF4-FFF2-40B4-BE49-F238E27FC236}">
                <a16:creationId xmlns:a16="http://schemas.microsoft.com/office/drawing/2014/main" id="{51A0CFD1-BE46-45A0-8579-19F883752F25}"/>
              </a:ext>
            </a:extLst>
          </p:cNvPr>
          <p:cNvSpPr/>
          <p:nvPr/>
        </p:nvSpPr>
        <p:spPr>
          <a:xfrm>
            <a:off x="6384219" y="4499211"/>
            <a:ext cx="418300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,</a:t>
            </a:r>
          </a:p>
        </p:txBody>
      </p:sp>
      <p:sp>
        <p:nvSpPr>
          <p:cNvPr id="22" name="Streg">
            <a:extLst>
              <a:ext uri="{FF2B5EF4-FFF2-40B4-BE49-F238E27FC236}">
                <a16:creationId xmlns:a16="http://schemas.microsoft.com/office/drawing/2014/main" id="{99058A30-82C7-439E-B0DF-D499BB6EE24D}"/>
              </a:ext>
            </a:extLst>
          </p:cNvPr>
          <p:cNvSpPr/>
          <p:nvPr/>
        </p:nvSpPr>
        <p:spPr>
          <a:xfrm flipV="1">
            <a:off x="930822" y="3966825"/>
            <a:ext cx="24728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3" name="Streg">
            <a:extLst>
              <a:ext uri="{FF2B5EF4-FFF2-40B4-BE49-F238E27FC236}">
                <a16:creationId xmlns:a16="http://schemas.microsoft.com/office/drawing/2014/main" id="{2A042C7C-1B79-49F4-8D01-A5D170974035}"/>
              </a:ext>
            </a:extLst>
          </p:cNvPr>
          <p:cNvSpPr/>
          <p:nvPr/>
        </p:nvSpPr>
        <p:spPr>
          <a:xfrm flipV="1">
            <a:off x="2010092" y="3952090"/>
            <a:ext cx="22989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4" name="Streg">
            <a:extLst>
              <a:ext uri="{FF2B5EF4-FFF2-40B4-BE49-F238E27FC236}">
                <a16:creationId xmlns:a16="http://schemas.microsoft.com/office/drawing/2014/main" id="{FA588BAA-425F-465D-BE6C-90DAFB5A23F7}"/>
              </a:ext>
            </a:extLst>
          </p:cNvPr>
          <p:cNvSpPr/>
          <p:nvPr/>
        </p:nvSpPr>
        <p:spPr>
          <a:xfrm>
            <a:off x="3643458" y="3966823"/>
            <a:ext cx="288387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5" name="Streg">
            <a:extLst>
              <a:ext uri="{FF2B5EF4-FFF2-40B4-BE49-F238E27FC236}">
                <a16:creationId xmlns:a16="http://schemas.microsoft.com/office/drawing/2014/main" id="{EF2B3CDE-3CFF-4A8A-B246-D077C1672813}"/>
              </a:ext>
            </a:extLst>
          </p:cNvPr>
          <p:cNvSpPr/>
          <p:nvPr/>
        </p:nvSpPr>
        <p:spPr>
          <a:xfrm flipV="1">
            <a:off x="4335533" y="3960475"/>
            <a:ext cx="299872" cy="634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6" name="Streg">
            <a:extLst>
              <a:ext uri="{FF2B5EF4-FFF2-40B4-BE49-F238E27FC236}">
                <a16:creationId xmlns:a16="http://schemas.microsoft.com/office/drawing/2014/main" id="{D7A0A35B-B357-4F1A-953B-D55D00D36FFF}"/>
              </a:ext>
            </a:extLst>
          </p:cNvPr>
          <p:cNvSpPr/>
          <p:nvPr/>
        </p:nvSpPr>
        <p:spPr>
          <a:xfrm flipV="1">
            <a:off x="5981253" y="3952090"/>
            <a:ext cx="312244" cy="838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7" name="Streg">
            <a:extLst>
              <a:ext uri="{FF2B5EF4-FFF2-40B4-BE49-F238E27FC236}">
                <a16:creationId xmlns:a16="http://schemas.microsoft.com/office/drawing/2014/main" id="{0C43FDC2-8408-4056-8A35-22A2FDB38D37}"/>
              </a:ext>
            </a:extLst>
          </p:cNvPr>
          <p:cNvSpPr/>
          <p:nvPr/>
        </p:nvSpPr>
        <p:spPr>
          <a:xfrm flipV="1">
            <a:off x="6998099" y="3966822"/>
            <a:ext cx="255311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28" name="Streg">
            <a:extLst>
              <a:ext uri="{FF2B5EF4-FFF2-40B4-BE49-F238E27FC236}">
                <a16:creationId xmlns:a16="http://schemas.microsoft.com/office/drawing/2014/main" id="{73518B28-613F-4946-A071-9F84403DCD9A}"/>
              </a:ext>
            </a:extLst>
          </p:cNvPr>
          <p:cNvSpPr/>
          <p:nvPr/>
        </p:nvSpPr>
        <p:spPr>
          <a:xfrm flipV="1">
            <a:off x="8385310" y="3960470"/>
            <a:ext cx="232886" cy="635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97138AD7-7B5A-4F1F-82AB-1AE2145712E9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>
            <a:off x="6802519" y="4222971"/>
            <a:ext cx="1005629" cy="505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Forbindelsesstreg">
            <a:extLst>
              <a:ext uri="{FF2B5EF4-FFF2-40B4-BE49-F238E27FC236}">
                <a16:creationId xmlns:a16="http://schemas.microsoft.com/office/drawing/2014/main" id="{4C854A64-BE00-4E11-B9D3-BC02B8E4D6E3}"/>
              </a:ext>
            </a:extLst>
          </p:cNvPr>
          <p:cNvCxnSpPr>
            <a:cxnSpLocks/>
            <a:stCxn id="21" idx="1"/>
            <a:endCxn id="15" idx="2"/>
          </p:cNvCxnSpPr>
          <p:nvPr/>
        </p:nvCxnSpPr>
        <p:spPr>
          <a:xfrm flipH="1" flipV="1">
            <a:off x="5321212" y="4216540"/>
            <a:ext cx="1063007" cy="512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USER">
            <a:extLst>
              <a:ext uri="{FF2B5EF4-FFF2-40B4-BE49-F238E27FC236}">
                <a16:creationId xmlns:a16="http://schemas.microsoft.com/office/drawing/2014/main" id="{C9C52862-6896-4DE2-B48F-04CBDA240BC6}"/>
              </a:ext>
            </a:extLst>
          </p:cNvPr>
          <p:cNvSpPr/>
          <p:nvPr/>
        </p:nvSpPr>
        <p:spPr>
          <a:xfrm>
            <a:off x="137281" y="5901002"/>
            <a:ext cx="829162" cy="458738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USER</a:t>
            </a:r>
          </a:p>
        </p:txBody>
      </p:sp>
      <p:cxnSp>
        <p:nvCxnSpPr>
          <p:cNvPr id="34" name="Forbindelsesstreg">
            <a:extLst>
              <a:ext uri="{FF2B5EF4-FFF2-40B4-BE49-F238E27FC236}">
                <a16:creationId xmlns:a16="http://schemas.microsoft.com/office/drawing/2014/main" id="{611E12ED-4FE1-4264-AD37-38F6293804DF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533626" y="4216540"/>
            <a:ext cx="18236" cy="168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name">
            <a:extLst>
              <a:ext uri="{FF2B5EF4-FFF2-40B4-BE49-F238E27FC236}">
                <a16:creationId xmlns:a16="http://schemas.microsoft.com/office/drawing/2014/main" id="{64AA41CF-0B7B-455E-971C-63EF930CBB58}"/>
              </a:ext>
            </a:extLst>
          </p:cNvPr>
          <p:cNvSpPr/>
          <p:nvPr/>
        </p:nvSpPr>
        <p:spPr>
          <a:xfrm>
            <a:off x="2827791" y="4861652"/>
            <a:ext cx="1671070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database_</a:t>
            </a:r>
            <a:r>
              <a:rPr sz="1400" dirty="0"/>
              <a:t>name</a:t>
            </a:r>
          </a:p>
        </p:txBody>
      </p:sp>
      <p:cxnSp>
        <p:nvCxnSpPr>
          <p:cNvPr id="38" name="Forbindelsesstreg">
            <a:extLst>
              <a:ext uri="{FF2B5EF4-FFF2-40B4-BE49-F238E27FC236}">
                <a16:creationId xmlns:a16="http://schemas.microsoft.com/office/drawing/2014/main" id="{66FD026D-7D0F-4B56-B27E-CA68751496F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8813788" y="4213726"/>
            <a:ext cx="13558" cy="693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Forbindelsesstreg">
            <a:extLst>
              <a:ext uri="{FF2B5EF4-FFF2-40B4-BE49-F238E27FC236}">
                <a16:creationId xmlns:a16="http://schemas.microsoft.com/office/drawing/2014/main" id="{D3BA60A3-DE6D-4405-8C0C-26D2EF10D4D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60804" y="6141165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WITH PASSWORD">
            <a:extLst>
              <a:ext uri="{FF2B5EF4-FFF2-40B4-BE49-F238E27FC236}">
                <a16:creationId xmlns:a16="http://schemas.microsoft.com/office/drawing/2014/main" id="{01BE8E1F-C099-470E-9E4C-F55259E2CB91}"/>
              </a:ext>
            </a:extLst>
          </p:cNvPr>
          <p:cNvSpPr/>
          <p:nvPr/>
        </p:nvSpPr>
        <p:spPr>
          <a:xfrm>
            <a:off x="3327300" y="5879414"/>
            <a:ext cx="1893095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WITH PASSWORD</a:t>
            </a:r>
          </a:p>
        </p:txBody>
      </p:sp>
      <p:sp>
        <p:nvSpPr>
          <p:cNvPr id="41" name="password">
            <a:extLst>
              <a:ext uri="{FF2B5EF4-FFF2-40B4-BE49-F238E27FC236}">
                <a16:creationId xmlns:a16="http://schemas.microsoft.com/office/drawing/2014/main" id="{71A87C6B-3FC2-44EA-8BF4-99CF15E1D772}"/>
              </a:ext>
            </a:extLst>
          </p:cNvPr>
          <p:cNvSpPr/>
          <p:nvPr/>
        </p:nvSpPr>
        <p:spPr>
          <a:xfrm>
            <a:off x="5698828" y="5870461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400"/>
              <a:t>password</a:t>
            </a:r>
          </a:p>
        </p:txBody>
      </p:sp>
      <p:sp>
        <p:nvSpPr>
          <p:cNvPr id="42" name="name">
            <a:extLst>
              <a:ext uri="{FF2B5EF4-FFF2-40B4-BE49-F238E27FC236}">
                <a16:creationId xmlns:a16="http://schemas.microsoft.com/office/drawing/2014/main" id="{73FC3872-56C9-473A-A299-4AAB786D437F}"/>
              </a:ext>
            </a:extLst>
          </p:cNvPr>
          <p:cNvSpPr/>
          <p:nvPr/>
        </p:nvSpPr>
        <p:spPr>
          <a:xfrm>
            <a:off x="1443426" y="5901002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user_</a:t>
            </a:r>
            <a:r>
              <a:rPr sz="1400" dirty="0"/>
              <a:t>name</a:t>
            </a:r>
          </a:p>
        </p:txBody>
      </p:sp>
      <p:cxnSp>
        <p:nvCxnSpPr>
          <p:cNvPr id="46" name="Forbindelsesstreg">
            <a:extLst>
              <a:ext uri="{FF2B5EF4-FFF2-40B4-BE49-F238E27FC236}">
                <a16:creationId xmlns:a16="http://schemas.microsoft.com/office/drawing/2014/main" id="{56AA798B-DAFE-4223-B963-2AF116DD2CF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117327" y="5246816"/>
            <a:ext cx="1487310" cy="863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name">
            <a:extLst>
              <a:ext uri="{FF2B5EF4-FFF2-40B4-BE49-F238E27FC236}">
                <a16:creationId xmlns:a16="http://schemas.microsoft.com/office/drawing/2014/main" id="{7D30BF8D-A8BB-4980-BCE3-D47DAF46A7A2}"/>
              </a:ext>
            </a:extLst>
          </p:cNvPr>
          <p:cNvSpPr/>
          <p:nvPr/>
        </p:nvSpPr>
        <p:spPr>
          <a:xfrm>
            <a:off x="1055535" y="4859600"/>
            <a:ext cx="1418499" cy="4803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da-DK" sz="1400" dirty="0"/>
              <a:t>DATABASE</a:t>
            </a:r>
            <a:endParaRPr sz="1400" dirty="0"/>
          </a:p>
        </p:txBody>
      </p:sp>
      <p:sp>
        <p:nvSpPr>
          <p:cNvPr id="62" name="Streg">
            <a:extLst>
              <a:ext uri="{FF2B5EF4-FFF2-40B4-BE49-F238E27FC236}">
                <a16:creationId xmlns:a16="http://schemas.microsoft.com/office/drawing/2014/main" id="{48BA5449-5120-44A7-852D-94A9D42274DA}"/>
              </a:ext>
            </a:extLst>
          </p:cNvPr>
          <p:cNvSpPr/>
          <p:nvPr/>
        </p:nvSpPr>
        <p:spPr>
          <a:xfrm>
            <a:off x="761012" y="4222968"/>
            <a:ext cx="294523" cy="63663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63" name="Streg">
            <a:extLst>
              <a:ext uri="{FF2B5EF4-FFF2-40B4-BE49-F238E27FC236}">
                <a16:creationId xmlns:a16="http://schemas.microsoft.com/office/drawing/2014/main" id="{BFB671E9-A06C-4D26-A645-F81AFF1C4C15}"/>
              </a:ext>
            </a:extLst>
          </p:cNvPr>
          <p:cNvSpPr/>
          <p:nvPr/>
        </p:nvSpPr>
        <p:spPr>
          <a:xfrm flipV="1">
            <a:off x="2474034" y="5113385"/>
            <a:ext cx="340188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sp>
        <p:nvSpPr>
          <p:cNvPr id="65" name="Streg">
            <a:extLst>
              <a:ext uri="{FF2B5EF4-FFF2-40B4-BE49-F238E27FC236}">
                <a16:creationId xmlns:a16="http://schemas.microsoft.com/office/drawing/2014/main" id="{E35D3A73-9D05-4E5B-B5C6-FD1C91B5E8F6}"/>
              </a:ext>
            </a:extLst>
          </p:cNvPr>
          <p:cNvSpPr/>
          <p:nvPr/>
        </p:nvSpPr>
        <p:spPr>
          <a:xfrm flipV="1">
            <a:off x="4498860" y="5108558"/>
            <a:ext cx="4105777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800"/>
          </a:p>
        </p:txBody>
      </p:sp>
      <p:cxnSp>
        <p:nvCxnSpPr>
          <p:cNvPr id="69" name="Forbindelsesstreg">
            <a:extLst>
              <a:ext uri="{FF2B5EF4-FFF2-40B4-BE49-F238E27FC236}">
                <a16:creationId xmlns:a16="http://schemas.microsoft.com/office/drawing/2014/main" id="{859B13B9-4F28-43CB-8E15-B1F525EC0A2B}"/>
              </a:ext>
            </a:extLst>
          </p:cNvPr>
          <p:cNvCxnSpPr>
            <a:cxnSpLocks/>
          </p:cNvCxnSpPr>
          <p:nvPr/>
        </p:nvCxnSpPr>
        <p:spPr>
          <a:xfrm>
            <a:off x="2855349" y="6123360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Forbindelsesstreg">
            <a:extLst>
              <a:ext uri="{FF2B5EF4-FFF2-40B4-BE49-F238E27FC236}">
                <a16:creationId xmlns:a16="http://schemas.microsoft.com/office/drawing/2014/main" id="{FC34A6A0-5C06-4DFB-9F61-A65C33891630}"/>
              </a:ext>
            </a:extLst>
          </p:cNvPr>
          <p:cNvCxnSpPr>
            <a:cxnSpLocks/>
          </p:cNvCxnSpPr>
          <p:nvPr/>
        </p:nvCxnSpPr>
        <p:spPr>
          <a:xfrm>
            <a:off x="5220395" y="6127143"/>
            <a:ext cx="482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05918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Alter – General Flow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;">
            <a:extLst>
              <a:ext uri="{FF2B5EF4-FFF2-40B4-BE49-F238E27FC236}">
                <a16:creationId xmlns:a16="http://schemas.microsoft.com/office/drawing/2014/main" id="{63ACE755-CC20-48F3-8A3D-04664A09B33E}"/>
              </a:ext>
            </a:extLst>
          </p:cNvPr>
          <p:cNvSpPr/>
          <p:nvPr/>
        </p:nvSpPr>
        <p:spPr>
          <a:xfrm>
            <a:off x="8167088" y="4763191"/>
            <a:ext cx="50698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;</a:t>
            </a:r>
          </a:p>
        </p:txBody>
      </p:sp>
      <p:sp>
        <p:nvSpPr>
          <p:cNvPr id="11" name="USER">
            <a:extLst>
              <a:ext uri="{FF2B5EF4-FFF2-40B4-BE49-F238E27FC236}">
                <a16:creationId xmlns:a16="http://schemas.microsoft.com/office/drawing/2014/main" id="{700560E8-DFBA-4C14-A078-D0C5EB396296}"/>
              </a:ext>
            </a:extLst>
          </p:cNvPr>
          <p:cNvSpPr/>
          <p:nvPr/>
        </p:nvSpPr>
        <p:spPr>
          <a:xfrm>
            <a:off x="234890" y="5877272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USER</a:t>
            </a:r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CCCFE72B-EFA0-4095-B560-986D17009AC5}"/>
              </a:ext>
            </a:extLst>
          </p:cNvPr>
          <p:cNvSpPr/>
          <p:nvPr/>
        </p:nvSpPr>
        <p:spPr>
          <a:xfrm>
            <a:off x="2752012" y="3947732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13" name="Forbindelsesstreg">
            <a:extLst>
              <a:ext uri="{FF2B5EF4-FFF2-40B4-BE49-F238E27FC236}">
                <a16:creationId xmlns:a16="http://schemas.microsoft.com/office/drawing/2014/main" id="{CDE6E5EC-6305-4D2C-9004-C6995A04D44C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1239844" y="6069918"/>
            <a:ext cx="398379" cy="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ALTER">
            <a:extLst>
              <a:ext uri="{FF2B5EF4-FFF2-40B4-BE49-F238E27FC236}">
                <a16:creationId xmlns:a16="http://schemas.microsoft.com/office/drawing/2014/main" id="{519BDDB8-222E-47C8-B0CC-695807597E93}"/>
              </a:ext>
            </a:extLst>
          </p:cNvPr>
          <p:cNvSpPr/>
          <p:nvPr/>
        </p:nvSpPr>
        <p:spPr>
          <a:xfrm>
            <a:off x="200529" y="3933056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ALTER</a:t>
            </a:r>
          </a:p>
        </p:txBody>
      </p:sp>
      <p:cxnSp>
        <p:nvCxnSpPr>
          <p:cNvPr id="15" name="Forbindelsesstreg">
            <a:extLst>
              <a:ext uri="{FF2B5EF4-FFF2-40B4-BE49-F238E27FC236}">
                <a16:creationId xmlns:a16="http://schemas.microsoft.com/office/drawing/2014/main" id="{587A2FDA-69AB-4FED-8A7F-D3897F94BB07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703006" y="4324645"/>
            <a:ext cx="34361" cy="155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NAME">
            <a:extLst>
              <a:ext uri="{FF2B5EF4-FFF2-40B4-BE49-F238E27FC236}">
                <a16:creationId xmlns:a16="http://schemas.microsoft.com/office/drawing/2014/main" id="{5025A777-C24D-4C0B-B103-2DBD516B3750}"/>
              </a:ext>
            </a:extLst>
          </p:cNvPr>
          <p:cNvSpPr/>
          <p:nvPr/>
        </p:nvSpPr>
        <p:spPr>
          <a:xfrm>
            <a:off x="4733017" y="3956945"/>
            <a:ext cx="100495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RENAME</a:t>
            </a:r>
          </a:p>
        </p:txBody>
      </p:sp>
      <p:cxnSp>
        <p:nvCxnSpPr>
          <p:cNvPr id="19" name="Forbindelsesstreg">
            <a:extLst>
              <a:ext uri="{FF2B5EF4-FFF2-40B4-BE49-F238E27FC236}">
                <a16:creationId xmlns:a16="http://schemas.microsoft.com/office/drawing/2014/main" id="{85E4E235-A632-44E9-A5D8-FF01AAE74CD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471249" y="4152740"/>
            <a:ext cx="2617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name">
            <a:extLst>
              <a:ext uri="{FF2B5EF4-FFF2-40B4-BE49-F238E27FC236}">
                <a16:creationId xmlns:a16="http://schemas.microsoft.com/office/drawing/2014/main" id="{560F3396-6221-4A1A-9109-221504C78EE2}"/>
              </a:ext>
            </a:extLst>
          </p:cNvPr>
          <p:cNvSpPr/>
          <p:nvPr/>
        </p:nvSpPr>
        <p:spPr>
          <a:xfrm>
            <a:off x="6018135" y="3947732"/>
            <a:ext cx="853986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A4D22D9C-5299-4F38-9339-199E26D9D4D3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872121" y="4152739"/>
            <a:ext cx="24717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A13C41D2-33D4-4D7D-A0AA-BB14A22FE463}"/>
              </a:ext>
            </a:extLst>
          </p:cNvPr>
          <p:cNvCxnSpPr>
            <a:stCxn id="26" idx="0"/>
            <a:endCxn id="10" idx="0"/>
          </p:cNvCxnSpPr>
          <p:nvPr/>
        </p:nvCxnSpPr>
        <p:spPr>
          <a:xfrm>
            <a:off x="8393479" y="3948947"/>
            <a:ext cx="27101" cy="814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O">
            <a:extLst>
              <a:ext uri="{FF2B5EF4-FFF2-40B4-BE49-F238E27FC236}">
                <a16:creationId xmlns:a16="http://schemas.microsoft.com/office/drawing/2014/main" id="{AD39B80B-6F9C-4E37-A0CC-B177E1D04092}"/>
              </a:ext>
            </a:extLst>
          </p:cNvPr>
          <p:cNvSpPr/>
          <p:nvPr/>
        </p:nvSpPr>
        <p:spPr>
          <a:xfrm>
            <a:off x="7119300" y="3956944"/>
            <a:ext cx="506984" cy="39158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TO</a:t>
            </a:r>
          </a:p>
        </p:txBody>
      </p:sp>
      <p:sp>
        <p:nvSpPr>
          <p:cNvPr id="26" name="name">
            <a:extLst>
              <a:ext uri="{FF2B5EF4-FFF2-40B4-BE49-F238E27FC236}">
                <a16:creationId xmlns:a16="http://schemas.microsoft.com/office/drawing/2014/main" id="{707735B1-F1D9-4566-867A-C315B2EC680E}"/>
              </a:ext>
            </a:extLst>
          </p:cNvPr>
          <p:cNvSpPr/>
          <p:nvPr/>
        </p:nvSpPr>
        <p:spPr>
          <a:xfrm>
            <a:off x="7966486" y="3948947"/>
            <a:ext cx="853986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27" name="Forbindelsesstreg">
            <a:extLst>
              <a:ext uri="{FF2B5EF4-FFF2-40B4-BE49-F238E27FC236}">
                <a16:creationId xmlns:a16="http://schemas.microsoft.com/office/drawing/2014/main" id="{DEED399A-AFC8-494B-B2DA-D72EE15ADC1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626284" y="4152739"/>
            <a:ext cx="340202" cy="1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olumn">
            <a:extLst>
              <a:ext uri="{FF2B5EF4-FFF2-40B4-BE49-F238E27FC236}">
                <a16:creationId xmlns:a16="http://schemas.microsoft.com/office/drawing/2014/main" id="{5A408393-3A4A-429A-9C33-ECC1FB15BB19}"/>
              </a:ext>
            </a:extLst>
          </p:cNvPr>
          <p:cNvSpPr/>
          <p:nvPr/>
        </p:nvSpPr>
        <p:spPr>
          <a:xfrm>
            <a:off x="5238477" y="4509120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B74FD729-2DB4-45E4-8A13-F8B706072F20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6392877" y="4714129"/>
            <a:ext cx="1774211" cy="244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WITH PASSWORD">
            <a:extLst>
              <a:ext uri="{FF2B5EF4-FFF2-40B4-BE49-F238E27FC236}">
                <a16:creationId xmlns:a16="http://schemas.microsoft.com/office/drawing/2014/main" id="{4B83D7C3-CFA3-440E-ADD6-E865FC250E81}"/>
              </a:ext>
            </a:extLst>
          </p:cNvPr>
          <p:cNvSpPr/>
          <p:nvPr/>
        </p:nvSpPr>
        <p:spPr>
          <a:xfrm>
            <a:off x="3783984" y="5864908"/>
            <a:ext cx="2294453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WITH PASSWORD</a:t>
            </a:r>
          </a:p>
        </p:txBody>
      </p:sp>
      <p:sp>
        <p:nvSpPr>
          <p:cNvPr id="32" name="password">
            <a:extLst>
              <a:ext uri="{FF2B5EF4-FFF2-40B4-BE49-F238E27FC236}">
                <a16:creationId xmlns:a16="http://schemas.microsoft.com/office/drawing/2014/main" id="{BBC90671-6FC3-4EBB-BED7-2C480D8996F7}"/>
              </a:ext>
            </a:extLst>
          </p:cNvPr>
          <p:cNvSpPr/>
          <p:nvPr/>
        </p:nvSpPr>
        <p:spPr>
          <a:xfrm>
            <a:off x="6410643" y="5854285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password</a:t>
            </a:r>
          </a:p>
        </p:txBody>
      </p:sp>
      <p:sp>
        <p:nvSpPr>
          <p:cNvPr id="33" name="name">
            <a:extLst>
              <a:ext uri="{FF2B5EF4-FFF2-40B4-BE49-F238E27FC236}">
                <a16:creationId xmlns:a16="http://schemas.microsoft.com/office/drawing/2014/main" id="{144F8BE1-6C43-44D3-A201-7891943945AE}"/>
              </a:ext>
            </a:extLst>
          </p:cNvPr>
          <p:cNvSpPr/>
          <p:nvPr/>
        </p:nvSpPr>
        <p:spPr>
          <a:xfrm>
            <a:off x="1638223" y="5864909"/>
            <a:ext cx="1719237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name</a:t>
            </a:r>
          </a:p>
        </p:txBody>
      </p:sp>
      <p:cxnSp>
        <p:nvCxnSpPr>
          <p:cNvPr id="34" name="Forbindelsesstreg">
            <a:extLst>
              <a:ext uri="{FF2B5EF4-FFF2-40B4-BE49-F238E27FC236}">
                <a16:creationId xmlns:a16="http://schemas.microsoft.com/office/drawing/2014/main" id="{04F449A0-A653-4920-8F1F-6492B3EB0EF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13576" y="4152738"/>
            <a:ext cx="23843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EE6E5D1D-7297-49DC-A242-F59842F48334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7270262" y="5154780"/>
            <a:ext cx="1150318" cy="69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7" name="Tabel">
            <a:extLst>
              <a:ext uri="{FF2B5EF4-FFF2-40B4-BE49-F238E27FC236}">
                <a16:creationId xmlns:a16="http://schemas.microsoft.com/office/drawing/2014/main" id="{CF7D1BCF-4F63-4582-81FB-002D1DB7E902}"/>
              </a:ext>
            </a:extLst>
          </p:cNvPr>
          <p:cNvGraphicFramePr/>
          <p:nvPr>
            <p:extLst/>
          </p:nvPr>
        </p:nvGraphicFramePr>
        <p:xfrm>
          <a:off x="1508622" y="3968798"/>
          <a:ext cx="1004954" cy="621934"/>
        </p:xfrm>
        <a:graphic>
          <a:graphicData uri="http://schemas.openxmlformats.org/drawingml/2006/table">
            <a:tbl>
              <a:tblPr bandRow="1"/>
              <a:tblGrid>
                <a:gridCol w="100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TABLE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DATABASE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Forbindelsesstreg">
            <a:extLst>
              <a:ext uri="{FF2B5EF4-FFF2-40B4-BE49-F238E27FC236}">
                <a16:creationId xmlns:a16="http://schemas.microsoft.com/office/drawing/2014/main" id="{3A50F950-9D2B-4ADE-BAC3-36A6BFE944ED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37971" y="4152740"/>
            <a:ext cx="2801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Forbindelsesstreg">
            <a:extLst>
              <a:ext uri="{FF2B5EF4-FFF2-40B4-BE49-F238E27FC236}">
                <a16:creationId xmlns:a16="http://schemas.microsoft.com/office/drawing/2014/main" id="{7DAAB048-15E0-4D5A-ADF1-32AF1E85F914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357460" y="6069917"/>
            <a:ext cx="4265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Forbindelsesstreg">
            <a:extLst>
              <a:ext uri="{FF2B5EF4-FFF2-40B4-BE49-F238E27FC236}">
                <a16:creationId xmlns:a16="http://schemas.microsoft.com/office/drawing/2014/main" id="{F65B8FB6-FEE5-48CF-9399-C84525B698A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6078437" y="6059294"/>
            <a:ext cx="332206" cy="10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Forbindelsesstreg">
            <a:extLst>
              <a:ext uri="{FF2B5EF4-FFF2-40B4-BE49-F238E27FC236}">
                <a16:creationId xmlns:a16="http://schemas.microsoft.com/office/drawing/2014/main" id="{3C6C7C43-E90B-4462-BFFB-03A0164E82A4}"/>
              </a:ext>
            </a:extLst>
          </p:cNvPr>
          <p:cNvCxnSpPr>
            <a:cxnSpLocks/>
            <a:stCxn id="12" idx="2"/>
            <a:endCxn id="112" idx="1"/>
          </p:cNvCxnSpPr>
          <p:nvPr/>
        </p:nvCxnSpPr>
        <p:spPr>
          <a:xfrm>
            <a:off x="3611631" y="4357749"/>
            <a:ext cx="220501" cy="35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column">
            <a:extLst>
              <a:ext uri="{FF2B5EF4-FFF2-40B4-BE49-F238E27FC236}">
                <a16:creationId xmlns:a16="http://schemas.microsoft.com/office/drawing/2014/main" id="{1134A828-C44F-4D0B-8188-F33426712FFD}"/>
              </a:ext>
            </a:extLst>
          </p:cNvPr>
          <p:cNvSpPr/>
          <p:nvPr/>
        </p:nvSpPr>
        <p:spPr>
          <a:xfrm>
            <a:off x="5238477" y="5093767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11" name="column">
            <a:extLst>
              <a:ext uri="{FF2B5EF4-FFF2-40B4-BE49-F238E27FC236}">
                <a16:creationId xmlns:a16="http://schemas.microsoft.com/office/drawing/2014/main" id="{09178728-B091-4317-A9B6-10FE58C984E2}"/>
              </a:ext>
            </a:extLst>
          </p:cNvPr>
          <p:cNvSpPr/>
          <p:nvPr/>
        </p:nvSpPr>
        <p:spPr>
          <a:xfrm>
            <a:off x="3841005" y="5084163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ADD</a:t>
            </a:r>
            <a:endParaRPr sz="1200" dirty="0"/>
          </a:p>
        </p:txBody>
      </p:sp>
      <p:sp>
        <p:nvSpPr>
          <p:cNvPr id="112" name="column">
            <a:extLst>
              <a:ext uri="{FF2B5EF4-FFF2-40B4-BE49-F238E27FC236}">
                <a16:creationId xmlns:a16="http://schemas.microsoft.com/office/drawing/2014/main" id="{BC89C914-E197-4FDB-A1EC-2B79738ED8B5}"/>
              </a:ext>
            </a:extLst>
          </p:cNvPr>
          <p:cNvSpPr/>
          <p:nvPr/>
        </p:nvSpPr>
        <p:spPr>
          <a:xfrm>
            <a:off x="3832132" y="4509120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DROP</a:t>
            </a:r>
            <a:endParaRPr sz="1200" dirty="0"/>
          </a:p>
        </p:txBody>
      </p:sp>
      <p:sp>
        <p:nvSpPr>
          <p:cNvPr id="113" name="column">
            <a:extLst>
              <a:ext uri="{FF2B5EF4-FFF2-40B4-BE49-F238E27FC236}">
                <a16:creationId xmlns:a16="http://schemas.microsoft.com/office/drawing/2014/main" id="{DC38454F-257E-4028-8AB9-BD12034F2883}"/>
              </a:ext>
            </a:extLst>
          </p:cNvPr>
          <p:cNvSpPr/>
          <p:nvPr/>
        </p:nvSpPr>
        <p:spPr>
          <a:xfrm>
            <a:off x="6638172" y="5089947"/>
            <a:ext cx="1154400" cy="410017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/>
              <a:t>CONSTRAINTS</a:t>
            </a:r>
            <a:endParaRPr sz="1200" dirty="0"/>
          </a:p>
        </p:txBody>
      </p:sp>
      <p:cxnSp>
        <p:nvCxnSpPr>
          <p:cNvPr id="115" name="Forbindelsesstreg">
            <a:extLst>
              <a:ext uri="{FF2B5EF4-FFF2-40B4-BE49-F238E27FC236}">
                <a16:creationId xmlns:a16="http://schemas.microsoft.com/office/drawing/2014/main" id="{4F99C29A-020A-41F4-8E33-E5D00E2747AA}"/>
              </a:ext>
            </a:extLst>
          </p:cNvPr>
          <p:cNvCxnSpPr>
            <a:cxnSpLocks/>
            <a:stCxn id="12" idx="2"/>
            <a:endCxn id="111" idx="1"/>
          </p:cNvCxnSpPr>
          <p:nvPr/>
        </p:nvCxnSpPr>
        <p:spPr>
          <a:xfrm>
            <a:off x="3611631" y="4357749"/>
            <a:ext cx="229374" cy="93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Forbindelsesstreg">
            <a:extLst>
              <a:ext uri="{FF2B5EF4-FFF2-40B4-BE49-F238E27FC236}">
                <a16:creationId xmlns:a16="http://schemas.microsoft.com/office/drawing/2014/main" id="{B3EB9C98-73A3-41A2-A9F5-32FDCE323138}"/>
              </a:ext>
            </a:extLst>
          </p:cNvPr>
          <p:cNvCxnSpPr>
            <a:cxnSpLocks/>
            <a:stCxn id="112" idx="3"/>
            <a:endCxn id="29" idx="1"/>
          </p:cNvCxnSpPr>
          <p:nvPr/>
        </p:nvCxnSpPr>
        <p:spPr>
          <a:xfrm>
            <a:off x="4986532" y="4714129"/>
            <a:ext cx="251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Forbindelsesstreg">
            <a:extLst>
              <a:ext uri="{FF2B5EF4-FFF2-40B4-BE49-F238E27FC236}">
                <a16:creationId xmlns:a16="http://schemas.microsoft.com/office/drawing/2014/main" id="{FCE4486F-D57C-466D-84C7-FE7EFA7F10C2}"/>
              </a:ext>
            </a:extLst>
          </p:cNvPr>
          <p:cNvCxnSpPr>
            <a:cxnSpLocks/>
            <a:stCxn id="111" idx="3"/>
            <a:endCxn id="109" idx="1"/>
          </p:cNvCxnSpPr>
          <p:nvPr/>
        </p:nvCxnSpPr>
        <p:spPr>
          <a:xfrm>
            <a:off x="4995405" y="5289172"/>
            <a:ext cx="243072" cy="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Forbindelsesstreg">
            <a:extLst>
              <a:ext uri="{FF2B5EF4-FFF2-40B4-BE49-F238E27FC236}">
                <a16:creationId xmlns:a16="http://schemas.microsoft.com/office/drawing/2014/main" id="{4574ADC3-F348-4E3B-A439-B6CB2B058A85}"/>
              </a:ext>
            </a:extLst>
          </p:cNvPr>
          <p:cNvCxnSpPr>
            <a:cxnSpLocks/>
            <a:stCxn id="109" idx="3"/>
            <a:endCxn id="113" idx="1"/>
          </p:cNvCxnSpPr>
          <p:nvPr/>
        </p:nvCxnSpPr>
        <p:spPr>
          <a:xfrm flipV="1">
            <a:off x="6392877" y="5294956"/>
            <a:ext cx="245295" cy="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Forbindelsesstreg">
            <a:extLst>
              <a:ext uri="{FF2B5EF4-FFF2-40B4-BE49-F238E27FC236}">
                <a16:creationId xmlns:a16="http://schemas.microsoft.com/office/drawing/2014/main" id="{E42C7727-6273-4571-9367-F2965DA9E1C7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7792572" y="5100958"/>
            <a:ext cx="374516" cy="19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Forbindelsesstreg">
            <a:extLst>
              <a:ext uri="{FF2B5EF4-FFF2-40B4-BE49-F238E27FC236}">
                <a16:creationId xmlns:a16="http://schemas.microsoft.com/office/drawing/2014/main" id="{003CE71A-942B-4CF8-9DC9-F62A83CC45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05483" y="4128851"/>
            <a:ext cx="303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775570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Insert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SERT">
            <a:extLst>
              <a:ext uri="{FF2B5EF4-FFF2-40B4-BE49-F238E27FC236}">
                <a16:creationId xmlns:a16="http://schemas.microsoft.com/office/drawing/2014/main" id="{72C787E8-80B8-47F4-84FA-1CE6D84B3F7C}"/>
              </a:ext>
            </a:extLst>
          </p:cNvPr>
          <p:cNvSpPr/>
          <p:nvPr/>
        </p:nvSpPr>
        <p:spPr>
          <a:xfrm>
            <a:off x="107504" y="4431573"/>
            <a:ext cx="104150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INSERT</a:t>
            </a:r>
            <a:r>
              <a:rPr lang="en-US" sz="1200" dirty="0"/>
              <a:t> INTO</a:t>
            </a:r>
            <a:endParaRPr sz="1200" dirty="0"/>
          </a:p>
        </p:txBody>
      </p:sp>
      <p:sp>
        <p:nvSpPr>
          <p:cNvPr id="10" name="table">
            <a:extLst>
              <a:ext uri="{FF2B5EF4-FFF2-40B4-BE49-F238E27FC236}">
                <a16:creationId xmlns:a16="http://schemas.microsoft.com/office/drawing/2014/main" id="{400231C3-0953-458B-AEC0-112F1E42A820}"/>
              </a:ext>
            </a:extLst>
          </p:cNvPr>
          <p:cNvSpPr/>
          <p:nvPr/>
        </p:nvSpPr>
        <p:spPr>
          <a:xfrm>
            <a:off x="1338216" y="4431573"/>
            <a:ext cx="1021265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t</a:t>
            </a:r>
            <a:r>
              <a:rPr sz="1200" dirty="0" err="1"/>
              <a:t>able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1" name="column">
            <a:extLst>
              <a:ext uri="{FF2B5EF4-FFF2-40B4-BE49-F238E27FC236}">
                <a16:creationId xmlns:a16="http://schemas.microsoft.com/office/drawing/2014/main" id="{3E049BBF-98AF-422B-BE2D-A61B3BF383E3}"/>
              </a:ext>
            </a:extLst>
          </p:cNvPr>
          <p:cNvSpPr/>
          <p:nvPr/>
        </p:nvSpPr>
        <p:spPr>
          <a:xfrm>
            <a:off x="2994400" y="4431573"/>
            <a:ext cx="1695196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/>
              <a:t>c</a:t>
            </a:r>
            <a:r>
              <a:rPr sz="1200" dirty="0" err="1"/>
              <a:t>olumn</a:t>
            </a:r>
            <a:r>
              <a:rPr lang="en-US" sz="1200" dirty="0" err="1"/>
              <a:t>_name</a:t>
            </a:r>
            <a:endParaRPr sz="1200" dirty="0"/>
          </a:p>
        </p:txBody>
      </p:sp>
      <p:sp>
        <p:nvSpPr>
          <p:cNvPr id="12" name=",">
            <a:extLst>
              <a:ext uri="{FF2B5EF4-FFF2-40B4-BE49-F238E27FC236}">
                <a16:creationId xmlns:a16="http://schemas.microsoft.com/office/drawing/2014/main" id="{10E1D9EC-E5D6-49FA-882A-3557E827C02B}"/>
              </a:ext>
            </a:extLst>
          </p:cNvPr>
          <p:cNvSpPr/>
          <p:nvPr/>
        </p:nvSpPr>
        <p:spPr>
          <a:xfrm>
            <a:off x="3635896" y="5151653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sp>
        <p:nvSpPr>
          <p:cNvPr id="13" name="(">
            <a:extLst>
              <a:ext uri="{FF2B5EF4-FFF2-40B4-BE49-F238E27FC236}">
                <a16:creationId xmlns:a16="http://schemas.microsoft.com/office/drawing/2014/main" id="{B6DAF550-2777-4288-A65E-FF70EFA87B63}"/>
              </a:ext>
            </a:extLst>
          </p:cNvPr>
          <p:cNvSpPr/>
          <p:nvPr/>
        </p:nvSpPr>
        <p:spPr>
          <a:xfrm>
            <a:off x="2490344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(</a:t>
            </a:r>
          </a:p>
        </p:txBody>
      </p:sp>
      <p:sp>
        <p:nvSpPr>
          <p:cNvPr id="14" name=")">
            <a:extLst>
              <a:ext uri="{FF2B5EF4-FFF2-40B4-BE49-F238E27FC236}">
                <a16:creationId xmlns:a16="http://schemas.microsoft.com/office/drawing/2014/main" id="{BDE6F3C6-9834-4F5D-B407-223A8051DBC5}"/>
              </a:ext>
            </a:extLst>
          </p:cNvPr>
          <p:cNvSpPr/>
          <p:nvPr/>
        </p:nvSpPr>
        <p:spPr>
          <a:xfrm>
            <a:off x="4802217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)</a:t>
            </a:r>
          </a:p>
        </p:txBody>
      </p:sp>
      <p:sp>
        <p:nvSpPr>
          <p:cNvPr id="15" name="VALUES">
            <a:extLst>
              <a:ext uri="{FF2B5EF4-FFF2-40B4-BE49-F238E27FC236}">
                <a16:creationId xmlns:a16="http://schemas.microsoft.com/office/drawing/2014/main" id="{25ABD93D-4089-42E7-B395-DDBFAEF010E7}"/>
              </a:ext>
            </a:extLst>
          </p:cNvPr>
          <p:cNvSpPr/>
          <p:nvPr/>
        </p:nvSpPr>
        <p:spPr>
          <a:xfrm>
            <a:off x="5298656" y="4431573"/>
            <a:ext cx="1021265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VALUES</a:t>
            </a:r>
          </a:p>
        </p:txBody>
      </p:sp>
      <p:sp>
        <p:nvSpPr>
          <p:cNvPr id="16" name="value">
            <a:extLst>
              <a:ext uri="{FF2B5EF4-FFF2-40B4-BE49-F238E27FC236}">
                <a16:creationId xmlns:a16="http://schemas.microsoft.com/office/drawing/2014/main" id="{4D88E850-C8A8-44B4-8FA4-1ABCD54B1884}"/>
              </a:ext>
            </a:extLst>
          </p:cNvPr>
          <p:cNvSpPr/>
          <p:nvPr/>
        </p:nvSpPr>
        <p:spPr>
          <a:xfrm>
            <a:off x="6954840" y="4431573"/>
            <a:ext cx="1124947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value</a:t>
            </a:r>
          </a:p>
        </p:txBody>
      </p:sp>
      <p:sp>
        <p:nvSpPr>
          <p:cNvPr id="17" name="(">
            <a:extLst>
              <a:ext uri="{FF2B5EF4-FFF2-40B4-BE49-F238E27FC236}">
                <a16:creationId xmlns:a16="http://schemas.microsoft.com/office/drawing/2014/main" id="{9E370B67-BF72-482B-BF88-F14EA946FB8D}"/>
              </a:ext>
            </a:extLst>
          </p:cNvPr>
          <p:cNvSpPr/>
          <p:nvPr/>
        </p:nvSpPr>
        <p:spPr>
          <a:xfrm>
            <a:off x="6450784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(</a:t>
            </a:r>
          </a:p>
        </p:txBody>
      </p:sp>
      <p:sp>
        <p:nvSpPr>
          <p:cNvPr id="18" name=")">
            <a:extLst>
              <a:ext uri="{FF2B5EF4-FFF2-40B4-BE49-F238E27FC236}">
                <a16:creationId xmlns:a16="http://schemas.microsoft.com/office/drawing/2014/main" id="{5FA7C0C7-9917-47E1-A747-6EBDD97B4530}"/>
              </a:ext>
            </a:extLst>
          </p:cNvPr>
          <p:cNvSpPr/>
          <p:nvPr/>
        </p:nvSpPr>
        <p:spPr>
          <a:xfrm>
            <a:off x="8178976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)</a:t>
            </a:r>
          </a:p>
        </p:txBody>
      </p:sp>
      <p:sp>
        <p:nvSpPr>
          <p:cNvPr id="19" name=",">
            <a:extLst>
              <a:ext uri="{FF2B5EF4-FFF2-40B4-BE49-F238E27FC236}">
                <a16:creationId xmlns:a16="http://schemas.microsoft.com/office/drawing/2014/main" id="{3A231960-2DC7-47CB-92B3-5E787ECDCB26}"/>
              </a:ext>
            </a:extLst>
          </p:cNvPr>
          <p:cNvSpPr/>
          <p:nvPr/>
        </p:nvSpPr>
        <p:spPr>
          <a:xfrm>
            <a:off x="7316936" y="5151653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cxnSp>
        <p:nvCxnSpPr>
          <p:cNvPr id="20" name="Forbindelsesstreg">
            <a:extLst>
              <a:ext uri="{FF2B5EF4-FFF2-40B4-BE49-F238E27FC236}">
                <a16:creationId xmlns:a16="http://schemas.microsoft.com/office/drawing/2014/main" id="{B8A56A8D-44FE-4541-9C9B-2CBDA394AF1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812107" y="4769707"/>
            <a:ext cx="637687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Forbindelsesstreg">
            <a:extLst>
              <a:ext uri="{FF2B5EF4-FFF2-40B4-BE49-F238E27FC236}">
                <a16:creationId xmlns:a16="http://schemas.microsoft.com/office/drawing/2014/main" id="{5D42E7D9-72D0-441F-978D-61115407B8B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03848" y="4769707"/>
            <a:ext cx="608259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Forbindelsesstreg">
            <a:extLst>
              <a:ext uri="{FF2B5EF4-FFF2-40B4-BE49-F238E27FC236}">
                <a16:creationId xmlns:a16="http://schemas.microsoft.com/office/drawing/2014/main" id="{EE73E711-79DD-4E44-8A1E-0798C906D59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93147" y="4769707"/>
            <a:ext cx="429993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D056C0FB-2A69-4D9A-8601-FB98443D46B4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106473" y="4769707"/>
            <a:ext cx="386674" cy="3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D1B61916-6941-419A-91F3-44C73A4D51E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842767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Forbindelsesstreg">
            <a:extLst>
              <a:ext uri="{FF2B5EF4-FFF2-40B4-BE49-F238E27FC236}">
                <a16:creationId xmlns:a16="http://schemas.microsoft.com/office/drawing/2014/main" id="{174CA3FF-ECBD-4725-9FEF-1B1B88B0E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149006" y="4600640"/>
            <a:ext cx="189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Forbindelsesstreg">
            <a:extLst>
              <a:ext uri="{FF2B5EF4-FFF2-40B4-BE49-F238E27FC236}">
                <a16:creationId xmlns:a16="http://schemas.microsoft.com/office/drawing/2014/main" id="{B2B2DE01-8505-49C1-B6E8-97D88C7598F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359481" y="4600640"/>
            <a:ext cx="130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Forbindelsesstreg">
            <a:extLst>
              <a:ext uri="{FF2B5EF4-FFF2-40B4-BE49-F238E27FC236}">
                <a16:creationId xmlns:a16="http://schemas.microsoft.com/office/drawing/2014/main" id="{38933D1F-4238-48E3-A08B-F0499C72C128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689596" y="4600640"/>
            <a:ext cx="11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Forbindelsesstreg">
            <a:extLst>
              <a:ext uri="{FF2B5EF4-FFF2-40B4-BE49-F238E27FC236}">
                <a16:creationId xmlns:a16="http://schemas.microsoft.com/office/drawing/2014/main" id="{4092EC12-6491-4A90-AC0B-AC232F486BE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154640" y="4600640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Forbindelsesstreg">
            <a:extLst>
              <a:ext uri="{FF2B5EF4-FFF2-40B4-BE49-F238E27FC236}">
                <a16:creationId xmlns:a16="http://schemas.microsoft.com/office/drawing/2014/main" id="{9EF48128-3D75-4277-8A3A-273E2E16E75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19921" y="4600640"/>
            <a:ext cx="130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Forbindelsesstreg">
            <a:extLst>
              <a:ext uri="{FF2B5EF4-FFF2-40B4-BE49-F238E27FC236}">
                <a16:creationId xmlns:a16="http://schemas.microsoft.com/office/drawing/2014/main" id="{A0E755FF-0FA6-4AFD-AAC2-9B80CA8CA0B4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6803207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Forbindelsesstreg">
            <a:extLst>
              <a:ext uri="{FF2B5EF4-FFF2-40B4-BE49-F238E27FC236}">
                <a16:creationId xmlns:a16="http://schemas.microsoft.com/office/drawing/2014/main" id="{1616378F-B292-43A7-AF74-8B6B16EC12B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079787" y="4600640"/>
            <a:ext cx="9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Forbindelsesstreg">
            <a:extLst>
              <a:ext uri="{FF2B5EF4-FFF2-40B4-BE49-F238E27FC236}">
                <a16:creationId xmlns:a16="http://schemas.microsoft.com/office/drawing/2014/main" id="{82BA5EBC-3C38-48EC-AA2B-3489782963D0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8531399" y="4600640"/>
            <a:ext cx="15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;">
            <a:extLst>
              <a:ext uri="{FF2B5EF4-FFF2-40B4-BE49-F238E27FC236}">
                <a16:creationId xmlns:a16="http://schemas.microsoft.com/office/drawing/2014/main" id="{54CF1405-E86B-4E8D-B319-14AFD5A140E4}"/>
              </a:ext>
            </a:extLst>
          </p:cNvPr>
          <p:cNvSpPr/>
          <p:nvPr/>
        </p:nvSpPr>
        <p:spPr>
          <a:xfrm>
            <a:off x="8683032" y="4431573"/>
            <a:ext cx="352423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;</a:t>
            </a:r>
          </a:p>
        </p:txBody>
      </p:sp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42409BAC-A835-4641-AF3A-29D775C033A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 flipH="1">
            <a:off x="7493147" y="4769707"/>
            <a:ext cx="862041" cy="12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,">
            <a:extLst>
              <a:ext uri="{FF2B5EF4-FFF2-40B4-BE49-F238E27FC236}">
                <a16:creationId xmlns:a16="http://schemas.microsoft.com/office/drawing/2014/main" id="{ADF7C199-42BF-4671-AFBE-B5BB4C31CE2D}"/>
              </a:ext>
            </a:extLst>
          </p:cNvPr>
          <p:cNvSpPr/>
          <p:nvPr/>
        </p:nvSpPr>
        <p:spPr>
          <a:xfrm>
            <a:off x="7316936" y="6043194"/>
            <a:ext cx="352422" cy="33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,</a:t>
            </a:r>
          </a:p>
        </p:txBody>
      </p:sp>
      <p:cxnSp>
        <p:nvCxnSpPr>
          <p:cNvPr id="38" name="Forbindelsesstreg">
            <a:extLst>
              <a:ext uri="{FF2B5EF4-FFF2-40B4-BE49-F238E27FC236}">
                <a16:creationId xmlns:a16="http://schemas.microsoft.com/office/drawing/2014/main" id="{AE1898B9-7D27-4FD8-8A83-D66AA18D15E4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6626996" y="4769707"/>
            <a:ext cx="866151" cy="127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35" name="Arc 5134">
            <a:extLst>
              <a:ext uri="{FF2B5EF4-FFF2-40B4-BE49-F238E27FC236}">
                <a16:creationId xmlns:a16="http://schemas.microsoft.com/office/drawing/2014/main" id="{2617E0C2-1931-4FAF-9B1A-2941838C79C6}"/>
              </a:ext>
            </a:extLst>
          </p:cNvPr>
          <p:cNvSpPr/>
          <p:nvPr/>
        </p:nvSpPr>
        <p:spPr>
          <a:xfrm>
            <a:off x="1835695" y="3933056"/>
            <a:ext cx="3742309" cy="1224129"/>
          </a:xfrm>
          <a:prstGeom prst="arc">
            <a:avLst>
              <a:gd name="adj1" fmla="val 11004365"/>
              <a:gd name="adj2" fmla="val 2140438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Pladsholder til indhold 2">
            <a:extLst>
              <a:ext uri="{FF2B5EF4-FFF2-40B4-BE49-F238E27FC236}">
                <a16:creationId xmlns:a16="http://schemas.microsoft.com/office/drawing/2014/main" id="{EA2FA176-0E65-47A2-B827-763714E7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414716" cy="1534030"/>
          </a:xfrm>
        </p:spPr>
        <p:txBody>
          <a:bodyPr/>
          <a:lstStyle/>
          <a:p>
            <a:r>
              <a:rPr lang="en-US" altLang="en-US" dirty="0"/>
              <a:t>You can skip the column names if you insert into all columns in the right order</a:t>
            </a:r>
          </a:p>
          <a:p>
            <a:pPr lvl="1"/>
            <a:r>
              <a:rPr lang="en-US" altLang="en-US" dirty="0"/>
              <a:t>Don’t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81" name="Tabel">
            <a:extLst>
              <a:ext uri="{FF2B5EF4-FFF2-40B4-BE49-F238E27FC236}">
                <a16:creationId xmlns:a16="http://schemas.microsoft.com/office/drawing/2014/main" id="{B93B9DE2-4D5C-4441-ABA9-BCCE2B3C486E}"/>
              </a:ext>
            </a:extLst>
          </p:cNvPr>
          <p:cNvGraphicFramePr/>
          <p:nvPr>
            <p:extLst/>
          </p:nvPr>
        </p:nvGraphicFramePr>
        <p:xfrm>
          <a:off x="213651" y="2659569"/>
          <a:ext cx="8768302" cy="1104417"/>
        </p:xfrm>
        <a:graphic>
          <a:graphicData uri="http://schemas.openxmlformats.org/drawingml/2006/table">
            <a:tbl>
              <a:tblPr/>
              <a:tblGrid>
                <a:gridCol w="32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417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(name) VALUES ('Jackie');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(name, birthday) VALUES ('Johnny', '1989-12-24’);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INSERT INTO person VALUES (2, 'Manny', NOW(), 1);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b="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to table columns</a:t>
                      </a: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to table without mentioning columns</a:t>
                      </a:r>
                      <a:endParaRPr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5527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Update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el">
            <a:extLst>
              <a:ext uri="{FF2B5EF4-FFF2-40B4-BE49-F238E27FC236}">
                <a16:creationId xmlns:a16="http://schemas.microsoft.com/office/drawing/2014/main" id="{B21FDA59-F683-4B53-B907-3ADDF8FB4B03}"/>
              </a:ext>
            </a:extLst>
          </p:cNvPr>
          <p:cNvGraphicFramePr/>
          <p:nvPr>
            <p:extLst/>
          </p:nvPr>
        </p:nvGraphicFramePr>
        <p:xfrm>
          <a:off x="34925" y="1484784"/>
          <a:ext cx="9073580" cy="2581014"/>
        </p:xfrm>
        <a:graphic>
          <a:graphicData uri="http://schemas.openxmlformats.org/drawingml/2006/table">
            <a:tbl>
              <a:tblPr/>
              <a:tblGrid>
                <a:gridCol w="34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1014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
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UPDATE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b="1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SET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= ‘Anders’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WHERE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= ‘Ander’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   AND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age &gt; 54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DELETE FROM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id &gt; 417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da-DK" sz="1200" b="1" dirty="0">
                          <a:solidFill>
                            <a:srgbClr val="0433FF"/>
                          </a:solidFill>
                        </a:rPr>
                        <a:t>DELETE FROM</a:t>
                      </a:r>
                      <a:r>
                        <a:rPr lang="da-DK" sz="1200" dirty="0">
                          <a:solidFill>
                            <a:srgbClr val="0433FF"/>
                          </a:solidFill>
                        </a:rPr>
                        <a:t> person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UPDATE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SET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age = age + 1;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 something in the table
which column and what value
conditions for making the change
another condition
</a:t>
                      </a: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rows from table
condition for deletion</a:t>
                      </a: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all rows without condition</a:t>
                      </a: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all rows without condition</a:t>
                      </a:r>
                      <a:endParaRPr sz="1200" dirty="0">
                        <a:solidFill>
                          <a:srgbClr val="4090B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UPDATE">
            <a:extLst>
              <a:ext uri="{FF2B5EF4-FFF2-40B4-BE49-F238E27FC236}">
                <a16:creationId xmlns:a16="http://schemas.microsoft.com/office/drawing/2014/main" id="{F8961F76-C840-4479-8DC8-1F4AC32CDF71}"/>
              </a:ext>
            </a:extLst>
          </p:cNvPr>
          <p:cNvSpPr/>
          <p:nvPr/>
        </p:nvSpPr>
        <p:spPr>
          <a:xfrm>
            <a:off x="34926" y="4341058"/>
            <a:ext cx="1106488" cy="30482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UPDATE</a:t>
            </a:r>
          </a:p>
        </p:txBody>
      </p:sp>
      <p:sp>
        <p:nvSpPr>
          <p:cNvPr id="12" name="table">
            <a:extLst>
              <a:ext uri="{FF2B5EF4-FFF2-40B4-BE49-F238E27FC236}">
                <a16:creationId xmlns:a16="http://schemas.microsoft.com/office/drawing/2014/main" id="{F63548C5-F981-4B24-81F8-F33995EB99F8}"/>
              </a:ext>
            </a:extLst>
          </p:cNvPr>
          <p:cNvSpPr/>
          <p:nvPr/>
        </p:nvSpPr>
        <p:spPr>
          <a:xfrm>
            <a:off x="1331640" y="4341117"/>
            <a:ext cx="875293" cy="3136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table</a:t>
            </a:r>
          </a:p>
        </p:txBody>
      </p:sp>
      <p:sp>
        <p:nvSpPr>
          <p:cNvPr id="13" name="column">
            <a:extLst>
              <a:ext uri="{FF2B5EF4-FFF2-40B4-BE49-F238E27FC236}">
                <a16:creationId xmlns:a16="http://schemas.microsoft.com/office/drawing/2014/main" id="{8965349A-F2CB-4A41-A5C4-162A1AAC8A22}"/>
              </a:ext>
            </a:extLst>
          </p:cNvPr>
          <p:cNvSpPr/>
          <p:nvPr/>
        </p:nvSpPr>
        <p:spPr>
          <a:xfrm>
            <a:off x="3275856" y="4341100"/>
            <a:ext cx="1106489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column</a:t>
            </a:r>
          </a:p>
        </p:txBody>
      </p:sp>
      <p:sp>
        <p:nvSpPr>
          <p:cNvPr id="14" name="value">
            <a:extLst>
              <a:ext uri="{FF2B5EF4-FFF2-40B4-BE49-F238E27FC236}">
                <a16:creationId xmlns:a16="http://schemas.microsoft.com/office/drawing/2014/main" id="{49D529BA-232C-40B9-B594-A2580D0CDD1A}"/>
              </a:ext>
            </a:extLst>
          </p:cNvPr>
          <p:cNvSpPr/>
          <p:nvPr/>
        </p:nvSpPr>
        <p:spPr>
          <a:xfrm>
            <a:off x="5292080" y="4341100"/>
            <a:ext cx="813979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value</a:t>
            </a:r>
          </a:p>
        </p:txBody>
      </p:sp>
      <p:sp>
        <p:nvSpPr>
          <p:cNvPr id="15" name="WHERE">
            <a:extLst>
              <a:ext uri="{FF2B5EF4-FFF2-40B4-BE49-F238E27FC236}">
                <a16:creationId xmlns:a16="http://schemas.microsoft.com/office/drawing/2014/main" id="{DC9EA7EC-A1AC-4161-BDA6-284A93367608}"/>
              </a:ext>
            </a:extLst>
          </p:cNvPr>
          <p:cNvSpPr/>
          <p:nvPr/>
        </p:nvSpPr>
        <p:spPr>
          <a:xfrm>
            <a:off x="6300192" y="4341100"/>
            <a:ext cx="957876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WHERE</a:t>
            </a:r>
          </a:p>
        </p:txBody>
      </p:sp>
      <p:sp>
        <p:nvSpPr>
          <p:cNvPr id="16" name=";">
            <a:extLst>
              <a:ext uri="{FF2B5EF4-FFF2-40B4-BE49-F238E27FC236}">
                <a16:creationId xmlns:a16="http://schemas.microsoft.com/office/drawing/2014/main" id="{A70146B5-CE4A-44D1-8965-B61D2F4E3544}"/>
              </a:ext>
            </a:extLst>
          </p:cNvPr>
          <p:cNvSpPr/>
          <p:nvPr/>
        </p:nvSpPr>
        <p:spPr>
          <a:xfrm>
            <a:off x="8106750" y="6045418"/>
            <a:ext cx="483233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;</a:t>
            </a:r>
          </a:p>
        </p:txBody>
      </p:sp>
      <p:cxnSp>
        <p:nvCxnSpPr>
          <p:cNvPr id="17" name="Forbindelsesstreg">
            <a:extLst>
              <a:ext uri="{FF2B5EF4-FFF2-40B4-BE49-F238E27FC236}">
                <a16:creationId xmlns:a16="http://schemas.microsoft.com/office/drawing/2014/main" id="{75C05F38-80FB-4F70-9EF4-0379EF47593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141414" y="4493471"/>
            <a:ext cx="190226" cy="4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SET">
            <a:extLst>
              <a:ext uri="{FF2B5EF4-FFF2-40B4-BE49-F238E27FC236}">
                <a16:creationId xmlns:a16="http://schemas.microsoft.com/office/drawing/2014/main" id="{213FC05F-B4DF-4BB6-AA03-67A1FFF6C9EA}"/>
              </a:ext>
            </a:extLst>
          </p:cNvPr>
          <p:cNvSpPr/>
          <p:nvPr/>
        </p:nvSpPr>
        <p:spPr>
          <a:xfrm>
            <a:off x="2411760" y="4341100"/>
            <a:ext cx="633592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SET</a:t>
            </a:r>
          </a:p>
        </p:txBody>
      </p:sp>
      <p:cxnSp>
        <p:nvCxnSpPr>
          <p:cNvPr id="19" name="Forbindelsesstreg">
            <a:extLst>
              <a:ext uri="{FF2B5EF4-FFF2-40B4-BE49-F238E27FC236}">
                <a16:creationId xmlns:a16="http://schemas.microsoft.com/office/drawing/2014/main" id="{D33A5D86-0759-46B0-BAFB-41720531698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2206933" y="4497940"/>
            <a:ext cx="204827" cy="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Forbindelsesstreg">
            <a:extLst>
              <a:ext uri="{FF2B5EF4-FFF2-40B4-BE49-F238E27FC236}">
                <a16:creationId xmlns:a16="http://schemas.microsoft.com/office/drawing/2014/main" id="{6D2C3F7D-DBA5-4D72-94CC-BE708B480D28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3045352" y="4502840"/>
            <a:ext cx="230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=">
            <a:extLst>
              <a:ext uri="{FF2B5EF4-FFF2-40B4-BE49-F238E27FC236}">
                <a16:creationId xmlns:a16="http://schemas.microsoft.com/office/drawing/2014/main" id="{D2EEEA28-A2B6-4204-9FE0-6F32140986F1}"/>
              </a:ext>
            </a:extLst>
          </p:cNvPr>
          <p:cNvSpPr/>
          <p:nvPr/>
        </p:nvSpPr>
        <p:spPr>
          <a:xfrm>
            <a:off x="4572000" y="4341100"/>
            <a:ext cx="483233" cy="323479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=</a:t>
            </a:r>
          </a:p>
        </p:txBody>
      </p:sp>
      <p:cxnSp>
        <p:nvCxnSpPr>
          <p:cNvPr id="22" name="Forbindelsesstreg">
            <a:extLst>
              <a:ext uri="{FF2B5EF4-FFF2-40B4-BE49-F238E27FC236}">
                <a16:creationId xmlns:a16="http://schemas.microsoft.com/office/drawing/2014/main" id="{02A1DD3A-65C6-424D-AFB0-6774F0C7510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4382345" y="4502840"/>
            <a:ext cx="1896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Forbindelsesstreg">
            <a:extLst>
              <a:ext uri="{FF2B5EF4-FFF2-40B4-BE49-F238E27FC236}">
                <a16:creationId xmlns:a16="http://schemas.microsoft.com/office/drawing/2014/main" id="{219DE1D5-6961-46DB-BD6E-E98DFA050FE9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055233" y="4502840"/>
            <a:ext cx="236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Forbindelsesstreg">
            <a:extLst>
              <a:ext uri="{FF2B5EF4-FFF2-40B4-BE49-F238E27FC236}">
                <a16:creationId xmlns:a16="http://schemas.microsoft.com/office/drawing/2014/main" id="{197153EE-0440-40B7-B2CB-AC4DA150279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7258068" y="4497910"/>
            <a:ext cx="194252" cy="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olumn">
            <a:extLst>
              <a:ext uri="{FF2B5EF4-FFF2-40B4-BE49-F238E27FC236}">
                <a16:creationId xmlns:a16="http://schemas.microsoft.com/office/drawing/2014/main" id="{99712420-79B3-426E-BE5F-A0E7BC4D24EB}"/>
              </a:ext>
            </a:extLst>
          </p:cNvPr>
          <p:cNvSpPr/>
          <p:nvPr/>
        </p:nvSpPr>
        <p:spPr>
          <a:xfrm>
            <a:off x="7452320" y="4341057"/>
            <a:ext cx="1106489" cy="31370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18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column</a:t>
            </a:r>
          </a:p>
        </p:txBody>
      </p:sp>
      <p:cxnSp>
        <p:nvCxnSpPr>
          <p:cNvPr id="29" name="Forbindelsesstreg">
            <a:extLst>
              <a:ext uri="{FF2B5EF4-FFF2-40B4-BE49-F238E27FC236}">
                <a16:creationId xmlns:a16="http://schemas.microsoft.com/office/drawing/2014/main" id="{24C2C191-10CB-4323-A15E-110A4F85931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6106059" y="4502840"/>
            <a:ext cx="194133" cy="0"/>
          </a:xfrm>
          <a:prstGeom prst="straightConnector1">
            <a:avLst/>
          </a:prstGeom>
          <a:ln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31" name="Tabel">
            <a:extLst>
              <a:ext uri="{FF2B5EF4-FFF2-40B4-BE49-F238E27FC236}">
                <a16:creationId xmlns:a16="http://schemas.microsoft.com/office/drawing/2014/main" id="{F8D685B5-8727-4FB1-883E-264EC17DFDFF}"/>
              </a:ext>
            </a:extLst>
          </p:cNvPr>
          <p:cNvGraphicFramePr/>
          <p:nvPr>
            <p:extLst/>
          </p:nvPr>
        </p:nvGraphicFramePr>
        <p:xfrm>
          <a:off x="6297543" y="4982860"/>
          <a:ext cx="1429898" cy="1422400"/>
        </p:xfrm>
        <a:graphic>
          <a:graphicData uri="http://schemas.openxmlformats.org/drawingml/2006/table">
            <a:tbl>
              <a:tblPr bandRow="1"/>
              <a:tblGrid>
                <a:gridCol w="76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LIKE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C5C5C"/>
                          </a:solidFill>
                          <a:sym typeface="Verdana"/>
                        </a:rPr>
                        <a:t>v_l</a:t>
                      </a: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IS NULL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ym typeface="Verdana"/>
                        </a:defRPr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Tabel">
            <a:extLst>
              <a:ext uri="{FF2B5EF4-FFF2-40B4-BE49-F238E27FC236}">
                <a16:creationId xmlns:a16="http://schemas.microsoft.com/office/drawing/2014/main" id="{4AB16F9A-16D7-4A39-A880-49F680DFBE56}"/>
              </a:ext>
            </a:extLst>
          </p:cNvPr>
          <p:cNvGraphicFramePr/>
          <p:nvPr>
            <p:extLst/>
          </p:nvPr>
        </p:nvGraphicFramePr>
        <p:xfrm>
          <a:off x="8087574" y="4982860"/>
          <a:ext cx="521586" cy="853440"/>
        </p:xfrm>
        <a:graphic>
          <a:graphicData uri="http://schemas.openxmlformats.org/drawingml/2006/table">
            <a:tbl>
              <a:tblPr bandRow="1"/>
              <a:tblGrid>
                <a:gridCol w="521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el">
            <a:extLst>
              <a:ext uri="{FF2B5EF4-FFF2-40B4-BE49-F238E27FC236}">
                <a16:creationId xmlns:a16="http://schemas.microsoft.com/office/drawing/2014/main" id="{9E5C4ACF-87F0-41C5-A356-E439524C4201}"/>
              </a:ext>
            </a:extLst>
          </p:cNvPr>
          <p:cNvGraphicFramePr/>
          <p:nvPr>
            <p:extLst/>
          </p:nvPr>
        </p:nvGraphicFramePr>
        <p:xfrm>
          <a:off x="5518856" y="5101621"/>
          <a:ext cx="428626" cy="1137920"/>
        </p:xfrm>
        <a:graphic>
          <a:graphicData uri="http://schemas.openxmlformats.org/drawingml/2006/table">
            <a:tbl>
              <a:tblPr bandRow="1"/>
              <a:tblGrid>
                <a:gridCol w="42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6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88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6" name="Forbindelsesstreg">
            <a:extLst>
              <a:ext uri="{FF2B5EF4-FFF2-40B4-BE49-F238E27FC236}">
                <a16:creationId xmlns:a16="http://schemas.microsoft.com/office/drawing/2014/main" id="{E5F86359-23B0-4398-9538-D0D69F0E067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12492" y="4626856"/>
            <a:ext cx="583844" cy="35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Forbindelsesstreg">
            <a:extLst>
              <a:ext uri="{FF2B5EF4-FFF2-40B4-BE49-F238E27FC236}">
                <a16:creationId xmlns:a16="http://schemas.microsoft.com/office/drawing/2014/main" id="{6FD56D78-E093-42A2-A551-BE5C80981C1C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H="1" flipV="1">
            <a:off x="8005565" y="4654763"/>
            <a:ext cx="342802" cy="328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Forbindelsesstreg">
            <a:extLst>
              <a:ext uri="{FF2B5EF4-FFF2-40B4-BE49-F238E27FC236}">
                <a16:creationId xmlns:a16="http://schemas.microsoft.com/office/drawing/2014/main" id="{41762893-8026-4E63-BE11-AACBA79695E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27441" y="6207158"/>
            <a:ext cx="379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Forbindelsesstreg">
            <a:extLst>
              <a:ext uri="{FF2B5EF4-FFF2-40B4-BE49-F238E27FC236}">
                <a16:creationId xmlns:a16="http://schemas.microsoft.com/office/drawing/2014/main" id="{5C0EADBE-FDD2-402A-A717-398F585C735F}"/>
              </a:ext>
            </a:extLst>
          </p:cNvPr>
          <p:cNvCxnSpPr>
            <a:cxnSpLocks/>
          </p:cNvCxnSpPr>
          <p:nvPr/>
        </p:nvCxnSpPr>
        <p:spPr>
          <a:xfrm>
            <a:off x="7708265" y="5406055"/>
            <a:ext cx="379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Forbindelsesstreg">
            <a:extLst>
              <a:ext uri="{FF2B5EF4-FFF2-40B4-BE49-F238E27FC236}">
                <a16:creationId xmlns:a16="http://schemas.microsoft.com/office/drawing/2014/main" id="{3161014E-91BD-4FB7-B8EB-F39D0E7FC0BF}"/>
              </a:ext>
            </a:extLst>
          </p:cNvPr>
          <p:cNvCxnSpPr>
            <a:cxnSpLocks/>
          </p:cNvCxnSpPr>
          <p:nvPr/>
        </p:nvCxnSpPr>
        <p:spPr>
          <a:xfrm>
            <a:off x="5292080" y="4664579"/>
            <a:ext cx="236847" cy="460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Forbindelsesstreg">
            <a:extLst>
              <a:ext uri="{FF2B5EF4-FFF2-40B4-BE49-F238E27FC236}">
                <a16:creationId xmlns:a16="http://schemas.microsoft.com/office/drawing/2014/main" id="{C99BBC16-5C87-4C7A-A4E5-458ADE9040FF}"/>
              </a:ext>
            </a:extLst>
          </p:cNvPr>
          <p:cNvCxnSpPr>
            <a:cxnSpLocks/>
          </p:cNvCxnSpPr>
          <p:nvPr/>
        </p:nvCxnSpPr>
        <p:spPr>
          <a:xfrm flipH="1">
            <a:off x="5937410" y="4645884"/>
            <a:ext cx="168649" cy="45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35219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Select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el">
            <a:extLst>
              <a:ext uri="{FF2B5EF4-FFF2-40B4-BE49-F238E27FC236}">
                <a16:creationId xmlns:a16="http://schemas.microsoft.com/office/drawing/2014/main" id="{369D5EFA-3548-46D5-B0AD-0AD581BA444B}"/>
              </a:ext>
            </a:extLst>
          </p:cNvPr>
          <p:cNvGraphicFramePr/>
          <p:nvPr>
            <p:extLst/>
          </p:nvPr>
        </p:nvGraphicFramePr>
        <p:xfrm>
          <a:off x="6857919" y="34330"/>
          <a:ext cx="2251156" cy="1158240"/>
        </p:xfrm>
        <a:graphic>
          <a:graphicData uri="http://schemas.openxmlformats.org/drawingml/2006/table">
            <a:tbl>
              <a:tblPr bandRow="1"/>
              <a:tblGrid>
                <a:gridCol w="30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00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*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ALL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9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_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Any character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0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sym typeface="Verdana"/>
                        </a:rPr>
                        <a:t>%</a:t>
                      </a:r>
                    </a:p>
                  </a:txBody>
                  <a:tcPr marL="101600" marR="101600" marT="101600" marB="1016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Any set of characters</a:t>
                      </a:r>
                    </a:p>
                  </a:txBody>
                  <a:tcPr marL="101600" marR="101600" marT="101600" marB="101600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">
            <a:extLst>
              <a:ext uri="{FF2B5EF4-FFF2-40B4-BE49-F238E27FC236}">
                <a16:creationId xmlns:a16="http://schemas.microsoft.com/office/drawing/2014/main" id="{BF3A51F6-9CB2-4CF8-B8EB-762B1614F38E}"/>
              </a:ext>
            </a:extLst>
          </p:cNvPr>
          <p:cNvGraphicFramePr/>
          <p:nvPr>
            <p:extLst/>
          </p:nvPr>
        </p:nvGraphicFramePr>
        <p:xfrm>
          <a:off x="34925" y="1491547"/>
          <a:ext cx="9074152" cy="1295152"/>
        </p:xfrm>
        <a:graphic>
          <a:graphicData uri="http://schemas.openxmlformats.org/drawingml/2006/table">
            <a:tbl>
              <a:tblPr/>
              <a:tblGrid>
                <a:gridCol w="34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5152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
2
3
4
5
6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SELECT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name, age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FROM </a:t>
                      </a: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person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 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name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LIKE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‘</a:t>
                      </a:r>
                      <a:r>
                        <a:rPr sz="1200" dirty="0" err="1">
                          <a:solidFill>
                            <a:srgbClr val="0433FF"/>
                          </a:solidFill>
                        </a:rPr>
                        <a:t>A_d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%’;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SELECT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*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FROM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costumer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   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WHERE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age &gt; 40;</a:t>
                      </a: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endParaRPr sz="120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 the name and age of all costumers </a:t>
                      </a:r>
                      <a:r>
                        <a:rPr sz="1200" dirty="0" err="1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whos</a:t>
                      </a:r>
                      <a:r>
                        <a:rPr sz="1200" dirty="0"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 starts with a and has ‘a’ third letter of ‘d’.
Get all values from costumers older than 40.
</a:t>
                      </a: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SELECT">
            <a:extLst>
              <a:ext uri="{FF2B5EF4-FFF2-40B4-BE49-F238E27FC236}">
                <a16:creationId xmlns:a16="http://schemas.microsoft.com/office/drawing/2014/main" id="{4A3B17EB-BBF1-47E5-A637-B32BEFC4B7FA}"/>
              </a:ext>
            </a:extLst>
          </p:cNvPr>
          <p:cNvSpPr/>
          <p:nvPr/>
        </p:nvSpPr>
        <p:spPr>
          <a:xfrm>
            <a:off x="51273" y="3090796"/>
            <a:ext cx="1050768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SELECT</a:t>
            </a:r>
          </a:p>
        </p:txBody>
      </p:sp>
      <p:sp>
        <p:nvSpPr>
          <p:cNvPr id="14" name="FROM">
            <a:extLst>
              <a:ext uri="{FF2B5EF4-FFF2-40B4-BE49-F238E27FC236}">
                <a16:creationId xmlns:a16="http://schemas.microsoft.com/office/drawing/2014/main" id="{91607C39-8AD2-4735-86B4-2E31D8F9B483}"/>
              </a:ext>
            </a:extLst>
          </p:cNvPr>
          <p:cNvSpPr/>
          <p:nvPr/>
        </p:nvSpPr>
        <p:spPr>
          <a:xfrm>
            <a:off x="2511182" y="3090261"/>
            <a:ext cx="967181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FROM</a:t>
            </a:r>
          </a:p>
        </p:txBody>
      </p:sp>
      <p:sp>
        <p:nvSpPr>
          <p:cNvPr id="15" name="table">
            <a:extLst>
              <a:ext uri="{FF2B5EF4-FFF2-40B4-BE49-F238E27FC236}">
                <a16:creationId xmlns:a16="http://schemas.microsoft.com/office/drawing/2014/main" id="{2A3898D5-A516-401E-A7D4-D5AF3D063599}"/>
              </a:ext>
            </a:extLst>
          </p:cNvPr>
          <p:cNvSpPr/>
          <p:nvPr/>
        </p:nvSpPr>
        <p:spPr>
          <a:xfrm>
            <a:off x="3711948" y="3088840"/>
            <a:ext cx="871165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table</a:t>
            </a:r>
          </a:p>
        </p:txBody>
      </p:sp>
      <p:sp>
        <p:nvSpPr>
          <p:cNvPr id="16" name=";">
            <a:extLst>
              <a:ext uri="{FF2B5EF4-FFF2-40B4-BE49-F238E27FC236}">
                <a16:creationId xmlns:a16="http://schemas.microsoft.com/office/drawing/2014/main" id="{A7CBF944-3E71-417B-B619-60C6CB70DD60}"/>
              </a:ext>
            </a:extLst>
          </p:cNvPr>
          <p:cNvSpPr/>
          <p:nvPr/>
        </p:nvSpPr>
        <p:spPr>
          <a:xfrm>
            <a:off x="8504901" y="3094478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sp>
        <p:nvSpPr>
          <p:cNvPr id="17" name="ORDER BY">
            <a:extLst>
              <a:ext uri="{FF2B5EF4-FFF2-40B4-BE49-F238E27FC236}">
                <a16:creationId xmlns:a16="http://schemas.microsoft.com/office/drawing/2014/main" id="{2B0CFF32-C811-45E5-9489-C9F76D57DC02}"/>
              </a:ext>
            </a:extLst>
          </p:cNvPr>
          <p:cNvSpPr/>
          <p:nvPr/>
        </p:nvSpPr>
        <p:spPr>
          <a:xfrm>
            <a:off x="1121776" y="5032254"/>
            <a:ext cx="967182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ORDER BY</a:t>
            </a:r>
          </a:p>
        </p:txBody>
      </p:sp>
      <p:sp>
        <p:nvSpPr>
          <p:cNvPr id="18" name="column">
            <a:extLst>
              <a:ext uri="{FF2B5EF4-FFF2-40B4-BE49-F238E27FC236}">
                <a16:creationId xmlns:a16="http://schemas.microsoft.com/office/drawing/2014/main" id="{60DAD132-DFBD-4608-9CC1-0F9119C5CFEA}"/>
              </a:ext>
            </a:extLst>
          </p:cNvPr>
          <p:cNvSpPr/>
          <p:nvPr/>
        </p:nvSpPr>
        <p:spPr>
          <a:xfrm>
            <a:off x="2328221" y="5034182"/>
            <a:ext cx="871164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column</a:t>
            </a:r>
          </a:p>
        </p:txBody>
      </p:sp>
      <p:sp>
        <p:nvSpPr>
          <p:cNvPr id="19" name="column">
            <a:extLst>
              <a:ext uri="{FF2B5EF4-FFF2-40B4-BE49-F238E27FC236}">
                <a16:creationId xmlns:a16="http://schemas.microsoft.com/office/drawing/2014/main" id="{A573C8BF-3FF4-4F64-BDFC-F48BEEF994CE}"/>
              </a:ext>
            </a:extLst>
          </p:cNvPr>
          <p:cNvSpPr/>
          <p:nvPr/>
        </p:nvSpPr>
        <p:spPr>
          <a:xfrm>
            <a:off x="3711948" y="3990628"/>
            <a:ext cx="860052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column</a:t>
            </a:r>
          </a:p>
        </p:txBody>
      </p:sp>
      <p:sp>
        <p:nvSpPr>
          <p:cNvPr id="20" name="WHERE">
            <a:extLst>
              <a:ext uri="{FF2B5EF4-FFF2-40B4-BE49-F238E27FC236}">
                <a16:creationId xmlns:a16="http://schemas.microsoft.com/office/drawing/2014/main" id="{E2EA3FD7-4A77-4FF0-81BA-4DF016FF6ABF}"/>
              </a:ext>
            </a:extLst>
          </p:cNvPr>
          <p:cNvSpPr/>
          <p:nvPr/>
        </p:nvSpPr>
        <p:spPr>
          <a:xfrm>
            <a:off x="2511182" y="3992048"/>
            <a:ext cx="967181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WHERE</a:t>
            </a:r>
          </a:p>
        </p:txBody>
      </p:sp>
      <p:sp>
        <p:nvSpPr>
          <p:cNvPr id="21" name="LIMIT">
            <a:extLst>
              <a:ext uri="{FF2B5EF4-FFF2-40B4-BE49-F238E27FC236}">
                <a16:creationId xmlns:a16="http://schemas.microsoft.com/office/drawing/2014/main" id="{6FBA102F-F4CB-4074-B63A-C3A2B0CDB1A8}"/>
              </a:ext>
            </a:extLst>
          </p:cNvPr>
          <p:cNvSpPr/>
          <p:nvPr/>
        </p:nvSpPr>
        <p:spPr>
          <a:xfrm>
            <a:off x="611560" y="6191680"/>
            <a:ext cx="967181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LIMIT</a:t>
            </a:r>
          </a:p>
        </p:txBody>
      </p:sp>
      <p:sp>
        <p:nvSpPr>
          <p:cNvPr id="22" name="number of results">
            <a:extLst>
              <a:ext uri="{FF2B5EF4-FFF2-40B4-BE49-F238E27FC236}">
                <a16:creationId xmlns:a16="http://schemas.microsoft.com/office/drawing/2014/main" id="{419F1680-FA1A-462A-84F6-65D89AB08A1A}"/>
              </a:ext>
            </a:extLst>
          </p:cNvPr>
          <p:cNvSpPr/>
          <p:nvPr/>
        </p:nvSpPr>
        <p:spPr>
          <a:xfrm>
            <a:off x="1818006" y="6191680"/>
            <a:ext cx="1292099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number of results</a:t>
            </a:r>
          </a:p>
        </p:txBody>
      </p:sp>
      <p:sp>
        <p:nvSpPr>
          <p:cNvPr id="23" name="OFFSET">
            <a:extLst>
              <a:ext uri="{FF2B5EF4-FFF2-40B4-BE49-F238E27FC236}">
                <a16:creationId xmlns:a16="http://schemas.microsoft.com/office/drawing/2014/main" id="{4DA40E8B-B6C0-4028-8DC9-00F023ED1EEF}"/>
              </a:ext>
            </a:extLst>
          </p:cNvPr>
          <p:cNvSpPr/>
          <p:nvPr/>
        </p:nvSpPr>
        <p:spPr>
          <a:xfrm>
            <a:off x="3347864" y="6191679"/>
            <a:ext cx="964145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OFFSET</a:t>
            </a:r>
          </a:p>
        </p:txBody>
      </p:sp>
      <p:sp>
        <p:nvSpPr>
          <p:cNvPr id="24" name="first result">
            <a:extLst>
              <a:ext uri="{FF2B5EF4-FFF2-40B4-BE49-F238E27FC236}">
                <a16:creationId xmlns:a16="http://schemas.microsoft.com/office/drawing/2014/main" id="{921A04E4-77AE-4704-905D-08517D759A87}"/>
              </a:ext>
            </a:extLst>
          </p:cNvPr>
          <p:cNvSpPr/>
          <p:nvPr/>
        </p:nvSpPr>
        <p:spPr>
          <a:xfrm>
            <a:off x="4558483" y="6191678"/>
            <a:ext cx="863956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0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/>
              <a:t>first result</a:t>
            </a:r>
          </a:p>
        </p:txBody>
      </p:sp>
      <p:graphicFrame>
        <p:nvGraphicFramePr>
          <p:cNvPr id="34" name="Tabel">
            <a:extLst>
              <a:ext uri="{FF2B5EF4-FFF2-40B4-BE49-F238E27FC236}">
                <a16:creationId xmlns:a16="http://schemas.microsoft.com/office/drawing/2014/main" id="{AF471257-7428-4911-90F3-02593EE431D7}"/>
              </a:ext>
            </a:extLst>
          </p:cNvPr>
          <p:cNvGraphicFramePr/>
          <p:nvPr>
            <p:extLst/>
          </p:nvPr>
        </p:nvGraphicFramePr>
        <p:xfrm>
          <a:off x="5136939" y="4007909"/>
          <a:ext cx="1562263" cy="1422400"/>
        </p:xfrm>
        <a:graphic>
          <a:graphicData uri="http://schemas.openxmlformats.org/drawingml/2006/table">
            <a:tbl>
              <a:tblPr bandRow="1"/>
              <a:tblGrid>
                <a:gridCol w="83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LIKE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 err="1">
                          <a:solidFill>
                            <a:srgbClr val="5C5C5C"/>
                          </a:solidFill>
                          <a:sym typeface="Verdana"/>
                        </a:rPr>
                        <a:t>v_l</a:t>
                      </a: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9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IS NULL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200">
                          <a:sym typeface="Verdana"/>
                        </a:defRPr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el">
            <a:extLst>
              <a:ext uri="{FF2B5EF4-FFF2-40B4-BE49-F238E27FC236}">
                <a16:creationId xmlns:a16="http://schemas.microsoft.com/office/drawing/2014/main" id="{223D5EB2-F389-4C74-835F-62F882D9907E}"/>
              </a:ext>
            </a:extLst>
          </p:cNvPr>
          <p:cNvGraphicFramePr/>
          <p:nvPr>
            <p:extLst/>
          </p:nvPr>
        </p:nvGraphicFramePr>
        <p:xfrm>
          <a:off x="7020272" y="4007909"/>
          <a:ext cx="555158" cy="853440"/>
        </p:xfrm>
        <a:graphic>
          <a:graphicData uri="http://schemas.openxmlformats.org/drawingml/2006/table">
            <a:tbl>
              <a:tblPr bandRow="1"/>
              <a:tblGrid>
                <a:gridCol w="55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3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el">
            <a:extLst>
              <a:ext uri="{FF2B5EF4-FFF2-40B4-BE49-F238E27FC236}">
                <a16:creationId xmlns:a16="http://schemas.microsoft.com/office/drawing/2014/main" id="{958746FB-DB0C-4579-8743-8149F9504556}"/>
              </a:ext>
            </a:extLst>
          </p:cNvPr>
          <p:cNvGraphicFramePr/>
          <p:nvPr>
            <p:extLst/>
          </p:nvPr>
        </p:nvGraphicFramePr>
        <p:xfrm>
          <a:off x="1322677" y="3119560"/>
          <a:ext cx="840096" cy="568960"/>
        </p:xfrm>
        <a:graphic>
          <a:graphicData uri="http://schemas.openxmlformats.org/drawingml/2006/table">
            <a:tbl>
              <a:tblPr bandRow="1"/>
              <a:tblGrid>
                <a:gridCol w="840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5C5C5C"/>
                          </a:solidFill>
                          <a:sym typeface="Verdana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column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,">
            <a:extLst>
              <a:ext uri="{FF2B5EF4-FFF2-40B4-BE49-F238E27FC236}">
                <a16:creationId xmlns:a16="http://schemas.microsoft.com/office/drawing/2014/main" id="{5A1E2EE4-AC19-47E6-BA86-557036A802CA}"/>
              </a:ext>
            </a:extLst>
          </p:cNvPr>
          <p:cNvSpPr/>
          <p:nvPr/>
        </p:nvSpPr>
        <p:spPr>
          <a:xfrm>
            <a:off x="872053" y="3743408"/>
            <a:ext cx="387579" cy="261656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,</a:t>
            </a:r>
          </a:p>
        </p:txBody>
      </p:sp>
      <p:cxnSp>
        <p:nvCxnSpPr>
          <p:cNvPr id="41" name="Forbindelsesstreg">
            <a:extLst>
              <a:ext uri="{FF2B5EF4-FFF2-40B4-BE49-F238E27FC236}">
                <a16:creationId xmlns:a16="http://schemas.microsoft.com/office/drawing/2014/main" id="{E2282BF3-34C9-4EAC-B4F1-C96FEE140FDC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02041" y="3221090"/>
            <a:ext cx="220635" cy="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42" name="Tabel">
            <a:extLst>
              <a:ext uri="{FF2B5EF4-FFF2-40B4-BE49-F238E27FC236}">
                <a16:creationId xmlns:a16="http://schemas.microsoft.com/office/drawing/2014/main" id="{462C0338-B9DC-4C1C-B8A1-BD4FB387F36F}"/>
              </a:ext>
            </a:extLst>
          </p:cNvPr>
          <p:cNvGraphicFramePr/>
          <p:nvPr>
            <p:extLst/>
          </p:nvPr>
        </p:nvGraphicFramePr>
        <p:xfrm>
          <a:off x="3457526" y="5055508"/>
          <a:ext cx="538410" cy="605740"/>
        </p:xfrm>
        <a:graphic>
          <a:graphicData uri="http://schemas.openxmlformats.org/drawingml/2006/table">
            <a:tbl>
              <a:tblPr bandRow="1"/>
              <a:tblGrid>
                <a:gridCol w="538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87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ASC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7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5C5C5C"/>
                          </a:solidFill>
                          <a:sym typeface="Verdana"/>
                        </a:rPr>
                        <a:t>DESC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1" name="Forbindelsesstreg">
            <a:extLst>
              <a:ext uri="{FF2B5EF4-FFF2-40B4-BE49-F238E27FC236}">
                <a16:creationId xmlns:a16="http://schemas.microsoft.com/office/drawing/2014/main" id="{FD1952BB-22D3-49B7-B6EE-CD069A68930B}"/>
              </a:ext>
            </a:extLst>
          </p:cNvPr>
          <p:cNvCxnSpPr>
            <a:cxnSpLocks/>
            <a:stCxn id="37" idx="0"/>
            <a:endCxn id="36" idx="1"/>
          </p:cNvCxnSpPr>
          <p:nvPr/>
        </p:nvCxnSpPr>
        <p:spPr>
          <a:xfrm flipV="1">
            <a:off x="1065843" y="3404040"/>
            <a:ext cx="256834" cy="33936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54" name="Forbindelsesstreg">
            <a:extLst>
              <a:ext uri="{FF2B5EF4-FFF2-40B4-BE49-F238E27FC236}">
                <a16:creationId xmlns:a16="http://schemas.microsoft.com/office/drawing/2014/main" id="{4B5C99B6-2D9C-42B8-BD3D-F26FED3F2F5F}"/>
              </a:ext>
            </a:extLst>
          </p:cNvPr>
          <p:cNvCxnSpPr>
            <a:cxnSpLocks/>
            <a:stCxn id="36" idx="2"/>
            <a:endCxn id="37" idx="3"/>
          </p:cNvCxnSpPr>
          <p:nvPr/>
        </p:nvCxnSpPr>
        <p:spPr>
          <a:xfrm flipH="1">
            <a:off x="1259632" y="3688520"/>
            <a:ext cx="483093" cy="1857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63" name="Forbindelsesstreg">
            <a:extLst>
              <a:ext uri="{FF2B5EF4-FFF2-40B4-BE49-F238E27FC236}">
                <a16:creationId xmlns:a16="http://schemas.microsoft.com/office/drawing/2014/main" id="{B72A3610-B693-4663-B280-30D0276F6FD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94010" y="3219668"/>
            <a:ext cx="317172" cy="1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Forbindelsesstreg">
            <a:extLst>
              <a:ext uri="{FF2B5EF4-FFF2-40B4-BE49-F238E27FC236}">
                <a16:creationId xmlns:a16="http://schemas.microsoft.com/office/drawing/2014/main" id="{9D06AC24-5DDF-410C-83CA-323634AA600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478363" y="3219669"/>
            <a:ext cx="233585" cy="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Forbindelsesstreg">
            <a:extLst>
              <a:ext uri="{FF2B5EF4-FFF2-40B4-BE49-F238E27FC236}">
                <a16:creationId xmlns:a16="http://schemas.microsoft.com/office/drawing/2014/main" id="{499012EC-0016-4934-B800-8DC08C7FCB3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994773" y="3350305"/>
            <a:ext cx="813912" cy="64174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74" name="Forbindelsesstreg">
            <a:extLst>
              <a:ext uri="{FF2B5EF4-FFF2-40B4-BE49-F238E27FC236}">
                <a16:creationId xmlns:a16="http://schemas.microsoft.com/office/drawing/2014/main" id="{EF720842-6D74-4019-841D-881275E8A17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583113" y="3219669"/>
            <a:ext cx="3921788" cy="563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87" name="Forbindelsesstreg">
            <a:extLst>
              <a:ext uri="{FF2B5EF4-FFF2-40B4-BE49-F238E27FC236}">
                <a16:creationId xmlns:a16="http://schemas.microsoft.com/office/drawing/2014/main" id="{CD6CE950-CDDA-4B9B-AE75-2B3A4CAE6370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478363" y="4121456"/>
            <a:ext cx="233585" cy="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Forbindelsesstreg">
            <a:extLst>
              <a:ext uri="{FF2B5EF4-FFF2-40B4-BE49-F238E27FC236}">
                <a16:creationId xmlns:a16="http://schemas.microsoft.com/office/drawing/2014/main" id="{9501B02A-21E7-42B5-A1B7-42CF10E7F4D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572000" y="4121455"/>
            <a:ext cx="564939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cxnSp>
        <p:nvCxnSpPr>
          <p:cNvPr id="95" name="Forbindelsesstreg">
            <a:extLst>
              <a:ext uri="{FF2B5EF4-FFF2-40B4-BE49-F238E27FC236}">
                <a16:creationId xmlns:a16="http://schemas.microsoft.com/office/drawing/2014/main" id="{B2A63752-9BC1-4D42-91A0-F7B8016A79AC}"/>
              </a:ext>
            </a:extLst>
          </p:cNvPr>
          <p:cNvCxnSpPr>
            <a:cxnSpLocks/>
          </p:cNvCxnSpPr>
          <p:nvPr/>
        </p:nvCxnSpPr>
        <p:spPr>
          <a:xfrm flipV="1">
            <a:off x="6706557" y="4121455"/>
            <a:ext cx="302724" cy="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3CF43ADF-4680-4152-8CA0-68A9D297D90F}"/>
              </a:ext>
            </a:extLst>
          </p:cNvPr>
          <p:cNvSpPr/>
          <p:nvPr/>
        </p:nvSpPr>
        <p:spPr>
          <a:xfrm flipH="1">
            <a:off x="4305891" y="3684383"/>
            <a:ext cx="3002538" cy="752729"/>
          </a:xfrm>
          <a:prstGeom prst="arc">
            <a:avLst>
              <a:gd name="adj1" fmla="val 11004365"/>
              <a:gd name="adj2" fmla="val 21404383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6033E05C-E047-4741-A591-1FBBFF91FFEB}"/>
              </a:ext>
            </a:extLst>
          </p:cNvPr>
          <p:cNvSpPr/>
          <p:nvPr/>
        </p:nvSpPr>
        <p:spPr>
          <a:xfrm>
            <a:off x="251520" y="3340004"/>
            <a:ext cx="3460427" cy="2846876"/>
          </a:xfrm>
          <a:custGeom>
            <a:avLst/>
            <a:gdLst>
              <a:gd name="connsiteX0" fmla="*/ 1412096 w 1412096"/>
              <a:gd name="connsiteY0" fmla="*/ 0 h 966439"/>
              <a:gd name="connsiteX1" fmla="*/ 59082 w 1412096"/>
              <a:gd name="connsiteY1" fmla="*/ 535259 h 966439"/>
              <a:gd name="connsiteX2" fmla="*/ 319277 w 1412096"/>
              <a:gd name="connsiteY2" fmla="*/ 966439 h 9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2096" h="966439">
                <a:moveTo>
                  <a:pt x="1412096" y="0"/>
                </a:moveTo>
                <a:cubicBezTo>
                  <a:pt x="826657" y="187093"/>
                  <a:pt x="241218" y="374186"/>
                  <a:pt x="59082" y="535259"/>
                </a:cubicBezTo>
                <a:cubicBezTo>
                  <a:pt x="-123054" y="696332"/>
                  <a:pt x="159443" y="899532"/>
                  <a:pt x="319277" y="96643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2F1DFB8-8262-455A-AC6F-561A3F3C47B6}"/>
              </a:ext>
            </a:extLst>
          </p:cNvPr>
          <p:cNvSpPr/>
          <p:nvPr/>
        </p:nvSpPr>
        <p:spPr>
          <a:xfrm>
            <a:off x="1363065" y="3337932"/>
            <a:ext cx="2368876" cy="1687551"/>
          </a:xfrm>
          <a:custGeom>
            <a:avLst/>
            <a:gdLst>
              <a:gd name="connsiteX0" fmla="*/ 2368876 w 2368876"/>
              <a:gd name="connsiteY0" fmla="*/ 0 h 1687551"/>
              <a:gd name="connsiteX1" fmla="*/ 205540 w 2368876"/>
              <a:gd name="connsiteY1" fmla="*/ 1025912 h 1687551"/>
              <a:gd name="connsiteX2" fmla="*/ 101462 w 2368876"/>
              <a:gd name="connsiteY2" fmla="*/ 1687551 h 168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8876" h="1687551">
                <a:moveTo>
                  <a:pt x="2368876" y="0"/>
                </a:moveTo>
                <a:cubicBezTo>
                  <a:pt x="1476159" y="372326"/>
                  <a:pt x="583442" y="744653"/>
                  <a:pt x="205540" y="1025912"/>
                </a:cubicBezTo>
                <a:cubicBezTo>
                  <a:pt x="-172362" y="1307171"/>
                  <a:pt x="82877" y="1583473"/>
                  <a:pt x="101462" y="168755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5" name="Forbindelsesstreg">
            <a:extLst>
              <a:ext uri="{FF2B5EF4-FFF2-40B4-BE49-F238E27FC236}">
                <a16:creationId xmlns:a16="http://schemas.microsoft.com/office/drawing/2014/main" id="{21730EA9-128F-4913-ACF7-005A182E272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088958" y="5163082"/>
            <a:ext cx="239263" cy="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Forbindelsesstreg">
            <a:extLst>
              <a:ext uri="{FF2B5EF4-FFF2-40B4-BE49-F238E27FC236}">
                <a16:creationId xmlns:a16="http://schemas.microsoft.com/office/drawing/2014/main" id="{1BB9A74F-403F-4A3C-8831-05337B5B671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578741" y="6322508"/>
            <a:ext cx="239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Forbindelsesstreg">
            <a:extLst>
              <a:ext uri="{FF2B5EF4-FFF2-40B4-BE49-F238E27FC236}">
                <a16:creationId xmlns:a16="http://schemas.microsoft.com/office/drawing/2014/main" id="{FF097BC5-074A-4118-A179-6ED8841EF74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110105" y="6322508"/>
            <a:ext cx="237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Forbindelsesstreg">
            <a:extLst>
              <a:ext uri="{FF2B5EF4-FFF2-40B4-BE49-F238E27FC236}">
                <a16:creationId xmlns:a16="http://schemas.microsoft.com/office/drawing/2014/main" id="{B30E222B-33FB-43A5-852A-C5F7FB459DF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2009" y="6322507"/>
            <a:ext cx="2464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Forbindelsesstreg">
            <a:extLst>
              <a:ext uri="{FF2B5EF4-FFF2-40B4-BE49-F238E27FC236}">
                <a16:creationId xmlns:a16="http://schemas.microsoft.com/office/drawing/2014/main" id="{F19F0956-738A-455E-8492-E69D829AAD3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99385" y="5165010"/>
            <a:ext cx="258140" cy="855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miter lim="400000"/>
            <a:tailEnd type="triangle"/>
          </a:ln>
        </p:spPr>
      </p:cxn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0D3CDB8-64F5-46F9-8968-B47775D1D0CD}"/>
              </a:ext>
            </a:extLst>
          </p:cNvPr>
          <p:cNvSpPr/>
          <p:nvPr/>
        </p:nvSpPr>
        <p:spPr>
          <a:xfrm>
            <a:off x="1256371" y="5589240"/>
            <a:ext cx="2178205" cy="617035"/>
          </a:xfrm>
          <a:custGeom>
            <a:avLst/>
            <a:gdLst>
              <a:gd name="connsiteX0" fmla="*/ 2178205 w 2178205"/>
              <a:gd name="connsiteY0" fmla="*/ 0 h 617035"/>
              <a:gd name="connsiteX1" fmla="*/ 564995 w 2178205"/>
              <a:gd name="connsiteY1" fmla="*/ 170986 h 617035"/>
              <a:gd name="connsiteX2" fmla="*/ 0 w 2178205"/>
              <a:gd name="connsiteY2" fmla="*/ 617035 h 61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205" h="617035">
                <a:moveTo>
                  <a:pt x="2178205" y="0"/>
                </a:moveTo>
                <a:cubicBezTo>
                  <a:pt x="1553117" y="34073"/>
                  <a:pt x="928029" y="68147"/>
                  <a:pt x="564995" y="170986"/>
                </a:cubicBezTo>
                <a:cubicBezTo>
                  <a:pt x="201961" y="273825"/>
                  <a:pt x="100980" y="445430"/>
                  <a:pt x="0" y="61703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2" name=";">
            <a:extLst>
              <a:ext uri="{FF2B5EF4-FFF2-40B4-BE49-F238E27FC236}">
                <a16:creationId xmlns:a16="http://schemas.microsoft.com/office/drawing/2014/main" id="{0255CA3A-8188-4010-8CD0-FE474E7C9E48}"/>
              </a:ext>
            </a:extLst>
          </p:cNvPr>
          <p:cNvSpPr/>
          <p:nvPr/>
        </p:nvSpPr>
        <p:spPr>
          <a:xfrm>
            <a:off x="4277891" y="5032253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sp>
        <p:nvSpPr>
          <p:cNvPr id="143" name=";">
            <a:extLst>
              <a:ext uri="{FF2B5EF4-FFF2-40B4-BE49-F238E27FC236}">
                <a16:creationId xmlns:a16="http://schemas.microsoft.com/office/drawing/2014/main" id="{2A678EFA-EBB8-42A7-A3B7-808F3E2A77C6}"/>
              </a:ext>
            </a:extLst>
          </p:cNvPr>
          <p:cNvSpPr/>
          <p:nvPr/>
        </p:nvSpPr>
        <p:spPr>
          <a:xfrm>
            <a:off x="5686468" y="6187929"/>
            <a:ext cx="387579" cy="261657"/>
          </a:xfrm>
          <a:prstGeom prst="rect">
            <a:avLst/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800" tIns="50800" rIns="50800" bIns="50800" anchor="ctr"/>
          <a:lstStyle>
            <a:lvl1pPr algn="ctr">
              <a:spcBef>
                <a:spcPts val="0"/>
              </a:spcBef>
              <a:defRPr sz="2400" i="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;</a:t>
            </a:r>
          </a:p>
        </p:txBody>
      </p:sp>
      <p:cxnSp>
        <p:nvCxnSpPr>
          <p:cNvPr id="144" name="Forbindelsesstreg">
            <a:extLst>
              <a:ext uri="{FF2B5EF4-FFF2-40B4-BE49-F238E27FC236}">
                <a16:creationId xmlns:a16="http://schemas.microsoft.com/office/drawing/2014/main" id="{375E11A5-F8EB-4622-A00B-70F98776EE6D}"/>
              </a:ext>
            </a:extLst>
          </p:cNvPr>
          <p:cNvCxnSpPr>
            <a:cxnSpLocks/>
            <a:stCxn id="24" idx="3"/>
            <a:endCxn id="143" idx="1"/>
          </p:cNvCxnSpPr>
          <p:nvPr/>
        </p:nvCxnSpPr>
        <p:spPr>
          <a:xfrm flipV="1">
            <a:off x="5422439" y="6318758"/>
            <a:ext cx="264029" cy="3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Forbindelsesstreg">
            <a:extLst>
              <a:ext uri="{FF2B5EF4-FFF2-40B4-BE49-F238E27FC236}">
                <a16:creationId xmlns:a16="http://schemas.microsoft.com/office/drawing/2014/main" id="{93A3F9E6-8CBE-482E-817A-42C16591F42F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4010184" y="5163081"/>
            <a:ext cx="2677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66A718CF-50A6-421A-B7F2-16053684E90F}"/>
              </a:ext>
            </a:extLst>
          </p:cNvPr>
          <p:cNvSpPr/>
          <p:nvPr/>
        </p:nvSpPr>
        <p:spPr>
          <a:xfrm>
            <a:off x="2951356" y="5300546"/>
            <a:ext cx="1471961" cy="877230"/>
          </a:xfrm>
          <a:custGeom>
            <a:avLst/>
            <a:gdLst>
              <a:gd name="connsiteX0" fmla="*/ 0 w 1471961"/>
              <a:gd name="connsiteY0" fmla="*/ 877230 h 877230"/>
              <a:gd name="connsiteX1" fmla="*/ 267629 w 1471961"/>
              <a:gd name="connsiteY1" fmla="*/ 631903 h 877230"/>
              <a:gd name="connsiteX2" fmla="*/ 1152293 w 1471961"/>
              <a:gd name="connsiteY2" fmla="*/ 594732 h 877230"/>
              <a:gd name="connsiteX3" fmla="*/ 1471961 w 1471961"/>
              <a:gd name="connsiteY3" fmla="*/ 0 h 87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961" h="877230">
                <a:moveTo>
                  <a:pt x="0" y="877230"/>
                </a:moveTo>
                <a:cubicBezTo>
                  <a:pt x="37790" y="778108"/>
                  <a:pt x="75580" y="678986"/>
                  <a:pt x="267629" y="631903"/>
                </a:cubicBezTo>
                <a:cubicBezTo>
                  <a:pt x="459678" y="584820"/>
                  <a:pt x="951571" y="700049"/>
                  <a:pt x="1152293" y="594732"/>
                </a:cubicBezTo>
                <a:cubicBezTo>
                  <a:pt x="1353015" y="489415"/>
                  <a:pt x="1410010" y="127619"/>
                  <a:pt x="147196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1443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136135" cy="1143000"/>
          </a:xfrm>
        </p:spPr>
        <p:txBody>
          <a:bodyPr/>
          <a:lstStyle/>
          <a:p>
            <a:r>
              <a:rPr lang="en-US" altLang="en-US" sz="3200" dirty="0"/>
              <a:t>SELECT count</a:t>
            </a:r>
            <a:r>
              <a:rPr lang="en-US" altLang="en-US" sz="3200"/>
              <a:t>, sum, avg</a:t>
            </a:r>
            <a:endParaRPr lang="en-US" altLang="en-US" sz="3200" dirty="0"/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7920880" cy="5018187"/>
          </a:xfrm>
        </p:spPr>
        <p:txBody>
          <a:bodyPr/>
          <a:lstStyle/>
          <a:p>
            <a:r>
              <a:rPr lang="en-US" altLang="en-US" dirty="0"/>
              <a:t>SELECT column, count(*) FROM table GROUP BY column;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sum(price)</a:t>
            </a:r>
          </a:p>
          <a:p>
            <a:r>
              <a:rPr lang="en-US" altLang="en-US" dirty="0"/>
              <a:t>avg(price)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EEA0BC-1C5F-4C40-AFF9-9C51DACE2F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43808" y="2636123"/>
          <a:ext cx="273630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35666147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646027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count(*)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259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1813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81586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84379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Jean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62718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2777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500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00FA68-E3F3-45D4-B81D-B6184D5F8B30}"/>
              </a:ext>
            </a:extLst>
          </p:cNvPr>
          <p:cNvSpPr/>
          <p:nvPr/>
        </p:nvSpPr>
        <p:spPr>
          <a:xfrm>
            <a:off x="1043608" y="1988840"/>
            <a:ext cx="66967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name, count(*) FROM authors GROUP BY name;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091320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Entity Relationship Diagram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270700" cy="1039550"/>
          </a:xfrm>
        </p:spPr>
        <p:txBody>
          <a:bodyPr/>
          <a:lstStyle/>
          <a:p>
            <a:r>
              <a:rPr lang="en-US" altLang="en-US" dirty="0"/>
              <a:t>ER diagrams describe the content of a database. There are generally two different types: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amond 6">
            <a:extLst>
              <a:ext uri="{FF2B5EF4-FFF2-40B4-BE49-F238E27FC236}">
                <a16:creationId xmlns:a16="http://schemas.microsoft.com/office/drawing/2014/main" id="{36E57D4B-5DCB-4AA7-A54F-DEFE16F8DB70}"/>
              </a:ext>
            </a:extLst>
          </p:cNvPr>
          <p:cNvSpPr/>
          <p:nvPr/>
        </p:nvSpPr>
        <p:spPr>
          <a:xfrm>
            <a:off x="2565856" y="2084126"/>
            <a:ext cx="1275106" cy="1224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</a:t>
            </a:r>
            <a:endParaRPr lang="da-DK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9E982-70C6-4BC3-9751-36274353FBDF}"/>
              </a:ext>
            </a:extLst>
          </p:cNvPr>
          <p:cNvSpPr/>
          <p:nvPr/>
        </p:nvSpPr>
        <p:spPr>
          <a:xfrm>
            <a:off x="205309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39E97-6A40-4A94-81DE-E63CA7F472A7}"/>
              </a:ext>
            </a:extLst>
          </p:cNvPr>
          <p:cNvSpPr/>
          <p:nvPr/>
        </p:nvSpPr>
        <p:spPr>
          <a:xfrm>
            <a:off x="4366475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2FBF9-421D-4091-9932-A8E9DD7A6CE6}"/>
              </a:ext>
            </a:extLst>
          </p:cNvPr>
          <p:cNvSpPr/>
          <p:nvPr/>
        </p:nvSpPr>
        <p:spPr>
          <a:xfrm>
            <a:off x="7052445" y="2084127"/>
            <a:ext cx="187220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ENTITY</a:t>
            </a:r>
          </a:p>
          <a:p>
            <a:r>
              <a:rPr lang="en-US" sz="1200" dirty="0"/>
              <a:t>----------------------------------</a:t>
            </a:r>
          </a:p>
          <a:p>
            <a:r>
              <a:rPr lang="en-US" sz="1200" dirty="0"/>
              <a:t>Attribute</a:t>
            </a:r>
          </a:p>
          <a:p>
            <a:r>
              <a:rPr lang="en-US" sz="1200" dirty="0"/>
              <a:t>Attribute</a:t>
            </a:r>
            <a:endParaRPr lang="da-DK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4BE395-3B44-427F-B0C5-B872A0042902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077517" y="2696194"/>
            <a:ext cx="48833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D48E6-CCC8-4725-B0F7-31C6B5DEAA1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840962" y="2696194"/>
            <a:ext cx="52551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AED5B4-327B-4A2F-896A-FFC5A8609A75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238683" y="2696195"/>
            <a:ext cx="8137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0D04E9-FED1-4BB2-AFC1-FBA38670921C}"/>
              </a:ext>
            </a:extLst>
          </p:cNvPr>
          <p:cNvCxnSpPr/>
          <p:nvPr/>
        </p:nvCxnSpPr>
        <p:spPr>
          <a:xfrm flipV="1">
            <a:off x="4212799" y="2550801"/>
            <a:ext cx="153676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841E26-E12A-48F3-A2FC-84A82D49EBBB}"/>
              </a:ext>
            </a:extLst>
          </p:cNvPr>
          <p:cNvCxnSpPr/>
          <p:nvPr/>
        </p:nvCxnSpPr>
        <p:spPr>
          <a:xfrm>
            <a:off x="4212799" y="2696195"/>
            <a:ext cx="15367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70637-8700-4B4F-9849-BDA8BBA62E13}"/>
              </a:ext>
            </a:extLst>
          </p:cNvPr>
          <p:cNvCxnSpPr/>
          <p:nvPr/>
        </p:nvCxnSpPr>
        <p:spPr>
          <a:xfrm>
            <a:off x="2093233" y="2550801"/>
            <a:ext cx="175350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2F4C7C-7802-4FD2-9D31-B0D92154A573}"/>
              </a:ext>
            </a:extLst>
          </p:cNvPr>
          <p:cNvCxnSpPr/>
          <p:nvPr/>
        </p:nvCxnSpPr>
        <p:spPr>
          <a:xfrm flipH="1">
            <a:off x="2077517" y="2696195"/>
            <a:ext cx="19106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8CB3D-EF0F-4BD8-956D-B63C397D1041}"/>
              </a:ext>
            </a:extLst>
          </p:cNvPr>
          <p:cNvCxnSpPr/>
          <p:nvPr/>
        </p:nvCxnSpPr>
        <p:spPr>
          <a:xfrm>
            <a:off x="6238683" y="2550801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7C58EC-A5BC-4C4A-9909-85E6D0F76D17}"/>
              </a:ext>
            </a:extLst>
          </p:cNvPr>
          <p:cNvCxnSpPr/>
          <p:nvPr/>
        </p:nvCxnSpPr>
        <p:spPr>
          <a:xfrm flipH="1">
            <a:off x="6238683" y="2696195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225DF-45FF-4054-AD1C-859B7DB70F2B}"/>
              </a:ext>
            </a:extLst>
          </p:cNvPr>
          <p:cNvCxnSpPr/>
          <p:nvPr/>
        </p:nvCxnSpPr>
        <p:spPr>
          <a:xfrm>
            <a:off x="6949103" y="2550801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B6D6B91E-3505-41C4-89FE-8FA2B59A162B}"/>
              </a:ext>
            </a:extLst>
          </p:cNvPr>
          <p:cNvSpPr/>
          <p:nvPr/>
        </p:nvSpPr>
        <p:spPr>
          <a:xfrm>
            <a:off x="2553723" y="5120392"/>
            <a:ext cx="1275106" cy="12241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</a:t>
            </a:r>
            <a:endParaRPr lang="da-DK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30209C-892B-4330-8501-0FDEEE6F7009}"/>
              </a:ext>
            </a:extLst>
          </p:cNvPr>
          <p:cNvSpPr/>
          <p:nvPr/>
        </p:nvSpPr>
        <p:spPr>
          <a:xfrm>
            <a:off x="790278" y="5445225"/>
            <a:ext cx="1275106" cy="57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C4AA2-3C86-44B9-8E51-E662475FACC5}"/>
              </a:ext>
            </a:extLst>
          </p:cNvPr>
          <p:cNvSpPr/>
          <p:nvPr/>
        </p:nvSpPr>
        <p:spPr>
          <a:xfrm>
            <a:off x="4354342" y="5445226"/>
            <a:ext cx="1194431" cy="5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9A4D7E-C11A-4D6C-AAFB-079959270C6D}"/>
              </a:ext>
            </a:extLst>
          </p:cNvPr>
          <p:cNvSpPr/>
          <p:nvPr/>
        </p:nvSpPr>
        <p:spPr>
          <a:xfrm>
            <a:off x="6321865" y="5445226"/>
            <a:ext cx="1194420" cy="57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ENTITY</a:t>
            </a:r>
            <a:endParaRPr lang="da-DK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5C5902-EBD2-453B-BCB4-A0DD64C0F8BF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2065384" y="5732460"/>
            <a:ext cx="488339" cy="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6B98D6-C310-44F5-8406-766C818084B1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 flipV="1">
            <a:off x="3828829" y="5732460"/>
            <a:ext cx="525513" cy="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6BD9B2-4FE7-43F2-BC2A-019D3D409FDE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>
            <a:off x="5548773" y="5733256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7171F-07FF-4EA5-B2AC-B2551B91DDCD}"/>
              </a:ext>
            </a:extLst>
          </p:cNvPr>
          <p:cNvCxnSpPr/>
          <p:nvPr/>
        </p:nvCxnSpPr>
        <p:spPr>
          <a:xfrm flipV="1">
            <a:off x="4200666" y="5587067"/>
            <a:ext cx="153676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57D9C4-B0B8-4777-98A1-BDD568EC6654}"/>
              </a:ext>
            </a:extLst>
          </p:cNvPr>
          <p:cNvCxnSpPr/>
          <p:nvPr/>
        </p:nvCxnSpPr>
        <p:spPr>
          <a:xfrm>
            <a:off x="4200666" y="5732461"/>
            <a:ext cx="15367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9BA4AE-0134-4E17-8FDE-67647125EE65}"/>
              </a:ext>
            </a:extLst>
          </p:cNvPr>
          <p:cNvCxnSpPr/>
          <p:nvPr/>
        </p:nvCxnSpPr>
        <p:spPr>
          <a:xfrm>
            <a:off x="2081100" y="5587067"/>
            <a:ext cx="175350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DC3385-84FC-45E9-98EA-5F0F4D93939E}"/>
              </a:ext>
            </a:extLst>
          </p:cNvPr>
          <p:cNvCxnSpPr/>
          <p:nvPr/>
        </p:nvCxnSpPr>
        <p:spPr>
          <a:xfrm flipH="1">
            <a:off x="2065384" y="5732461"/>
            <a:ext cx="191066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98BFA3-5946-4BE4-9AC6-4978028E8FFA}"/>
              </a:ext>
            </a:extLst>
          </p:cNvPr>
          <p:cNvCxnSpPr/>
          <p:nvPr/>
        </p:nvCxnSpPr>
        <p:spPr>
          <a:xfrm>
            <a:off x="5508104" y="5587067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453524-F214-4D58-B3E9-82C9C4810765}"/>
              </a:ext>
            </a:extLst>
          </p:cNvPr>
          <p:cNvCxnSpPr/>
          <p:nvPr/>
        </p:nvCxnSpPr>
        <p:spPr>
          <a:xfrm flipH="1">
            <a:off x="5508104" y="5732461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2AE888-13AC-4821-9F3B-C7EC37EC1298}"/>
              </a:ext>
            </a:extLst>
          </p:cNvPr>
          <p:cNvCxnSpPr/>
          <p:nvPr/>
        </p:nvCxnSpPr>
        <p:spPr>
          <a:xfrm>
            <a:off x="6218524" y="5587067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E52721-D2AF-4CCC-8915-1C5165AA7E25}"/>
              </a:ext>
            </a:extLst>
          </p:cNvPr>
          <p:cNvSpPr/>
          <p:nvPr/>
        </p:nvSpPr>
        <p:spPr>
          <a:xfrm>
            <a:off x="7516284" y="4077072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EE7927F-8506-4968-945A-B369D70A79DC}"/>
              </a:ext>
            </a:extLst>
          </p:cNvPr>
          <p:cNvSpPr/>
          <p:nvPr/>
        </p:nvSpPr>
        <p:spPr>
          <a:xfrm>
            <a:off x="7516283" y="4797294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720DCAA-427F-445D-9BBD-DCE4B671FAF7}"/>
              </a:ext>
            </a:extLst>
          </p:cNvPr>
          <p:cNvSpPr/>
          <p:nvPr/>
        </p:nvSpPr>
        <p:spPr>
          <a:xfrm>
            <a:off x="372169" y="4076160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A0F5B2-75F6-408E-995F-4D92C2E61799}"/>
              </a:ext>
            </a:extLst>
          </p:cNvPr>
          <p:cNvSpPr/>
          <p:nvPr/>
        </p:nvSpPr>
        <p:spPr>
          <a:xfrm>
            <a:off x="383983" y="4796626"/>
            <a:ext cx="118162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Attribute</a:t>
            </a:r>
            <a:endParaRPr lang="da-DK" sz="12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BFE0D7A-A7B2-4EBB-954F-631C0F8567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2175" y="4719681"/>
            <a:ext cx="1064884" cy="35390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D75733C-4B3D-4C3B-8BCC-FD1D22BE85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4375" y="5098616"/>
            <a:ext cx="383563" cy="35698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AEF3EAA-D3BC-4E65-9519-59FDB17F064F}"/>
              </a:ext>
            </a:extLst>
          </p:cNvPr>
          <p:cNvCxnSpPr>
            <a:cxnSpLocks/>
            <a:endCxn id="63" idx="2"/>
          </p:cNvCxnSpPr>
          <p:nvPr/>
        </p:nvCxnSpPr>
        <p:spPr>
          <a:xfrm rot="5400000" flipH="1" flipV="1">
            <a:off x="7197251" y="5124372"/>
            <a:ext cx="358077" cy="279987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06790F1-BFF0-4BDB-8786-6BBB8170F4BE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6836230" y="4765171"/>
            <a:ext cx="1080121" cy="27998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6933C8-A9EB-40B8-B26C-9AB45EF7AE47}"/>
              </a:ext>
            </a:extLst>
          </p:cNvPr>
          <p:cNvCxnSpPr/>
          <p:nvPr/>
        </p:nvCxnSpPr>
        <p:spPr>
          <a:xfrm>
            <a:off x="0" y="364502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7613E8-3F12-497E-8E55-11F296F515C0}"/>
              </a:ext>
            </a:extLst>
          </p:cNvPr>
          <p:cNvCxnSpPr>
            <a:cxnSpLocks/>
          </p:cNvCxnSpPr>
          <p:nvPr/>
        </p:nvCxnSpPr>
        <p:spPr>
          <a:xfrm flipH="1">
            <a:off x="3006820" y="4051049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0AFE92-A763-4F25-9C8E-2FAD10AD02BF}"/>
              </a:ext>
            </a:extLst>
          </p:cNvPr>
          <p:cNvCxnSpPr/>
          <p:nvPr/>
        </p:nvCxnSpPr>
        <p:spPr>
          <a:xfrm>
            <a:off x="3015068" y="3904860"/>
            <a:ext cx="222082" cy="1453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773576-5E78-4A40-97FC-3B3E598DBF0F}"/>
              </a:ext>
            </a:extLst>
          </p:cNvPr>
          <p:cNvCxnSpPr/>
          <p:nvPr/>
        </p:nvCxnSpPr>
        <p:spPr>
          <a:xfrm flipH="1">
            <a:off x="3015068" y="4050254"/>
            <a:ext cx="222082" cy="1426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CE53FE6-CE6C-4574-A00E-2CA0ED7C5466}"/>
              </a:ext>
            </a:extLst>
          </p:cNvPr>
          <p:cNvCxnSpPr/>
          <p:nvPr/>
        </p:nvCxnSpPr>
        <p:spPr>
          <a:xfrm>
            <a:off x="3131840" y="4293096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407E83-7339-4CC4-B2A4-A66C3FBD4DC1}"/>
              </a:ext>
            </a:extLst>
          </p:cNvPr>
          <p:cNvCxnSpPr>
            <a:cxnSpLocks/>
          </p:cNvCxnSpPr>
          <p:nvPr/>
        </p:nvCxnSpPr>
        <p:spPr>
          <a:xfrm flipH="1">
            <a:off x="3006820" y="4437112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EC1252D-47E8-4BC8-8A1E-143D2A956C7E}"/>
              </a:ext>
            </a:extLst>
          </p:cNvPr>
          <p:cNvCxnSpPr>
            <a:cxnSpLocks/>
          </p:cNvCxnSpPr>
          <p:nvPr/>
        </p:nvCxnSpPr>
        <p:spPr>
          <a:xfrm flipH="1">
            <a:off x="2987824" y="4792192"/>
            <a:ext cx="7730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694D63B-124A-477C-867A-4707CFC817E8}"/>
              </a:ext>
            </a:extLst>
          </p:cNvPr>
          <p:cNvSpPr/>
          <p:nvPr/>
        </p:nvSpPr>
        <p:spPr>
          <a:xfrm>
            <a:off x="3092370" y="4672691"/>
            <a:ext cx="222077" cy="22394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1AC752-3700-45D6-B70B-7750CDB25B2F}"/>
              </a:ext>
            </a:extLst>
          </p:cNvPr>
          <p:cNvSpPr txBox="1"/>
          <p:nvPr/>
        </p:nvSpPr>
        <p:spPr>
          <a:xfrm>
            <a:off x="3812877" y="3925505"/>
            <a:ext cx="862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Many</a:t>
            </a:r>
          </a:p>
          <a:p>
            <a:endParaRPr lang="en-US" sz="1200" dirty="0"/>
          </a:p>
          <a:p>
            <a:r>
              <a:rPr lang="en-US" sz="1200" dirty="0"/>
              <a:t>One</a:t>
            </a:r>
          </a:p>
          <a:p>
            <a:endParaRPr lang="en-US" sz="1200" dirty="0"/>
          </a:p>
          <a:p>
            <a:r>
              <a:rPr lang="en-US" sz="1200" dirty="0"/>
              <a:t>Optional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25348832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Join 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385B4-96C2-425B-9587-5519820BD79F}"/>
              </a:ext>
            </a:extLst>
          </p:cNvPr>
          <p:cNvSpPr/>
          <p:nvPr/>
        </p:nvSpPr>
        <p:spPr>
          <a:xfrm>
            <a:off x="2528749" y="1540713"/>
            <a:ext cx="64807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</a:t>
            </a:r>
            <a:r>
              <a:rPr lang="en-US" sz="1600" dirty="0" err="1"/>
              <a:t>book.book_id</a:t>
            </a:r>
            <a:r>
              <a:rPr lang="en-US" sz="1600" dirty="0"/>
              <a:t>, author.name, </a:t>
            </a:r>
            <a:r>
              <a:rPr lang="en-US" sz="1600" dirty="0" err="1"/>
              <a:t>book.title</a:t>
            </a:r>
            <a:endParaRPr lang="en-US" sz="1600" dirty="0"/>
          </a:p>
          <a:p>
            <a:r>
              <a:rPr lang="en-US" sz="1600" dirty="0"/>
              <a:t>FROM book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USING (</a:t>
            </a:r>
            <a:r>
              <a:rPr lang="en-US" sz="1600" dirty="0" err="1"/>
              <a:t>book_id</a:t>
            </a:r>
            <a:r>
              <a:rPr lang="en-US" sz="1600" dirty="0"/>
              <a:t>)</a:t>
            </a:r>
          </a:p>
          <a:p>
            <a:r>
              <a:rPr lang="en-US" sz="1600" dirty="0"/>
              <a:t>LEFT JOIN author ON </a:t>
            </a:r>
            <a:r>
              <a:rPr lang="en-US" sz="1600" dirty="0" err="1"/>
              <a:t>author.author_id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9D652-934B-4454-A0A0-F3C0E26756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8615" y="2804738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13594763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175651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972717521"/>
                    </a:ext>
                  </a:extLst>
                </a:gridCol>
              </a:tblGrid>
              <a:tr h="357495">
                <a:tc>
                  <a:txBody>
                    <a:bodyPr/>
                    <a:lstStyle/>
                    <a:p>
                      <a:r>
                        <a:rPr lang="da-DK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533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Another 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995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82386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2306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233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29743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of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229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Bookaro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88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Booktionary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0398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Book </a:t>
                      </a:r>
                      <a:r>
                        <a:rPr lang="en-US" dirty="0" err="1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98986"/>
                  </a:ext>
                </a:extLst>
              </a:tr>
            </a:tbl>
          </a:graphicData>
        </a:graphic>
      </p:graphicFrame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2E9FBB43-EBC9-42F1-8622-83D846E51D72}"/>
              </a:ext>
            </a:extLst>
          </p:cNvPr>
          <p:cNvSpPr txBox="1">
            <a:spLocks/>
          </p:cNvSpPr>
          <p:nvPr/>
        </p:nvSpPr>
        <p:spPr bwMode="auto">
          <a:xfrm>
            <a:off x="34925" y="2789890"/>
            <a:ext cx="3888432" cy="3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Joins are made by matching column values</a:t>
            </a:r>
          </a:p>
          <a:p>
            <a:r>
              <a:rPr lang="en-US" b="1" dirty="0"/>
              <a:t>USING</a:t>
            </a:r>
            <a:r>
              <a:rPr lang="en-US" dirty="0"/>
              <a:t> can be used when the matching columns have the same name</a:t>
            </a:r>
          </a:p>
          <a:p>
            <a:r>
              <a:rPr lang="en-US" b="1" dirty="0"/>
              <a:t>ON</a:t>
            </a:r>
            <a:r>
              <a:rPr lang="en-US" dirty="0"/>
              <a:t> is the most common syntax</a:t>
            </a:r>
          </a:p>
          <a:p>
            <a:endParaRPr 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95979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39C0028C-F718-4D6A-B71D-C84565A5CC03}"/>
              </a:ext>
            </a:extLst>
          </p:cNvPr>
          <p:cNvSpPr txBox="1">
            <a:spLocks/>
          </p:cNvSpPr>
          <p:nvPr/>
        </p:nvSpPr>
        <p:spPr bwMode="auto">
          <a:xfrm>
            <a:off x="35496" y="1277938"/>
            <a:ext cx="2493253" cy="14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Alias is made with the keyword </a:t>
            </a:r>
            <a:r>
              <a:rPr lang="en-US" b="1" dirty="0"/>
              <a:t>AS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Alias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385B4-96C2-425B-9587-5519820BD79F}"/>
              </a:ext>
            </a:extLst>
          </p:cNvPr>
          <p:cNvSpPr/>
          <p:nvPr/>
        </p:nvSpPr>
        <p:spPr>
          <a:xfrm>
            <a:off x="2528749" y="1540713"/>
            <a:ext cx="64807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</a:t>
            </a:r>
            <a:r>
              <a:rPr lang="en-US" sz="1600" dirty="0" err="1"/>
              <a:t>b.book_id</a:t>
            </a:r>
            <a:r>
              <a:rPr lang="en-US" sz="1600" dirty="0"/>
              <a:t> AS bid, a.name AS </a:t>
            </a:r>
            <a:r>
              <a:rPr lang="en-US" sz="1600" dirty="0" err="1"/>
              <a:t>author_name</a:t>
            </a:r>
            <a:r>
              <a:rPr lang="en-US" sz="1600" dirty="0"/>
              <a:t>, </a:t>
            </a:r>
            <a:r>
              <a:rPr lang="en-US" sz="1600" dirty="0" err="1"/>
              <a:t>b.title</a:t>
            </a:r>
            <a:r>
              <a:rPr lang="en-US" sz="1600" dirty="0"/>
              <a:t> AS </a:t>
            </a:r>
            <a:r>
              <a:rPr lang="en-US" sz="1600" dirty="0" err="1"/>
              <a:t>book_title</a:t>
            </a:r>
            <a:endParaRPr lang="en-US" sz="1600" dirty="0"/>
          </a:p>
          <a:p>
            <a:r>
              <a:rPr lang="en-US" sz="1600" dirty="0"/>
              <a:t>FROM book AS b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USING (</a:t>
            </a:r>
            <a:r>
              <a:rPr lang="en-US" sz="1600" dirty="0" err="1"/>
              <a:t>book_id</a:t>
            </a:r>
            <a:r>
              <a:rPr lang="en-US" sz="1600" dirty="0"/>
              <a:t>)</a:t>
            </a:r>
          </a:p>
          <a:p>
            <a:r>
              <a:rPr lang="en-US" sz="1600" dirty="0"/>
              <a:t>LEFT JOIN author AS a ON </a:t>
            </a:r>
            <a:r>
              <a:rPr lang="en-US" sz="1600" dirty="0" err="1"/>
              <a:t>a.author_id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9D652-934B-4454-A0A0-F3C0E267565A}"/>
              </a:ext>
            </a:extLst>
          </p:cNvPr>
          <p:cNvGraphicFramePr>
            <a:graphicFrameLocks noGrp="1"/>
          </p:cNvGraphicFramePr>
          <p:nvPr/>
        </p:nvGraphicFramePr>
        <p:xfrm>
          <a:off x="3998615" y="2804738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13594763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3175651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972717521"/>
                    </a:ext>
                  </a:extLst>
                </a:gridCol>
              </a:tblGrid>
              <a:tr h="357495">
                <a:tc>
                  <a:txBody>
                    <a:bodyPr/>
                    <a:lstStyle/>
                    <a:p>
                      <a:r>
                        <a:rPr lang="da-DK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author_name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book_title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2533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Another 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9995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82386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23061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233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and the 40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29743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of Books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229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Bookaro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8857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Booktionary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0398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Book </a:t>
                      </a:r>
                      <a:r>
                        <a:rPr lang="en-US" dirty="0" err="1"/>
                        <a:t>Book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98986"/>
                  </a:ext>
                </a:extLst>
              </a:tr>
            </a:tbl>
          </a:graphicData>
        </a:graphic>
      </p:graphicFrame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2E9FBB43-EBC9-42F1-8622-83D846E51D72}"/>
              </a:ext>
            </a:extLst>
          </p:cNvPr>
          <p:cNvSpPr txBox="1">
            <a:spLocks/>
          </p:cNvSpPr>
          <p:nvPr/>
        </p:nvSpPr>
        <p:spPr bwMode="auto">
          <a:xfrm>
            <a:off x="35496" y="2636912"/>
            <a:ext cx="3888432" cy="38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Field aliases are persisted to your PHP result</a:t>
            </a:r>
          </a:p>
          <a:p>
            <a:r>
              <a:rPr lang="en-US" dirty="0"/>
              <a:t>Table aliases are set on table definition</a:t>
            </a:r>
          </a:p>
          <a:p>
            <a:r>
              <a:rPr lang="en-US" dirty="0"/>
              <a:t>Table aliases must be used over real table name when assigned</a:t>
            </a:r>
          </a:p>
          <a:p>
            <a:endParaRPr lang="en-US" b="1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3739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FD166744-A8DE-4412-A985-A2AD69B635D6}"/>
              </a:ext>
            </a:extLst>
          </p:cNvPr>
          <p:cNvSpPr txBox="1">
            <a:spLocks/>
          </p:cNvSpPr>
          <p:nvPr/>
        </p:nvSpPr>
        <p:spPr bwMode="auto">
          <a:xfrm>
            <a:off x="901700" y="1125538"/>
            <a:ext cx="72707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Views lets you keep a selection in the database</a:t>
            </a:r>
          </a:p>
          <a:p>
            <a:r>
              <a:rPr lang="en-US" altLang="en-US" dirty="0"/>
              <a:t>It is basically a stored SELECT statement</a:t>
            </a:r>
          </a:p>
          <a:p>
            <a:r>
              <a:rPr lang="en-US" altLang="en-US" dirty="0"/>
              <a:t>Data still exist in the table, the view just shows it</a:t>
            </a:r>
          </a:p>
          <a:p>
            <a:r>
              <a:rPr lang="en-US" altLang="en-US" dirty="0"/>
              <a:t>MySQL does supports updating a view though</a:t>
            </a:r>
          </a:p>
          <a:p>
            <a:pPr lvl="2"/>
            <a:r>
              <a:rPr lang="en-US" altLang="en-US" dirty="0"/>
              <a:t>This will update the data in the underlying tables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View data is accessed just like table data</a:t>
            </a:r>
          </a:p>
        </p:txBody>
      </p:sp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Views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772816"/>
            <a:ext cx="7270700" cy="4658147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C79DE-16D2-47D9-80B4-C9A10EC33AF4}"/>
              </a:ext>
            </a:extLst>
          </p:cNvPr>
          <p:cNvSpPr/>
          <p:nvPr/>
        </p:nvSpPr>
        <p:spPr>
          <a:xfrm>
            <a:off x="1403648" y="4931865"/>
            <a:ext cx="6192688" cy="44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ALTER TABLE DROP VIEW </a:t>
            </a:r>
            <a:r>
              <a:rPr lang="en-US" sz="1600" dirty="0" err="1"/>
              <a:t>book_view</a:t>
            </a:r>
            <a:endParaRPr lang="da-DK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9FC81-F554-4422-BFAC-58E1FEA93ECF}"/>
              </a:ext>
            </a:extLst>
          </p:cNvPr>
          <p:cNvSpPr/>
          <p:nvPr/>
        </p:nvSpPr>
        <p:spPr>
          <a:xfrm>
            <a:off x="1403648" y="5867969"/>
            <a:ext cx="6192688" cy="44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 * FROM </a:t>
            </a:r>
            <a:r>
              <a:rPr lang="en-US" sz="1600" dirty="0" err="1"/>
              <a:t>book_view</a:t>
            </a:r>
            <a:r>
              <a:rPr lang="en-US" sz="1600" dirty="0"/>
              <a:t>;</a:t>
            </a:r>
            <a:endParaRPr lang="da-DK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69070-766F-48BF-87B6-F868DC6E40CA}"/>
              </a:ext>
            </a:extLst>
          </p:cNvPr>
          <p:cNvSpPr/>
          <p:nvPr/>
        </p:nvSpPr>
        <p:spPr>
          <a:xfrm>
            <a:off x="1403648" y="3356992"/>
            <a:ext cx="6192688" cy="14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CREATE VIEW </a:t>
            </a:r>
            <a:r>
              <a:rPr lang="en-US" sz="1600" dirty="0" err="1"/>
              <a:t>book_view</a:t>
            </a:r>
            <a:r>
              <a:rPr lang="en-US" sz="1600" dirty="0"/>
              <a:t> </a:t>
            </a:r>
          </a:p>
          <a:p>
            <a:r>
              <a:rPr lang="en-US" sz="1600" dirty="0"/>
              <a:t>AS SELECT </a:t>
            </a:r>
            <a:r>
              <a:rPr lang="en-US" sz="1600" dirty="0" err="1"/>
              <a:t>book.book_id</a:t>
            </a:r>
            <a:r>
              <a:rPr lang="en-US" sz="1600" dirty="0"/>
              <a:t>, </a:t>
            </a:r>
            <a:r>
              <a:rPr lang="en-US" sz="1600" dirty="0" err="1"/>
              <a:t>author.author_id</a:t>
            </a:r>
            <a:r>
              <a:rPr lang="en-US" sz="1600" dirty="0"/>
              <a:t>, </a:t>
            </a:r>
            <a:r>
              <a:rPr lang="en-US" sz="1600" dirty="0" err="1"/>
              <a:t>book.title</a:t>
            </a:r>
            <a:r>
              <a:rPr lang="en-US" sz="1600" dirty="0"/>
              <a:t>, author.name</a:t>
            </a:r>
          </a:p>
          <a:p>
            <a:r>
              <a:rPr lang="en-US" sz="1600" dirty="0"/>
              <a:t>FROM book </a:t>
            </a:r>
          </a:p>
          <a:p>
            <a:r>
              <a:rPr lang="en-US" sz="1600" dirty="0"/>
              <a:t>LEFT JOIN </a:t>
            </a:r>
            <a:r>
              <a:rPr lang="en-US" sz="1600" dirty="0" err="1"/>
              <a:t>book_author</a:t>
            </a:r>
            <a:r>
              <a:rPr lang="en-US" sz="1600" dirty="0"/>
              <a:t> ON </a:t>
            </a:r>
            <a:r>
              <a:rPr lang="en-US" sz="1600" dirty="0" err="1"/>
              <a:t>book.book_id</a:t>
            </a:r>
            <a:r>
              <a:rPr lang="en-US" sz="1600" dirty="0"/>
              <a:t> = </a:t>
            </a:r>
            <a:r>
              <a:rPr lang="en-US" sz="1600" dirty="0" err="1"/>
              <a:t>book_author.book_id</a:t>
            </a:r>
            <a:endParaRPr lang="en-US" sz="1600" dirty="0"/>
          </a:p>
          <a:p>
            <a:r>
              <a:rPr lang="en-US" sz="1600" dirty="0"/>
              <a:t>LEFT JOIN author ON </a:t>
            </a:r>
            <a:r>
              <a:rPr lang="en-US" sz="1600" dirty="0" err="1"/>
              <a:t>author.author_id</a:t>
            </a:r>
            <a:r>
              <a:rPr lang="en-US" sz="1600" dirty="0"/>
              <a:t> = </a:t>
            </a:r>
            <a:r>
              <a:rPr lang="en-US" sz="1600" dirty="0" err="1"/>
              <a:t>book_author.author_id</a:t>
            </a:r>
            <a:r>
              <a:rPr lang="en-US" sz="1600" dirty="0"/>
              <a:t>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9953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Prototypes of Objects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You can use the prototype to change the function after it is created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4D29D7-6489-48BC-8006-4B79831DDFA2}"/>
              </a:ext>
            </a:extLst>
          </p:cNvPr>
          <p:cNvSpPr/>
          <p:nvPr/>
        </p:nvSpPr>
        <p:spPr>
          <a:xfrm>
            <a:off x="3491880" y="2163812"/>
            <a:ext cx="4824536" cy="407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var Person = function(name, age) {</a:t>
            </a:r>
          </a:p>
          <a:p>
            <a:r>
              <a:rPr lang="en-US" sz="1600" dirty="0"/>
              <a:t>    this.name = name;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Person.prototype.sayMyName</a:t>
            </a:r>
            <a:r>
              <a:rPr lang="en-US" sz="1600" dirty="0"/>
              <a:t> = function(){</a:t>
            </a:r>
          </a:p>
          <a:p>
            <a:r>
              <a:rPr lang="en-US" sz="1600" dirty="0"/>
              <a:t>    console.log(“My name is ” + this.name);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var </a:t>
            </a:r>
            <a:r>
              <a:rPr lang="en-US" sz="1600" dirty="0" err="1"/>
              <a:t>sammy</a:t>
            </a:r>
            <a:r>
              <a:rPr lang="en-US" sz="1600" dirty="0"/>
              <a:t> = new Person(“Sammy”, 38);</a:t>
            </a:r>
          </a:p>
          <a:p>
            <a:r>
              <a:rPr lang="da-DK" sz="1600" dirty="0" err="1"/>
              <a:t>Sammy.sayMyName</a:t>
            </a:r>
            <a:r>
              <a:rPr lang="da-DK" sz="1600" dirty="0"/>
              <a:t>();</a:t>
            </a:r>
          </a:p>
          <a:p>
            <a:endParaRPr lang="da-DK" sz="1600" dirty="0"/>
          </a:p>
          <a:p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13889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Migrations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Migrations are a set of files that contain the SQL that makes up the database.</a:t>
            </a:r>
          </a:p>
          <a:p>
            <a:r>
              <a:rPr lang="en-US" altLang="en-US" dirty="0"/>
              <a:t>They are generally named with a version and a date</a:t>
            </a:r>
          </a:p>
          <a:p>
            <a:r>
              <a:rPr lang="en-US" altLang="en-US" dirty="0"/>
              <a:t>There is an XML file with all the files listed</a:t>
            </a:r>
          </a:p>
          <a:p>
            <a:r>
              <a:rPr lang="en-US" altLang="en-US" dirty="0"/>
              <a:t>The database has a migrations table that remembers which migrations are already on</a:t>
            </a:r>
          </a:p>
          <a:p>
            <a:r>
              <a:rPr lang="en-US" altLang="en-US" dirty="0"/>
              <a:t>That way, any developer can update their database from one point to another</a:t>
            </a:r>
          </a:p>
          <a:p>
            <a:endParaRPr lang="en-US" altLang="en-US" dirty="0"/>
          </a:p>
          <a:p>
            <a:r>
              <a:rPr lang="en-US" altLang="en-US" dirty="0"/>
              <a:t>Generally, they don’t contain data, just structure</a:t>
            </a:r>
          </a:p>
          <a:p>
            <a:r>
              <a:rPr lang="en-US" altLang="en-US" dirty="0"/>
              <a:t>Some data does make sense though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9961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 DB Config and PDO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734A3-3BF4-4107-8C14-7FED0D7C7569}"/>
              </a:ext>
            </a:extLst>
          </p:cNvPr>
          <p:cNvSpPr txBox="1"/>
          <p:nvPr/>
        </p:nvSpPr>
        <p:spPr>
          <a:xfrm>
            <a:off x="1232726" y="4786295"/>
            <a:ext cx="1683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db_config.php</a:t>
            </a:r>
            <a:endParaRPr lang="da-DK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C456A-7D76-4513-A4E0-1F2D367A7E5A}"/>
              </a:ext>
            </a:extLst>
          </p:cNvPr>
          <p:cNvSpPr/>
          <p:nvPr/>
        </p:nvSpPr>
        <p:spPr>
          <a:xfrm>
            <a:off x="3810148" y="2060848"/>
            <a:ext cx="5082331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/>
              <a:t>&lt;?php</a:t>
            </a:r>
          </a:p>
          <a:p>
            <a:r>
              <a:rPr lang="da-DK" sz="1200"/>
              <a:t>    require_once 'db_config.php';</a:t>
            </a:r>
          </a:p>
          <a:p>
            <a:r>
              <a:rPr lang="da-DK" sz="1200"/>
              <a:t>	</a:t>
            </a:r>
          </a:p>
          <a:p>
            <a:r>
              <a:rPr lang="da-DK" sz="1200"/>
              <a:t>    try {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    $conn = new PDO("mysql:host=$servername;dbname=$dbname",</a:t>
            </a:r>
          </a:p>
          <a:p>
            <a:r>
              <a:rPr lang="da-DK" sz="1200"/>
              <a:t>        $username,</a:t>
            </a:r>
          </a:p>
          <a:p>
            <a:r>
              <a:rPr lang="da-DK" sz="1200"/>
              <a:t>        $password,</a:t>
            </a:r>
          </a:p>
          <a:p>
            <a:r>
              <a:rPr lang="da-DK" sz="1200"/>
              <a:t>        array(PDO::ATTR_ERRMODE =&gt; PDO::ERRMODE_EXCEPTION));</a:t>
            </a:r>
          </a:p>
          <a:p>
            <a:endParaRPr lang="da-DK" sz="1200"/>
          </a:p>
          <a:p>
            <a:r>
              <a:rPr lang="da-DK" sz="1200"/>
              <a:t>        $stmt = $conn-&gt;prepare("SHOW DATABASES;");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    $stmt-&gt;execute();</a:t>
            </a:r>
          </a:p>
          <a:p>
            <a:r>
              <a:rPr lang="da-DK" sz="1200"/>
              <a:t>        $stmt-&gt;setFetchMode(PDO::FETCH_ASSOC);</a:t>
            </a:r>
          </a:p>
          <a:p>
            <a:r>
              <a:rPr lang="da-DK" sz="1200"/>
              <a:t>        $result = $stmt-&gt;fetchAll();</a:t>
            </a:r>
          </a:p>
          <a:p>
            <a:r>
              <a:rPr lang="da-DK" sz="1200"/>
              <a:t>        print_r($result);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} catch (PDOException $e) {</a:t>
            </a:r>
          </a:p>
          <a:p>
            <a:r>
              <a:rPr lang="da-DK" sz="1200"/>
              <a:t>        echo "Error: " . $e-&gt;getMessage();</a:t>
            </a:r>
          </a:p>
          <a:p>
            <a:r>
              <a:rPr lang="da-DK" sz="1200"/>
              <a:t>    }</a:t>
            </a:r>
          </a:p>
          <a:p>
            <a:r>
              <a:rPr lang="da-DK" sz="1200"/>
              <a:t>		</a:t>
            </a:r>
          </a:p>
          <a:p>
            <a:r>
              <a:rPr lang="da-DK" sz="1200"/>
              <a:t>    $conn = null;</a:t>
            </a:r>
            <a:endParaRPr lang="da-DK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A5A55-5D55-4B35-8382-077449E2CF0A}"/>
              </a:ext>
            </a:extLst>
          </p:cNvPr>
          <p:cNvSpPr/>
          <p:nvPr/>
        </p:nvSpPr>
        <p:spPr>
          <a:xfrm>
            <a:off x="1030155" y="5179565"/>
            <a:ext cx="2088232" cy="112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&lt;?</a:t>
            </a:r>
            <a:r>
              <a:rPr lang="da-DK" sz="1200" dirty="0" err="1"/>
              <a:t>php</a:t>
            </a:r>
            <a:endParaRPr lang="da-DK" sz="1200" dirty="0"/>
          </a:p>
          <a:p>
            <a:r>
              <a:rPr lang="da-DK" sz="1200" dirty="0"/>
              <a:t>    $</a:t>
            </a:r>
            <a:r>
              <a:rPr lang="da-DK" sz="1200" dirty="0" err="1"/>
              <a:t>servername</a:t>
            </a:r>
            <a:r>
              <a:rPr lang="da-DK" sz="1200" dirty="0"/>
              <a:t> = "</a:t>
            </a:r>
            <a:r>
              <a:rPr lang="da-DK" sz="1200" dirty="0" err="1"/>
              <a:t>localhost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username</a:t>
            </a:r>
            <a:r>
              <a:rPr lang="da-DK" sz="1200" dirty="0"/>
              <a:t> = "</a:t>
            </a:r>
            <a:r>
              <a:rPr lang="da-DK" sz="1200" dirty="0" err="1"/>
              <a:t>username</a:t>
            </a:r>
            <a:r>
              <a:rPr lang="da-DK" sz="1200" dirty="0"/>
              <a:t>";</a:t>
            </a:r>
            <a:br>
              <a:rPr lang="da-DK" sz="1200" dirty="0"/>
            </a:br>
            <a:r>
              <a:rPr lang="da-DK" sz="1200" dirty="0"/>
              <a:t>    $password = "password";</a:t>
            </a:r>
            <a:br>
              <a:rPr lang="da-DK" sz="1200" dirty="0"/>
            </a:br>
            <a:r>
              <a:rPr lang="da-DK" sz="1200" dirty="0"/>
              <a:t>    $</a:t>
            </a:r>
            <a:r>
              <a:rPr lang="da-DK" sz="1200" dirty="0" err="1"/>
              <a:t>dbname</a:t>
            </a:r>
            <a:r>
              <a:rPr lang="da-DK" sz="1200" dirty="0"/>
              <a:t> = "</a:t>
            </a:r>
            <a:r>
              <a:rPr lang="da-DK" sz="1200" dirty="0" err="1"/>
              <a:t>myDBPDO</a:t>
            </a:r>
            <a:r>
              <a:rPr lang="da-DK" sz="1200" dirty="0"/>
              <a:t>";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9702165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Prepared Statements and SQL Injection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268760"/>
            <a:ext cx="7054676" cy="5303490"/>
          </a:xfrm>
        </p:spPr>
        <p:txBody>
          <a:bodyPr/>
          <a:lstStyle/>
          <a:p>
            <a:r>
              <a:rPr lang="en-US" altLang="en-US" dirty="0"/>
              <a:t>How to avoid SQL injection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96CB5-383C-4FD7-9A71-9192B8C98F9D}"/>
              </a:ext>
            </a:extLst>
          </p:cNvPr>
          <p:cNvSpPr/>
          <p:nvPr/>
        </p:nvSpPr>
        <p:spPr>
          <a:xfrm>
            <a:off x="1043608" y="2420888"/>
            <a:ext cx="67687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 = $</a:t>
            </a:r>
            <a:r>
              <a:rPr lang="da-DK" sz="1600" dirty="0" err="1"/>
              <a:t>conn</a:t>
            </a:r>
            <a:r>
              <a:rPr lang="da-DK" sz="1600" dirty="0"/>
              <a:t>-&gt;</a:t>
            </a:r>
            <a:r>
              <a:rPr lang="da-DK" sz="1600" dirty="0" err="1"/>
              <a:t>prepare</a:t>
            </a:r>
            <a:r>
              <a:rPr lang="da-DK" sz="1600" dirty="0"/>
              <a:t>("INSERT INTO </a:t>
            </a:r>
            <a:r>
              <a:rPr lang="da-DK" sz="1600" dirty="0" err="1"/>
              <a:t>MyGuests</a:t>
            </a:r>
            <a:r>
              <a:rPr lang="da-DK" sz="1600" dirty="0"/>
              <a:t> (</a:t>
            </a:r>
            <a:r>
              <a:rPr lang="da-DK" sz="1600" dirty="0" err="1"/>
              <a:t>firstname</a:t>
            </a:r>
            <a:r>
              <a:rPr lang="da-DK" sz="1600" dirty="0"/>
              <a:t>, </a:t>
            </a:r>
            <a:r>
              <a:rPr lang="da-DK" sz="1600" dirty="0" err="1"/>
              <a:t>lastname</a:t>
            </a:r>
            <a:r>
              <a:rPr lang="da-DK" sz="1600" dirty="0"/>
              <a:t>, </a:t>
            </a:r>
            <a:r>
              <a:rPr lang="da-DK" sz="1600" dirty="0" err="1"/>
              <a:t>email</a:t>
            </a:r>
            <a:r>
              <a:rPr lang="da-DK" sz="1600" dirty="0"/>
              <a:t>)</a:t>
            </a:r>
          </a:p>
          <a:p>
            <a:r>
              <a:rPr lang="da-DK" sz="1600" dirty="0"/>
              <a:t>    VALUES (:</a:t>
            </a:r>
            <a:r>
              <a:rPr lang="da-DK" sz="1600" dirty="0" err="1"/>
              <a:t>firstname</a:t>
            </a:r>
            <a:r>
              <a:rPr lang="da-DK" sz="1600" dirty="0"/>
              <a:t>, :</a:t>
            </a:r>
            <a:r>
              <a:rPr lang="da-DK" sz="1600" dirty="0" err="1"/>
              <a:t>lastname</a:t>
            </a:r>
            <a:r>
              <a:rPr lang="da-DK" sz="1600" dirty="0"/>
              <a:t>, :</a:t>
            </a:r>
            <a:r>
              <a:rPr lang="da-DK" sz="1600" dirty="0" err="1"/>
              <a:t>email</a:t>
            </a:r>
            <a:r>
              <a:rPr lang="da-DK" sz="1600" dirty="0"/>
              <a:t>)");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firstname</a:t>
            </a:r>
            <a:r>
              <a:rPr lang="da-DK" sz="1600" dirty="0"/>
              <a:t>', $</a:t>
            </a:r>
            <a:r>
              <a:rPr lang="da-DK" sz="1600" dirty="0" err="1"/>
              <a:t>firstname</a:t>
            </a:r>
            <a:r>
              <a:rPr lang="da-DK" sz="1600" dirty="0"/>
              <a:t>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lastname</a:t>
            </a:r>
            <a:r>
              <a:rPr lang="da-DK" sz="1600" dirty="0"/>
              <a:t>', $</a:t>
            </a:r>
            <a:r>
              <a:rPr lang="da-DK" sz="1600" dirty="0" err="1"/>
              <a:t>lastname</a:t>
            </a:r>
            <a:r>
              <a:rPr lang="da-DK" sz="1600" dirty="0"/>
              <a:t>);</a:t>
            </a:r>
            <a:br>
              <a:rPr lang="da-DK" sz="1600" dirty="0"/>
            </a:br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bindParam</a:t>
            </a:r>
            <a:r>
              <a:rPr lang="da-DK" sz="1600" dirty="0"/>
              <a:t>(':</a:t>
            </a:r>
            <a:r>
              <a:rPr lang="da-DK" sz="1600" dirty="0" err="1"/>
              <a:t>email</a:t>
            </a:r>
            <a:r>
              <a:rPr lang="da-DK" sz="1600" dirty="0"/>
              <a:t>', $</a:t>
            </a:r>
            <a:r>
              <a:rPr lang="da-DK" sz="1600" dirty="0" err="1"/>
              <a:t>email</a:t>
            </a:r>
            <a:r>
              <a:rPr lang="da-DK" sz="1600" dirty="0"/>
              <a:t>);</a:t>
            </a:r>
          </a:p>
          <a:p>
            <a:r>
              <a:rPr lang="da-DK" sz="1600" dirty="0"/>
              <a:t>$</a:t>
            </a:r>
            <a:r>
              <a:rPr lang="da-DK" sz="1600" dirty="0" err="1"/>
              <a:t>stmt</a:t>
            </a:r>
            <a:r>
              <a:rPr lang="da-DK" sz="1600" dirty="0"/>
              <a:t>-&gt;</a:t>
            </a:r>
            <a:r>
              <a:rPr lang="da-DK" sz="1600" dirty="0" err="1"/>
              <a:t>execute</a:t>
            </a:r>
            <a:r>
              <a:rPr lang="da-DK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79581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MVC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F3046B-2837-47AF-B056-031C23D1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4895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Model-View-Controller</a:t>
            </a:r>
          </a:p>
          <a:p>
            <a:r>
              <a:rPr lang="en-US" altLang="en-US" dirty="0"/>
              <a:t>The client calls the controller</a:t>
            </a:r>
          </a:p>
          <a:p>
            <a:r>
              <a:rPr lang="en-US" altLang="en-US" dirty="0"/>
              <a:t>The controller gets the data from the model</a:t>
            </a:r>
          </a:p>
          <a:p>
            <a:r>
              <a:rPr lang="en-US" altLang="en-US" dirty="0"/>
              <a:t>The controller sends the data to the view</a:t>
            </a:r>
          </a:p>
          <a:p>
            <a:r>
              <a:rPr lang="en-US" altLang="en-US" dirty="0"/>
              <a:t>The controller sends the populated view to the client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View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view is what the client sees</a:t>
            </a:r>
          </a:p>
          <a:p>
            <a:r>
              <a:rPr lang="en-US" altLang="en-US" dirty="0"/>
              <a:t>The view is where the HTML belongs</a:t>
            </a:r>
          </a:p>
          <a:p>
            <a:r>
              <a:rPr lang="en-US" altLang="en-US" dirty="0"/>
              <a:t>There generally should not be HTML in anything else</a:t>
            </a:r>
          </a:p>
          <a:p>
            <a:r>
              <a:rPr lang="en-US" altLang="en-US" dirty="0"/>
              <a:t>Views are often made up of partial views</a:t>
            </a:r>
          </a:p>
          <a:p>
            <a:pPr lvl="2"/>
            <a:r>
              <a:rPr lang="en-US" altLang="en-US" dirty="0"/>
              <a:t>Menu and other reusable </a:t>
            </a:r>
            <a:r>
              <a:rPr lang="en-US" altLang="en-US" dirty="0" err="1"/>
              <a:t>visibles</a:t>
            </a:r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9591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Model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model is where the data lives</a:t>
            </a:r>
          </a:p>
          <a:p>
            <a:r>
              <a:rPr lang="en-US" altLang="en-US" dirty="0"/>
              <a:t>Generally represented as classical data class</a:t>
            </a:r>
          </a:p>
          <a:p>
            <a:r>
              <a:rPr lang="en-US" altLang="en-US" dirty="0"/>
              <a:t>The model is the only part that works with the database</a:t>
            </a:r>
          </a:p>
          <a:p>
            <a:pPr lvl="2"/>
            <a:r>
              <a:rPr lang="en-US" altLang="en-US" dirty="0"/>
              <a:t>You can have a database class that your models can work with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4820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Repository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some projects, repositories communicate with the database</a:t>
            </a:r>
          </a:p>
          <a:p>
            <a:r>
              <a:rPr lang="en-US" altLang="en-US" dirty="0"/>
              <a:t>This lets the model stay “clean” and only contain a data structure (model) – not SQL</a:t>
            </a:r>
          </a:p>
          <a:p>
            <a:r>
              <a:rPr lang="en-US" altLang="en-US" dirty="0"/>
              <a:t>In some cases, larger queries are moved to repositories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2505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Controller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controller is the center of the application</a:t>
            </a:r>
          </a:p>
          <a:p>
            <a:r>
              <a:rPr lang="en-US" altLang="en-US" dirty="0"/>
              <a:t>It gets the call from the client</a:t>
            </a:r>
          </a:p>
          <a:p>
            <a:r>
              <a:rPr lang="en-US" altLang="en-US" dirty="0"/>
              <a:t>Picks the data from the models and sends it to the view</a:t>
            </a:r>
          </a:p>
          <a:p>
            <a:r>
              <a:rPr lang="en-US" altLang="en-US" dirty="0"/>
              <a:t>Sends the populated view back to the client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862297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</a:t>
            </a:r>
            <a:r>
              <a:rPr lang="en-US" altLang="en-US" sz="3200" dirty="0" err="1"/>
              <a:t>Viewbag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mvc">
            <a:extLst>
              <a:ext uri="{FF2B5EF4-FFF2-40B4-BE49-F238E27FC236}">
                <a16:creationId xmlns:a16="http://schemas.microsoft.com/office/drawing/2014/main" id="{1BC24EE3-75A4-4757-A5CB-C29906282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7"/>
          <a:stretch/>
        </p:blipFill>
        <p:spPr bwMode="auto">
          <a:xfrm>
            <a:off x="3779671" y="3284984"/>
            <a:ext cx="5400841" cy="30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36DE-9F9B-43C3-9328-9FEC9DCE0348}"/>
              </a:ext>
            </a:extLst>
          </p:cNvPr>
          <p:cNvSpPr txBox="1"/>
          <p:nvPr/>
        </p:nvSpPr>
        <p:spPr>
          <a:xfrm>
            <a:off x="4486406" y="6264473"/>
            <a:ext cx="469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hlinkClick r:id="rId4"/>
              </a:rPr>
              <a:t>https://dotnettutorials.net/course/asp-dot-net-mvc-tutorials/</a:t>
            </a:r>
            <a:r>
              <a:rPr lang="da-DK" sz="14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the view, the data from the model is collected in a single object or array</a:t>
            </a:r>
          </a:p>
          <a:p>
            <a:r>
              <a:rPr lang="en-US" altLang="en-US" dirty="0"/>
              <a:t>This object or array is generally called a “</a:t>
            </a:r>
            <a:r>
              <a:rPr lang="en-US" altLang="en-US" dirty="0" err="1"/>
              <a:t>viewbag</a:t>
            </a:r>
            <a:r>
              <a:rPr lang="en-US" altLang="en-US" dirty="0"/>
              <a:t>”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80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Inheritance via Prototypes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You use the prototype to work with inheritance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4D29D7-6489-48BC-8006-4B79831DDFA2}"/>
              </a:ext>
            </a:extLst>
          </p:cNvPr>
          <p:cNvSpPr/>
          <p:nvPr/>
        </p:nvSpPr>
        <p:spPr>
          <a:xfrm>
            <a:off x="3491880" y="2163812"/>
            <a:ext cx="4824536" cy="407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var Person = function(name, age) {</a:t>
            </a:r>
          </a:p>
          <a:p>
            <a:r>
              <a:rPr lang="en-US" sz="1600" dirty="0"/>
              <a:t>    this.name = name;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function Developer (</a:t>
            </a:r>
            <a:r>
              <a:rPr lang="en-US" sz="1600" dirty="0" err="1"/>
              <a:t>programminglanguage</a:t>
            </a:r>
            <a:r>
              <a:rPr lang="en-US" sz="1600" dirty="0"/>
              <a:t>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this.programmingLanguage</a:t>
            </a:r>
            <a:r>
              <a:rPr lang="en-US" sz="1600" dirty="0"/>
              <a:t> = </a:t>
            </a:r>
            <a:r>
              <a:rPr lang="en-US" sz="1600" dirty="0" err="1"/>
              <a:t>programminglanguage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endParaRPr lang="da-DK" sz="1600" dirty="0"/>
          </a:p>
          <a:p>
            <a:endParaRPr lang="da-DK" sz="1600" dirty="0"/>
          </a:p>
          <a:p>
            <a:r>
              <a:rPr lang="da-DK" sz="1600" dirty="0" err="1"/>
              <a:t>Function</a:t>
            </a:r>
            <a:r>
              <a:rPr lang="da-DK" sz="1600" dirty="0"/>
              <a:t> </a:t>
            </a:r>
            <a:r>
              <a:rPr lang="da-DK" sz="1600" dirty="0" err="1"/>
              <a:t>inherit</a:t>
            </a:r>
            <a:r>
              <a:rPr lang="da-DK" sz="1600" dirty="0"/>
              <a:t> (</a:t>
            </a:r>
            <a:r>
              <a:rPr lang="da-DK" sz="1600" dirty="0" err="1"/>
              <a:t>superClass</a:t>
            </a:r>
            <a:r>
              <a:rPr lang="da-DK" sz="1600" dirty="0"/>
              <a:t>) {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function</a:t>
            </a:r>
            <a:r>
              <a:rPr lang="da-DK" sz="1600" dirty="0"/>
              <a:t> F(){}</a:t>
            </a:r>
          </a:p>
          <a:p>
            <a:r>
              <a:rPr lang="da-DK" sz="1600" dirty="0"/>
              <a:t>    </a:t>
            </a:r>
            <a:r>
              <a:rPr lang="da-DK" sz="1600" dirty="0" err="1"/>
              <a:t>F.prototype</a:t>
            </a:r>
            <a:r>
              <a:rPr lang="da-DK" sz="1600" dirty="0"/>
              <a:t> = </a:t>
            </a:r>
            <a:r>
              <a:rPr lang="da-DK" sz="1600" dirty="0" err="1"/>
              <a:t>superClass.prototype</a:t>
            </a:r>
            <a:r>
              <a:rPr lang="da-DK" sz="1600" dirty="0"/>
              <a:t>;</a:t>
            </a:r>
          </a:p>
          <a:p>
            <a:r>
              <a:rPr lang="da-DK" sz="1600" dirty="0"/>
              <a:t>    return new F();</a:t>
            </a:r>
          </a:p>
          <a:p>
            <a:r>
              <a:rPr lang="da-DK" sz="1600" dirty="0"/>
              <a:t>}</a:t>
            </a:r>
          </a:p>
          <a:p>
            <a:endParaRPr lang="da-DK" sz="1600" dirty="0"/>
          </a:p>
          <a:p>
            <a:r>
              <a:rPr lang="da-DK" sz="1600" dirty="0" err="1"/>
              <a:t>Developer.prototype</a:t>
            </a:r>
            <a:r>
              <a:rPr lang="da-DK" sz="1600" dirty="0"/>
              <a:t> = </a:t>
            </a:r>
            <a:r>
              <a:rPr lang="da-DK" sz="1600" dirty="0" err="1"/>
              <a:t>inherit</a:t>
            </a:r>
            <a:r>
              <a:rPr lang="da-DK" sz="1600" dirty="0"/>
              <a:t>(Person);</a:t>
            </a:r>
          </a:p>
        </p:txBody>
      </p:sp>
    </p:spTree>
    <p:extLst>
      <p:ext uri="{BB962C8B-B14F-4D97-AF65-F5344CB8AC3E}">
        <p14:creationId xmlns:p14="http://schemas.microsoft.com/office/powerpoint/2010/main" val="337742207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</a:t>
            </a:r>
            <a:r>
              <a:rPr lang="en-US" altLang="en-US" sz="3200" dirty="0" err="1"/>
              <a:t>ViewModel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model is supposed to be a direct representation of the database</a:t>
            </a:r>
          </a:p>
          <a:p>
            <a:r>
              <a:rPr lang="en-US" altLang="en-US" dirty="0"/>
              <a:t>For some view, you will only want a subset of that data</a:t>
            </a:r>
          </a:p>
          <a:p>
            <a:r>
              <a:rPr lang="en-US" altLang="en-US" dirty="0"/>
              <a:t>That subset can be represented in a </a:t>
            </a:r>
            <a:r>
              <a:rPr lang="en-US" altLang="en-US" dirty="0" err="1"/>
              <a:t>viewmodel</a:t>
            </a:r>
            <a:endParaRPr lang="en-US" altLang="en-US" dirty="0"/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4315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MVC - Service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Some things do not belong in models, views or controllers</a:t>
            </a:r>
          </a:p>
          <a:p>
            <a:r>
              <a:rPr lang="en-US" altLang="en-US" dirty="0"/>
              <a:t>If we want to integrate with an external API, we put the code for that in a service</a:t>
            </a:r>
          </a:p>
          <a:p>
            <a:pPr lvl="2"/>
            <a:r>
              <a:rPr lang="en-US" altLang="en-US" dirty="0"/>
              <a:t>E.g. Utilize Facebook login</a:t>
            </a:r>
          </a:p>
          <a:p>
            <a:r>
              <a:rPr lang="en-US" altLang="en-US" dirty="0"/>
              <a:t>If we want to publish an API, we put it in a service</a:t>
            </a:r>
          </a:p>
          <a:p>
            <a:pPr lvl="2"/>
            <a:r>
              <a:rPr lang="en-US" altLang="en-US" dirty="0"/>
              <a:t>E.g. exposing our data for our app</a:t>
            </a:r>
          </a:p>
          <a:p>
            <a:r>
              <a:rPr lang="en-US" altLang="en-US" dirty="0"/>
              <a:t>If we want to do something that just does not belong in a model, view or controller, we generally create service for it</a:t>
            </a:r>
          </a:p>
          <a:p>
            <a:pPr lvl="2"/>
            <a:r>
              <a:rPr lang="en-US" altLang="en-US" dirty="0"/>
              <a:t>E.g. writing some Math model or algorithm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24705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5975895" cy="1041400"/>
          </a:xfrm>
        </p:spPr>
        <p:txBody>
          <a:bodyPr/>
          <a:lstStyle/>
          <a:p>
            <a:r>
              <a:rPr lang="en-US" altLang="en-US" sz="3200" dirty="0"/>
              <a:t>MVC – Folder Structure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5759301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You generally separate the MVC app from the public content such as </a:t>
            </a:r>
            <a:r>
              <a:rPr lang="en-US" altLang="en-US" dirty="0" err="1"/>
              <a:t>js</a:t>
            </a:r>
            <a:r>
              <a:rPr lang="en-US" altLang="en-US" dirty="0"/>
              <a:t> and </a:t>
            </a:r>
            <a:r>
              <a:rPr lang="en-US" altLang="en-US" dirty="0" err="1"/>
              <a:t>css</a:t>
            </a:r>
            <a:endParaRPr lang="en-US" altLang="en-US" dirty="0"/>
          </a:p>
          <a:p>
            <a:r>
              <a:rPr lang="en-US" altLang="en-US" dirty="0"/>
              <a:t>If user-uploads are in the file-system, they could be in a third folder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7AEFE-1CAF-457B-B132-A3EABEBB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929" y="0"/>
            <a:ext cx="2454072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56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.</a:t>
            </a:r>
            <a:r>
              <a:rPr lang="en-US" altLang="en-US" sz="3200" dirty="0" err="1"/>
              <a:t>htaccess</a:t>
            </a:r>
            <a:endParaRPr lang="en-US" altLang="en-US" sz="3200" dirty="0"/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Starting a filename with a . Makes it invisible on most file systems</a:t>
            </a:r>
          </a:p>
          <a:p>
            <a:r>
              <a:rPr lang="en-US" altLang="en-US" dirty="0"/>
              <a:t>.</a:t>
            </a:r>
            <a:r>
              <a:rPr lang="en-US" altLang="en-US" dirty="0" err="1"/>
              <a:t>htaccess</a:t>
            </a:r>
            <a:r>
              <a:rPr lang="en-US" altLang="en-US" dirty="0"/>
              <a:t> is a special file that allows us to set rules for a folder</a:t>
            </a:r>
          </a:p>
          <a:p>
            <a:r>
              <a:rPr lang="en-US" altLang="en-US" dirty="0"/>
              <a:t>If we want to restrict users from ever accessing a folder, we use a .</a:t>
            </a:r>
            <a:r>
              <a:rPr lang="en-US" altLang="en-US" dirty="0" err="1"/>
              <a:t>htaccess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If we want to redirect all paths underneath a folder to the same file, we use a .</a:t>
            </a:r>
            <a:r>
              <a:rPr lang="en-US" altLang="en-US" dirty="0" err="1"/>
              <a:t>htaccess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They have their own unique syntax</a:t>
            </a:r>
          </a:p>
          <a:p>
            <a:r>
              <a:rPr lang="en-US" altLang="en-US" dirty="0"/>
              <a:t>For this course, these files will be provided</a:t>
            </a:r>
          </a:p>
          <a:p>
            <a:r>
              <a:rPr lang="en-US" altLang="en-US" dirty="0"/>
              <a:t>It is easy enough to look up your own specific demands if you need it</a:t>
            </a:r>
          </a:p>
          <a:p>
            <a:endParaRPr lang="en-US" altLang="en-US" dirty="0"/>
          </a:p>
          <a:p>
            <a:pPr lvl="3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8104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Routers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In a web application, the router is the code that redirects the user call to its corresponding controller</a:t>
            </a:r>
          </a:p>
          <a:p>
            <a:r>
              <a:rPr lang="en-US" altLang="en-US" dirty="0"/>
              <a:t>There are generally 3 approaches to this</a:t>
            </a:r>
          </a:p>
          <a:p>
            <a:pPr lvl="1"/>
            <a:r>
              <a:rPr lang="en-US" altLang="en-US" dirty="0"/>
              <a:t>Annotate controller methods with rules for a call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@Method(“POST”)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</a:t>
            </a:r>
            <a:r>
              <a:rPr lang="en-US" altLang="en-US" sz="1600" dirty="0" err="1">
                <a:latin typeface="Consolas" panose="020B0609020204030204" pitchFamily="49" charset="0"/>
              </a:rPr>
              <a:t>Url</a:t>
            </a:r>
            <a:r>
              <a:rPr lang="en-US" altLang="en-US" sz="1600" dirty="0">
                <a:latin typeface="Consolas" panose="020B0609020204030204" pitchFamily="49" charset="0"/>
              </a:rPr>
              <a:t>(“user/login”)</a:t>
            </a:r>
          </a:p>
          <a:p>
            <a:pPr lvl="2"/>
            <a:r>
              <a:rPr lang="en-US" altLang="en-US" sz="1600" dirty="0">
                <a:latin typeface="Consolas" panose="020B0609020204030204" pitchFamily="49" charset="0"/>
              </a:rPr>
              <a:t>@</a:t>
            </a:r>
            <a:r>
              <a:rPr lang="en-US" altLang="en-US" sz="1600" dirty="0" err="1">
                <a:latin typeface="Consolas" panose="020B0609020204030204" pitchFamily="49" charset="0"/>
              </a:rPr>
              <a:t>AuthorizationRequired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/>
              <a:t>Have a list in the software with redirection rules</a:t>
            </a:r>
          </a:p>
          <a:p>
            <a:pPr lvl="2"/>
            <a:r>
              <a:rPr lang="en-US" altLang="en-US" dirty="0"/>
              <a:t>Logged-in: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-&gt;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en-US" dirty="0"/>
              <a:t>Else: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-&gt;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loginPage</a:t>
            </a:r>
            <a:r>
              <a:rPr lang="en-US" altLang="en-US" sz="16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en-US" dirty="0">
                <a:latin typeface="+mj-lt"/>
              </a:rPr>
              <a:t>Automated router that uses reflection</a:t>
            </a:r>
          </a:p>
          <a:p>
            <a:pPr lvl="3"/>
            <a:r>
              <a:rPr lang="en-US" altLang="en-US" sz="1600" dirty="0">
                <a:latin typeface="Consolas" panose="020B0609020204030204" pitchFamily="49" charset="0"/>
              </a:rPr>
              <a:t>“user/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” == $</a:t>
            </a:r>
            <a:r>
              <a:rPr lang="en-US" altLang="en-US" sz="1600" dirty="0" err="1">
                <a:latin typeface="Consolas" panose="020B0609020204030204" pitchFamily="49" charset="0"/>
              </a:rPr>
              <a:t>userController</a:t>
            </a:r>
            <a:r>
              <a:rPr lang="en-US" altLang="en-US" sz="1600" dirty="0">
                <a:latin typeface="Consolas" panose="020B0609020204030204" pitchFamily="49" charset="0"/>
              </a:rPr>
              <a:t>-&gt;</a:t>
            </a:r>
            <a:r>
              <a:rPr lang="en-US" altLang="en-US" sz="1600" dirty="0" err="1">
                <a:latin typeface="Consolas" panose="020B0609020204030204" pitchFamily="49" charset="0"/>
              </a:rPr>
              <a:t>mypage</a:t>
            </a:r>
            <a:r>
              <a:rPr lang="en-US" altLang="en-US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051044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Reflection is a way to blur the lines between code and application input</a:t>
            </a:r>
          </a:p>
          <a:p>
            <a:r>
              <a:rPr lang="en-US" altLang="en-US" dirty="0"/>
              <a:t>You can accept a user input and call a class or method from it’s name</a:t>
            </a:r>
          </a:p>
          <a:p>
            <a:r>
              <a:rPr lang="en-US" altLang="en-US" dirty="0"/>
              <a:t>What are the problems with this approach?</a:t>
            </a:r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734689" y="3645024"/>
            <a:ext cx="7940997" cy="259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value=“user”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value=“logout”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&lt;?php</a:t>
            </a:r>
          </a:p>
          <a:p>
            <a:endParaRPr lang="en-US" altLang="en-US" sz="1600" dirty="0"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748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 - Problems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Users can call any function in any class</a:t>
            </a:r>
          </a:p>
          <a:p>
            <a:endParaRPr lang="en-US" altLang="en-US" dirty="0"/>
          </a:p>
          <a:p>
            <a:r>
              <a:rPr lang="en-US" altLang="en-US" dirty="0"/>
              <a:t>Users can try to reach a class or function that does not exist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734689" y="3645024"/>
            <a:ext cx="7940997" cy="259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value=“user”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&lt;input name=“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” type=“text” value=“logout” /&gt;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&lt;?php</a:t>
            </a:r>
          </a:p>
          <a:p>
            <a:endParaRPr lang="en-US" altLang="en-US" sz="1600" dirty="0">
              <a:latin typeface="Consolas" panose="020B0609020204030204" pitchFamily="49" charset="0"/>
            </a:endParaRPr>
          </a:p>
          <a:p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33351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Reflection - Solutions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756915" y="1124744"/>
            <a:ext cx="791877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Users can call any function in any class</a:t>
            </a:r>
          </a:p>
          <a:p>
            <a:pPr lvl="2"/>
            <a:r>
              <a:rPr lang="en-US" altLang="en-US" dirty="0"/>
              <a:t>We can make restrictions</a:t>
            </a:r>
          </a:p>
          <a:p>
            <a:r>
              <a:rPr lang="en-US" altLang="en-US" dirty="0"/>
              <a:t>Users can try to reach a class or function that does not exist</a:t>
            </a:r>
          </a:p>
          <a:p>
            <a:pPr lvl="2"/>
            <a:r>
              <a:rPr lang="en-US" altLang="en-US" dirty="0"/>
              <a:t>We can set a standard values and redirect on errors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428625" y="3429000"/>
            <a:ext cx="8247061" cy="280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dirty="0">
                <a:latin typeface="Consolas" panose="020B0609020204030204" pitchFamily="49" charset="0"/>
              </a:rPr>
              <a:t>if( </a:t>
            </a:r>
            <a:r>
              <a:rPr lang="en-US" altLang="en-US" sz="1600" dirty="0" err="1">
                <a:latin typeface="Consolas" panose="020B0609020204030204" pitchFamily="49" charset="0"/>
              </a:rPr>
              <a:t>class_exists</a:t>
            </a:r>
            <a:r>
              <a:rPr lang="en-US" altLang="en-US" sz="1600" dirty="0">
                <a:latin typeface="Consolas" panose="020B0609020204030204" pitchFamily="49" charset="0"/>
              </a:rPr>
              <a:t>($_POST[‘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’]) 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  &amp;&amp; </a:t>
            </a:r>
            <a:r>
              <a:rPr lang="en-US" altLang="en-US" sz="1600" dirty="0" err="1">
                <a:latin typeface="Consolas" panose="020B0609020204030204" pitchFamily="49" charset="0"/>
              </a:rPr>
              <a:t>method_exists</a:t>
            </a:r>
            <a:r>
              <a:rPr lang="en-US" altLang="en-US" sz="1600" dirty="0">
                <a:latin typeface="Consolas" panose="020B0609020204030204" pitchFamily="49" charset="0"/>
              </a:rPr>
              <a:t>($_POST[‘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’])) {</a:t>
            </a:r>
          </a:p>
          <a:p>
            <a:r>
              <a:rPr lang="en-US" altLang="en-US" sz="1600" dirty="0">
                <a:latin typeface="Consolas" panose="020B0609020204030204" pitchFamily="49" charset="0"/>
              </a:rPr>
              <a:t>  </a:t>
            </a:r>
            <a:r>
              <a:rPr lang="en-US" altLang="en-US" sz="1600" dirty="0" err="1">
                <a:latin typeface="Consolas" panose="020B0609020204030204" pitchFamily="49" charset="0"/>
              </a:rPr>
              <a:t>call_user_func_array</a:t>
            </a:r>
            <a:r>
              <a:rPr lang="en-US" altLang="en-US" sz="1600" dirty="0">
                <a:latin typeface="Consolas" panose="020B0609020204030204" pitchFamily="49" charset="0"/>
              </a:rPr>
              <a:t>( [new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uClass</a:t>
            </a:r>
            <a:r>
              <a:rPr lang="en-US" altLang="en-US" sz="1600" dirty="0">
                <a:latin typeface="Consolas" panose="020B0609020204030204" pitchFamily="49" charset="0"/>
              </a:rPr>
              <a:t>’, $_POST[‘</a:t>
            </a:r>
            <a:r>
              <a:rPr lang="en-US" altLang="en-US" sz="1600" dirty="0" err="1">
                <a:latin typeface="Consolas" panose="020B0609020204030204" pitchFamily="49" charset="0"/>
              </a:rPr>
              <a:t>uFunc</a:t>
            </a:r>
            <a:r>
              <a:rPr lang="en-US" altLang="en-US" sz="1600" dirty="0">
                <a:latin typeface="Consolas" panose="020B0609020204030204" pitchFamily="49" charset="0"/>
              </a:rPr>
              <a:t>’]] 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} </a:t>
            </a:r>
            <a:r>
              <a:rPr lang="da-DK" sz="1600" dirty="0" err="1">
                <a:latin typeface="Consolas" panose="020B0609020204030204" pitchFamily="49" charset="0"/>
              </a:rPr>
              <a:t>else</a:t>
            </a:r>
            <a:r>
              <a:rPr lang="da-DK" sz="1600" dirty="0">
                <a:latin typeface="Consolas" panose="020B0609020204030204" pitchFamily="49" charset="0"/>
              </a:rPr>
              <a:t> {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$user = new user();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  $user-&gt;</a:t>
            </a:r>
            <a:r>
              <a:rPr lang="da-DK" sz="1600" dirty="0" err="1">
                <a:latin typeface="Consolas" panose="020B0609020204030204" pitchFamily="49" charset="0"/>
              </a:rPr>
              <a:t>logout</a:t>
            </a:r>
            <a:r>
              <a:rPr lang="da-DK" sz="1600" dirty="0">
                <a:latin typeface="Consolas" panose="020B0609020204030204" pitchFamily="49" charset="0"/>
              </a:rPr>
              <a:t>();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  <a:p>
            <a:r>
              <a:rPr lang="da-DK" sz="1600" dirty="0">
                <a:latin typeface="Consolas" panose="020B0609020204030204" pitchFamily="49" charset="0"/>
              </a:rPr>
              <a:t>class user {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login () {}</a:t>
            </a:r>
          </a:p>
          <a:p>
            <a:pPr lvl="1"/>
            <a:r>
              <a:rPr lang="en-US" altLang="en-US" sz="1600" dirty="0">
                <a:latin typeface="Consolas" panose="020B0609020204030204" pitchFamily="49" charset="0"/>
              </a:rPr>
              <a:t>function logout () {}</a:t>
            </a:r>
            <a:endParaRPr lang="da-DK" sz="1600" dirty="0">
              <a:latin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1453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Header redirection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When you refresh a browser page, you repeat your last call</a:t>
            </a:r>
          </a:p>
          <a:p>
            <a:r>
              <a:rPr lang="en-US" altLang="en-US" dirty="0"/>
              <a:t>This means re-posting what you just posted</a:t>
            </a:r>
          </a:p>
          <a:p>
            <a:r>
              <a:rPr lang="en-US" altLang="en-US" dirty="0"/>
              <a:t>This can be avoided by redirecting a user when they just posted</a:t>
            </a:r>
          </a:p>
          <a:p>
            <a:r>
              <a:rPr lang="en-US" altLang="en-US" dirty="0"/>
              <a:t>When they refresh, they will only reload the new location</a:t>
            </a:r>
          </a:p>
          <a:p>
            <a:r>
              <a:rPr lang="en-US" altLang="en-US" dirty="0"/>
              <a:t>Starting the URL with / means the address is relative to the root</a:t>
            </a:r>
          </a:p>
          <a:p>
            <a:pPr lvl="2"/>
            <a:r>
              <a:rPr lang="en-US" altLang="en-US" dirty="0"/>
              <a:t>Without /, the URL is relative to the current URL</a:t>
            </a:r>
          </a:p>
          <a:p>
            <a:pPr lvl="2"/>
            <a:r>
              <a:rPr lang="en-US" altLang="en-US" dirty="0"/>
              <a:t>The same goes when you put URL’s in your HTML Form 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2627784" y="5013176"/>
            <a:ext cx="39604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en-US" sz="1600" dirty="0">
                <a:latin typeface="Consolas" panose="020B0609020204030204" pitchFamily="49" charset="0"/>
              </a:rPr>
              <a:t>header(‘Location: /</a:t>
            </a:r>
            <a:r>
              <a:rPr lang="da-DK" altLang="en-US" sz="1600" dirty="0" err="1">
                <a:latin typeface="Consolas" panose="020B0609020204030204" pitchFamily="49" charset="0"/>
              </a:rPr>
              <a:t>my</a:t>
            </a:r>
            <a:r>
              <a:rPr lang="da-DK" altLang="en-US" sz="1600" dirty="0">
                <a:latin typeface="Consolas" panose="020B0609020204030204" pitchFamily="49" charset="0"/>
              </a:rPr>
              <a:t>/url’);</a:t>
            </a:r>
            <a:endParaRPr lang="da-DK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633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URL Manipulation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We can direct all sub URL’s to the same destination</a:t>
            </a:r>
          </a:p>
          <a:p>
            <a:r>
              <a:rPr lang="en-US" altLang="en-US" dirty="0"/>
              <a:t>We can find the used URL and Method in the $_SERVER array</a:t>
            </a:r>
          </a:p>
          <a:p>
            <a:r>
              <a:rPr lang="en-US" altLang="en-US" dirty="0"/>
              <a:t>A/</a:t>
            </a:r>
            <a:r>
              <a:rPr lang="en-US" altLang="en-US" dirty="0" err="1"/>
              <a:t>goodUrl</a:t>
            </a:r>
            <a:r>
              <a:rPr lang="en-US" altLang="en-US" dirty="0"/>
              <a:t>/</a:t>
            </a:r>
            <a:r>
              <a:rPr lang="en-US" altLang="en-US" dirty="0" err="1"/>
              <a:t>isFormatted</a:t>
            </a:r>
            <a:r>
              <a:rPr lang="en-US" altLang="en-US" dirty="0"/>
              <a:t>/like/this</a:t>
            </a:r>
          </a:p>
          <a:p>
            <a:pPr lvl="1"/>
            <a:r>
              <a:rPr lang="en-US" altLang="en-US" dirty="0"/>
              <a:t>?</a:t>
            </a:r>
            <a:r>
              <a:rPr lang="en-US" altLang="en-US" dirty="0" err="1"/>
              <a:t>likeThis</a:t>
            </a:r>
            <a:r>
              <a:rPr lang="en-US" altLang="en-US" dirty="0"/>
              <a:t>=</a:t>
            </a:r>
            <a:r>
              <a:rPr lang="en-US" altLang="en-US" b="1" u="sng" dirty="0" err="1">
                <a:solidFill>
                  <a:schemeClr val="accent2"/>
                </a:solidFill>
              </a:rPr>
              <a:t>no</a:t>
            </a:r>
            <a:r>
              <a:rPr lang="en-US" altLang="en-US" dirty="0" err="1"/>
              <a:t>&amp;why</a:t>
            </a:r>
            <a:r>
              <a:rPr lang="en-US" altLang="en-US" dirty="0"/>
              <a:t>=</a:t>
            </a:r>
            <a:r>
              <a:rPr lang="en-US" altLang="en-US" dirty="0" err="1"/>
              <a:t>lessReadable</a:t>
            </a:r>
            <a:endParaRPr lang="en-US" altLang="en-US" dirty="0"/>
          </a:p>
          <a:p>
            <a:r>
              <a:rPr lang="en-US" altLang="en-US" dirty="0"/>
              <a:t>The $_SERVER array can look different depending on setup so make sure to check it on your deployment server</a:t>
            </a:r>
          </a:p>
          <a:p>
            <a:endParaRPr lang="en-US" altLang="en-US" dirty="0"/>
          </a:p>
          <a:p>
            <a:r>
              <a:rPr lang="en-US" altLang="en-US" dirty="0"/>
              <a:t>The URL is exploded into an array on the slashes </a:t>
            </a:r>
            <a:r>
              <a:rPr lang="en-US" altLang="en-US" b="1" dirty="0"/>
              <a:t>/</a:t>
            </a:r>
          </a:p>
          <a:p>
            <a:r>
              <a:rPr lang="en-US" altLang="en-US" dirty="0"/>
              <a:t>The first argument is the controller name</a:t>
            </a:r>
          </a:p>
          <a:p>
            <a:r>
              <a:rPr lang="en-US" altLang="en-US" dirty="0"/>
              <a:t>The second argument is the method</a:t>
            </a:r>
          </a:p>
          <a:p>
            <a:r>
              <a:rPr lang="en-US" altLang="en-US" dirty="0"/>
              <a:t>The remaining arguments are parameters when calling the method.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BC2B31-28A1-479D-A229-C6578B765048}"/>
              </a:ext>
            </a:extLst>
          </p:cNvPr>
          <p:cNvSpPr/>
          <p:nvPr/>
        </p:nvSpPr>
        <p:spPr>
          <a:xfrm>
            <a:off x="2987824" y="3861048"/>
            <a:ext cx="284723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en-US" sz="1600" dirty="0" err="1">
                <a:latin typeface="Consolas" panose="020B0609020204030204" pitchFamily="49" charset="0"/>
              </a:rPr>
              <a:t>print_r</a:t>
            </a:r>
            <a:r>
              <a:rPr lang="da-DK" altLang="en-US" sz="1600" dirty="0">
                <a:latin typeface="Consolas" panose="020B0609020204030204" pitchFamily="49" charset="0"/>
              </a:rPr>
              <a:t>($_SERVER);</a:t>
            </a:r>
            <a:endParaRPr lang="da-DK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Inheritance via Prototypes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ES5 has a method to make inheritance simpler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4D29D7-6489-48BC-8006-4B79831DDFA2}"/>
              </a:ext>
            </a:extLst>
          </p:cNvPr>
          <p:cNvSpPr/>
          <p:nvPr/>
        </p:nvSpPr>
        <p:spPr>
          <a:xfrm>
            <a:off x="3491880" y="2163812"/>
            <a:ext cx="4824536" cy="407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var Person = function(name, age) {</a:t>
            </a:r>
          </a:p>
          <a:p>
            <a:r>
              <a:rPr lang="en-US" sz="1600" dirty="0"/>
              <a:t>    this.name = name;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var Developer = </a:t>
            </a:r>
            <a:r>
              <a:rPr lang="en-US" sz="1600" dirty="0" err="1"/>
              <a:t>Object.create</a:t>
            </a:r>
            <a:r>
              <a:rPr lang="en-US" sz="1600" dirty="0"/>
              <a:t>(Person);</a:t>
            </a:r>
          </a:p>
          <a:p>
            <a:endParaRPr lang="en-US" sz="1600" dirty="0"/>
          </a:p>
          <a:p>
            <a:r>
              <a:rPr lang="en-US" sz="1600" dirty="0"/>
              <a:t>Var Sammy = </a:t>
            </a:r>
            <a:r>
              <a:rPr lang="en-US" sz="1600" dirty="0" err="1"/>
              <a:t>Object.create</a:t>
            </a:r>
            <a:r>
              <a:rPr lang="en-US" sz="1600"/>
              <a:t>(Developer);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6742107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URL Manipulation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9CC057-B05D-4320-982D-74544EF456B7}"/>
              </a:ext>
            </a:extLst>
          </p:cNvPr>
          <p:cNvSpPr txBox="1">
            <a:spLocks/>
          </p:cNvSpPr>
          <p:nvPr/>
        </p:nvSpPr>
        <p:spPr bwMode="auto">
          <a:xfrm>
            <a:off x="395536" y="1219919"/>
            <a:ext cx="8374386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Let’s look at an example</a:t>
            </a:r>
          </a:p>
          <a:p>
            <a:r>
              <a:rPr lang="en-US" altLang="en-US" dirty="0"/>
              <a:t>We manipulate the $_SERVER[‘REQUEST_URI’]</a:t>
            </a:r>
          </a:p>
          <a:p>
            <a:r>
              <a:rPr lang="en-US" altLang="en-US" dirty="0"/>
              <a:t>Use reflection to find the controller and method</a:t>
            </a:r>
          </a:p>
          <a:p>
            <a:r>
              <a:rPr lang="en-US" altLang="en-US" dirty="0"/>
              <a:t>The controller methods will get data from the models, send it to the view and return the view to the client</a:t>
            </a:r>
          </a:p>
        </p:txBody>
      </p:sp>
    </p:spTree>
    <p:extLst>
      <p:ext uri="{BB962C8B-B14F-4D97-AF65-F5344CB8AC3E}">
        <p14:creationId xmlns:p14="http://schemas.microsoft.com/office/powerpoint/2010/main" val="41818770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PAUSE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4744"/>
            <a:ext cx="8001794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Then: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Exam discussion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3288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EXAM QUESTIONS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4475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CSS (and HTML)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JavaScript (and HTML)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PHP (and HTML)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MySQL (and PHP)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MVC design pattern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r>
              <a:rPr lang="en-US" altLang="en-US" dirty="0"/>
              <a:t>Exam questions are used as a starting point</a:t>
            </a:r>
          </a:p>
          <a:p>
            <a:r>
              <a:rPr lang="en-US" altLang="en-US" dirty="0"/>
              <a:t>Questions after your presentation will span the whole curriculum</a:t>
            </a:r>
          </a:p>
          <a:p>
            <a:pPr lvl="2"/>
            <a:r>
              <a:rPr lang="en-US" altLang="en-US" dirty="0"/>
              <a:t>everything that is presented in the course slides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Presentations are 8 minutes and you will be stopped after 8 minutes.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762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EXAM 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0"/>
            <a:ext cx="7796213" cy="5183782"/>
          </a:xfrm>
        </p:spPr>
        <p:txBody>
          <a:bodyPr/>
          <a:lstStyle/>
          <a:p>
            <a:r>
              <a:rPr lang="en-US" altLang="en-US" dirty="0"/>
              <a:t>Please check that you and your peers are all on the list!</a:t>
            </a:r>
          </a:p>
          <a:p>
            <a:r>
              <a:rPr lang="en-US" altLang="en-US" dirty="0"/>
              <a:t>Be there 2 hours before, in case someone doesn’t show up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B4F49A-25D4-4718-AA40-4917F622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25678"/>
              </p:ext>
            </p:extLst>
          </p:nvPr>
        </p:nvGraphicFramePr>
        <p:xfrm>
          <a:off x="603448" y="1772816"/>
          <a:ext cx="8229599" cy="4911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7017">
                  <a:extLst>
                    <a:ext uri="{9D8B030D-6E8A-4147-A177-3AD203B41FA5}">
                      <a16:colId xmlns:a16="http://schemas.microsoft.com/office/drawing/2014/main" val="2324907828"/>
                    </a:ext>
                  </a:extLst>
                </a:gridCol>
                <a:gridCol w="627017">
                  <a:extLst>
                    <a:ext uri="{9D8B030D-6E8A-4147-A177-3AD203B41FA5}">
                      <a16:colId xmlns:a16="http://schemas.microsoft.com/office/drawing/2014/main" val="2028260921"/>
                    </a:ext>
                  </a:extLst>
                </a:gridCol>
                <a:gridCol w="770302">
                  <a:extLst>
                    <a:ext uri="{9D8B030D-6E8A-4147-A177-3AD203B41FA5}">
                      <a16:colId xmlns:a16="http://schemas.microsoft.com/office/drawing/2014/main" val="425986989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99397682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591397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1335283"/>
                    </a:ext>
                  </a:extLst>
                </a:gridCol>
                <a:gridCol w="2820887">
                  <a:extLst>
                    <a:ext uri="{9D8B030D-6E8A-4147-A177-3AD203B41FA5}">
                      <a16:colId xmlns:a16="http://schemas.microsoft.com/office/drawing/2014/main" val="1046058954"/>
                    </a:ext>
                  </a:extLst>
                </a:gridCol>
              </a:tblGrid>
              <a:tr h="219214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 err="1">
                          <a:effectLst/>
                        </a:rPr>
                        <a:t>Thursday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200" u="none" strike="noStrike" dirty="0">
                          <a:effectLst/>
                        </a:rPr>
                        <a:t>Friday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94307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From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To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Handle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err="1">
                          <a:effectLst/>
                        </a:rPr>
                        <a:t>Name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Handle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 err="1">
                          <a:effectLst/>
                        </a:rPr>
                        <a:t>Name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649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9:00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9:20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flore17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Frederik Lorenzen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672461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9:20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9:40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 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silar17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Simon Mindested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95411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9:40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10:00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rafha13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Rasmus Hansen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904393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10:00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10:20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lafab16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Lærke Fabricius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nipet17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Nicklas Petersen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766427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10:20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10:40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peten17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Peter Nielsen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camkr16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Camilla Voigt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0684778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10:40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11:00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mifor16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Mikkel </a:t>
                      </a:r>
                      <a:r>
                        <a:rPr lang="da-DK" sz="1200" u="none" strike="noStrike" dirty="0" err="1">
                          <a:effectLst/>
                        </a:rPr>
                        <a:t>Forberg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raha116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Rasmus Hjelm Duemose Hansen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12940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11:00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11:20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jonasr16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Jonas Rasmussen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raglu16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Rasmus Byskov Gluud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723234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11:20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11:40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todah16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Dahl, Tobias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sabah15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Bahadori</a:t>
                      </a:r>
                      <a:r>
                        <a:rPr lang="da-DK" sz="1200" u="none" strike="noStrike" dirty="0">
                          <a:effectLst/>
                        </a:rPr>
                        <a:t>, Sam </a:t>
                      </a:r>
                      <a:r>
                        <a:rPr lang="da-DK" sz="1200" u="none" strike="noStrike" dirty="0" err="1">
                          <a:effectLst/>
                        </a:rPr>
                        <a:t>Emamverdikhan</a:t>
                      </a:r>
                      <a:r>
                        <a:rPr lang="da-DK" sz="1200" u="none" strike="noStrike" dirty="0">
                          <a:effectLst/>
                        </a:rPr>
                        <a:t> Hoffmann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45082297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11:40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12:00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jobos16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Boserup, Jonas Steffen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mach316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Christophersen, Mads Christopher Norby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1225856953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12:00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12:30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3833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12:30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12:50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madre10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Martin Dreymann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chha216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Christina Simone Hald Hansen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717840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12:50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13:10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jejoe16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Jørgensen, Jesper Kragh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tacha19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Chanchaipol</a:t>
                      </a:r>
                      <a:r>
                        <a:rPr lang="da-DK" sz="1200" u="none" strike="noStrike" dirty="0">
                          <a:effectLst/>
                        </a:rPr>
                        <a:t>, </a:t>
                      </a:r>
                      <a:r>
                        <a:rPr lang="da-DK" sz="1200" u="none" strike="noStrike" dirty="0" err="1">
                          <a:effectLst/>
                        </a:rPr>
                        <a:t>Tanaporn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591174417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13:10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13:30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krkin16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Kinder, Kristian Peter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Annik19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Nikodimou</a:t>
                      </a:r>
                      <a:r>
                        <a:rPr lang="da-DK" sz="1200" u="none" strike="noStrike" dirty="0">
                          <a:effectLst/>
                        </a:rPr>
                        <a:t>, </a:t>
                      </a:r>
                      <a:r>
                        <a:rPr lang="da-DK" sz="1200" u="none" strike="noStrike" dirty="0" err="1">
                          <a:effectLst/>
                        </a:rPr>
                        <a:t>Andriani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245324679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13:30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13:50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Mmare15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Marek, Matias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Jahen19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Henschel, Jack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86502193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13:50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14:10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Jenav16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Navne, Jens Fristed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Chhsi19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Hsiao</a:t>
                      </a:r>
                      <a:r>
                        <a:rPr lang="da-DK" sz="1200" u="none" strike="noStrike" dirty="0">
                          <a:effectLst/>
                        </a:rPr>
                        <a:t>, Ching-</a:t>
                      </a:r>
                      <a:r>
                        <a:rPr lang="da-DK" sz="1200" u="none" strike="noStrike" dirty="0" err="1">
                          <a:effectLst/>
                        </a:rPr>
                        <a:t>Yeh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123801122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14:10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14:30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mschm16</a:t>
                      </a:r>
                      <a:endParaRPr lang="da-DK" sz="12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Mikkel </a:t>
                      </a:r>
                      <a:r>
                        <a:rPr lang="en-US" sz="1200" dirty="0" err="1"/>
                        <a:t>Schmøde</a:t>
                      </a:r>
                      <a:endParaRPr lang="en-US" sz="1200" dirty="0"/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Shzha19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Zhang, </a:t>
                      </a:r>
                      <a:r>
                        <a:rPr lang="da-DK" sz="1200" u="none" strike="noStrike" dirty="0" err="1">
                          <a:effectLst/>
                        </a:rPr>
                        <a:t>Shuying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301864599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14:30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14:50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Gunob17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Nobel, Gustav Nicolay Meilby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3235243706"/>
                  </a:ext>
                </a:extLst>
              </a:tr>
              <a:tr h="234296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14:50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15:10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Kinoe16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>
                          <a:effectLst/>
                        </a:rPr>
                        <a:t>Nørregaard, Kim Lykke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 marL="85725" marR="9525" marT="9525" marB="0"/>
                </a:tc>
                <a:extLst>
                  <a:ext uri="{0D108BD9-81ED-4DB2-BD59-A6C34878D82A}">
                    <a16:rowId xmlns:a16="http://schemas.microsoft.com/office/drawing/2014/main" val="3052877243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>
                          <a:effectLst/>
                        </a:rPr>
                        <a:t>15:10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15:30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Vegov17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Gövercin</a:t>
                      </a:r>
                      <a:r>
                        <a:rPr lang="da-DK" sz="1200" u="none" strike="noStrike" dirty="0">
                          <a:effectLst/>
                        </a:rPr>
                        <a:t>, Veli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56940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15:30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200" u="none" strike="noStrike" dirty="0">
                          <a:effectLst/>
                        </a:rPr>
                        <a:t>15:50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Pepak16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Pakdast</a:t>
                      </a:r>
                      <a:r>
                        <a:rPr lang="da-DK" sz="1200" u="none" strike="noStrike" dirty="0">
                          <a:effectLst/>
                        </a:rPr>
                        <a:t>, </a:t>
                      </a:r>
                      <a:r>
                        <a:rPr lang="da-DK" sz="1200" u="none" strike="noStrike" dirty="0" err="1">
                          <a:effectLst/>
                        </a:rPr>
                        <a:t>Persha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 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9705438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15:50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16:10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 dirty="0">
                          <a:effectLst/>
                        </a:rPr>
                        <a:t>Omhaw16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u="none" strike="noStrike" dirty="0" err="1">
                          <a:effectLst/>
                        </a:rPr>
                        <a:t>Hawwash</a:t>
                      </a:r>
                      <a:r>
                        <a:rPr lang="da-DK" sz="1200" u="none" strike="noStrike" dirty="0">
                          <a:effectLst/>
                        </a:rPr>
                        <a:t>, Omar Nabil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7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129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Next time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342FCBA0-6CD7-400A-861C-EB67F9B4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84313"/>
            <a:ext cx="8566150" cy="4394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We will continue with: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 dirty="0"/>
              <a:t>Assignment 1 presentation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Assignment 2 specification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Callbacks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In JavaScript, functions are called in order but don’t wait for each other</a:t>
            </a:r>
          </a:p>
          <a:p>
            <a:r>
              <a:rPr lang="en-US" altLang="en-US" dirty="0"/>
              <a:t>Callbacks are a way to make sure certain code doesn’t execute until other code has already finished execution.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813BD2-C42F-40D8-B29A-670B0866BA6D}"/>
              </a:ext>
            </a:extLst>
          </p:cNvPr>
          <p:cNvSpPr/>
          <p:nvPr/>
        </p:nvSpPr>
        <p:spPr>
          <a:xfrm>
            <a:off x="4355975" y="3140968"/>
            <a:ext cx="4752528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function </a:t>
            </a:r>
            <a:r>
              <a:rPr lang="en-US" sz="1600" dirty="0" err="1"/>
              <a:t>doHomework</a:t>
            </a:r>
            <a:r>
              <a:rPr lang="en-US" sz="1600" dirty="0"/>
              <a:t>(subject, callback) {</a:t>
            </a:r>
          </a:p>
          <a:p>
            <a:r>
              <a:rPr lang="en-US" sz="1600" dirty="0"/>
              <a:t>    //something slow</a:t>
            </a:r>
          </a:p>
          <a:p>
            <a:r>
              <a:rPr lang="en-US" sz="1600" dirty="0"/>
              <a:t>    console.log('Starting '+subject+' homework.');  </a:t>
            </a:r>
          </a:p>
          <a:p>
            <a:r>
              <a:rPr lang="en-US" sz="1600" dirty="0"/>
              <a:t>    callback();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finishHomework</a:t>
            </a:r>
            <a:r>
              <a:rPr lang="en-US" sz="1600" dirty="0"/>
              <a:t>(){</a:t>
            </a:r>
          </a:p>
          <a:p>
            <a:r>
              <a:rPr lang="en-US" sz="1600" dirty="0"/>
              <a:t>    console.log('Finished my homework’);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doHomework</a:t>
            </a:r>
            <a:r>
              <a:rPr lang="en-US" sz="1600" dirty="0"/>
              <a:t>('math', </a:t>
            </a:r>
            <a:r>
              <a:rPr lang="en-US" sz="1600" dirty="0" err="1"/>
              <a:t>finishHomework</a:t>
            </a:r>
            <a:r>
              <a:rPr lang="en-US" sz="1600" dirty="0"/>
              <a:t>);</a:t>
            </a:r>
            <a:endParaRPr lang="da-DK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A598B-5303-4592-B3E1-40C238806163}"/>
              </a:ext>
            </a:extLst>
          </p:cNvPr>
          <p:cNvSpPr/>
          <p:nvPr/>
        </p:nvSpPr>
        <p:spPr>
          <a:xfrm>
            <a:off x="35496" y="3140968"/>
            <a:ext cx="417646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function </a:t>
            </a:r>
            <a:r>
              <a:rPr lang="en-US" sz="1600" dirty="0" err="1"/>
              <a:t>doHomework</a:t>
            </a:r>
            <a:r>
              <a:rPr lang="en-US" sz="1600" dirty="0"/>
              <a:t>(subject, callback) {</a:t>
            </a:r>
          </a:p>
          <a:p>
            <a:r>
              <a:rPr lang="en-US" sz="1600" dirty="0"/>
              <a:t>  //something slow</a:t>
            </a:r>
          </a:p>
          <a:p>
            <a:r>
              <a:rPr lang="en-US" sz="1600" dirty="0"/>
              <a:t>  console.log(`Starting ${subject} homework.`);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function </a:t>
            </a:r>
            <a:r>
              <a:rPr lang="en-US" sz="1600" dirty="0" err="1"/>
              <a:t>finishHomework</a:t>
            </a:r>
            <a:r>
              <a:rPr lang="en-US" sz="1600" dirty="0"/>
              <a:t>(){</a:t>
            </a:r>
          </a:p>
          <a:p>
            <a:r>
              <a:rPr lang="en-US" sz="1600" dirty="0"/>
              <a:t>  console.log('Finished my homework');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doHomework</a:t>
            </a:r>
            <a:r>
              <a:rPr lang="en-US" sz="1600" dirty="0"/>
              <a:t>('math’);</a:t>
            </a:r>
          </a:p>
          <a:p>
            <a:r>
              <a:rPr lang="en-US" sz="1600" dirty="0" err="1"/>
              <a:t>finishHomework</a:t>
            </a:r>
            <a:r>
              <a:rPr lang="en-US" sz="1600" dirty="0"/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0598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Promises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promise is a standardized way of building functions that can either resolve or reject</a:t>
            </a:r>
          </a:p>
          <a:p>
            <a:r>
              <a:rPr lang="en-US" altLang="en-US" dirty="0"/>
              <a:t>This makes code reusable, meaning you can use other peoples promises</a:t>
            </a:r>
          </a:p>
          <a:p>
            <a:pPr lvl="1"/>
            <a:r>
              <a:rPr lang="en-US" altLang="en-US" dirty="0"/>
              <a:t>And they can use yours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480B25-93E5-417D-B3AE-8A5AF01BFA2E}"/>
              </a:ext>
            </a:extLst>
          </p:cNvPr>
          <p:cNvSpPr/>
          <p:nvPr/>
        </p:nvSpPr>
        <p:spPr>
          <a:xfrm>
            <a:off x="4444058" y="2420888"/>
            <a:ext cx="473645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var promise = new Promise(function(resolve, reject) {</a:t>
            </a:r>
          </a:p>
          <a:p>
            <a:r>
              <a:rPr lang="en-US" sz="1600" dirty="0"/>
              <a:t>  // do a thing, possibly async, then…</a:t>
            </a:r>
          </a:p>
          <a:p>
            <a:endParaRPr lang="en-US" sz="1600" dirty="0"/>
          </a:p>
          <a:p>
            <a:r>
              <a:rPr lang="en-US" sz="1600" dirty="0"/>
              <a:t>  if (/* everything turned out fine */) {</a:t>
            </a:r>
          </a:p>
          <a:p>
            <a:r>
              <a:rPr lang="en-US" sz="1600" dirty="0"/>
              <a:t>    resolve("Stuff worked!");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 else {</a:t>
            </a:r>
          </a:p>
          <a:p>
            <a:r>
              <a:rPr lang="en-US" sz="1600" dirty="0"/>
              <a:t>    reject(Error("It broke"));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});</a:t>
            </a:r>
          </a:p>
          <a:p>
            <a:endParaRPr lang="en-US" sz="1600" dirty="0"/>
          </a:p>
          <a:p>
            <a:r>
              <a:rPr lang="en-US" sz="1600" dirty="0" err="1"/>
              <a:t>promise.then</a:t>
            </a:r>
            <a:r>
              <a:rPr lang="en-US" sz="1600" dirty="0"/>
              <a:t>(function(result) {</a:t>
            </a:r>
          </a:p>
          <a:p>
            <a:r>
              <a:rPr lang="en-US" sz="1600" dirty="0"/>
              <a:t>  console.log(result); // "Stuff worked!"</a:t>
            </a:r>
          </a:p>
          <a:p>
            <a:r>
              <a:rPr lang="en-US" sz="1600" dirty="0"/>
              <a:t>}, function(err) {</a:t>
            </a:r>
          </a:p>
          <a:p>
            <a:r>
              <a:rPr lang="en-US" sz="1600" dirty="0"/>
              <a:t>  console.log(err); // Error: "It broke"</a:t>
            </a:r>
          </a:p>
          <a:p>
            <a:r>
              <a:rPr lang="en-US" sz="1600" dirty="0"/>
              <a:t>});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48347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Chaining Promises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Setting up multiple promises, allows chaining</a:t>
            </a:r>
          </a:p>
          <a:p>
            <a:r>
              <a:rPr lang="en-US" altLang="en-US" dirty="0"/>
              <a:t>Makes it easy to see what happens when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480B25-93E5-417D-B3AE-8A5AF01BFA2E}"/>
              </a:ext>
            </a:extLst>
          </p:cNvPr>
          <p:cNvSpPr/>
          <p:nvPr/>
        </p:nvSpPr>
        <p:spPr>
          <a:xfrm>
            <a:off x="5148064" y="2420888"/>
            <a:ext cx="4032448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asyncThing1().then(function() {</a:t>
            </a:r>
          </a:p>
          <a:p>
            <a:r>
              <a:rPr lang="en-US" sz="1600" dirty="0"/>
              <a:t>  return asyncThing2();</a:t>
            </a:r>
          </a:p>
          <a:p>
            <a:r>
              <a:rPr lang="en-US" sz="1600" dirty="0"/>
              <a:t>}).then(function() {</a:t>
            </a:r>
          </a:p>
          <a:p>
            <a:r>
              <a:rPr lang="en-US" sz="1600" dirty="0"/>
              <a:t>  return asyncThing3();</a:t>
            </a:r>
          </a:p>
          <a:p>
            <a:r>
              <a:rPr lang="en-US" sz="1600" dirty="0"/>
              <a:t>}).catch(function(err) {</a:t>
            </a:r>
          </a:p>
          <a:p>
            <a:r>
              <a:rPr lang="en-US" sz="1600" dirty="0"/>
              <a:t>  return asyncRecovery1();</a:t>
            </a:r>
          </a:p>
          <a:p>
            <a:r>
              <a:rPr lang="en-US" sz="1600" dirty="0"/>
              <a:t>}).then(function() {</a:t>
            </a:r>
          </a:p>
          <a:p>
            <a:r>
              <a:rPr lang="en-US" sz="1600" dirty="0"/>
              <a:t>  return asyncThing4();</a:t>
            </a:r>
          </a:p>
          <a:p>
            <a:r>
              <a:rPr lang="en-US" sz="1600" dirty="0"/>
              <a:t>}, function(err) {</a:t>
            </a:r>
          </a:p>
          <a:p>
            <a:r>
              <a:rPr lang="en-US" sz="1600" dirty="0"/>
              <a:t>  return asyncRecovery2();</a:t>
            </a:r>
          </a:p>
          <a:p>
            <a:r>
              <a:rPr lang="en-US" sz="1600" dirty="0"/>
              <a:t>}).catch(function(err) {</a:t>
            </a:r>
          </a:p>
          <a:p>
            <a:r>
              <a:rPr lang="en-US" sz="1600" dirty="0"/>
              <a:t>  console.log("Don't worry about it");</a:t>
            </a:r>
          </a:p>
          <a:p>
            <a:r>
              <a:rPr lang="en-US" sz="1600" dirty="0"/>
              <a:t>}).then(function() {</a:t>
            </a:r>
          </a:p>
          <a:p>
            <a:r>
              <a:rPr lang="en-US" sz="1600" dirty="0"/>
              <a:t>  console.log("All done!");</a:t>
            </a:r>
          </a:p>
          <a:p>
            <a:r>
              <a:rPr lang="en-US" sz="1600" dirty="0"/>
              <a:t>})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10380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Await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The await operator is used to wait for a Promise. It can only be used inside an async function.</a:t>
            </a:r>
          </a:p>
          <a:p>
            <a:r>
              <a:rPr lang="en-US" altLang="en-US" dirty="0"/>
              <a:t>If a Promise is passed to an await expression, it waits for the Promise to be fulfilled and returns the fulfilled value.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B5C61-0EC4-42A6-89A1-9CA30423759F}"/>
              </a:ext>
            </a:extLst>
          </p:cNvPr>
          <p:cNvSpPr/>
          <p:nvPr/>
        </p:nvSpPr>
        <p:spPr>
          <a:xfrm>
            <a:off x="2439825" y="2924944"/>
            <a:ext cx="3428319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/>
              <a:t>function</a:t>
            </a:r>
            <a:r>
              <a:rPr lang="da-DK" sz="1400" dirty="0"/>
              <a:t> resolveAfter2Seconds(x) { </a:t>
            </a:r>
          </a:p>
          <a:p>
            <a:r>
              <a:rPr lang="da-DK" sz="1400" dirty="0"/>
              <a:t>  return new </a:t>
            </a:r>
            <a:r>
              <a:rPr lang="da-DK" sz="1400" dirty="0" err="1"/>
              <a:t>Promise</a:t>
            </a:r>
            <a:r>
              <a:rPr lang="da-DK" sz="1400" dirty="0"/>
              <a:t>(</a:t>
            </a:r>
            <a:r>
              <a:rPr lang="da-DK" sz="1400" dirty="0" err="1"/>
              <a:t>resolve</a:t>
            </a:r>
            <a:r>
              <a:rPr lang="da-DK" sz="1400" dirty="0"/>
              <a:t> =&gt; {</a:t>
            </a:r>
          </a:p>
          <a:p>
            <a:r>
              <a:rPr lang="da-DK" sz="1400" dirty="0"/>
              <a:t>    </a:t>
            </a:r>
            <a:r>
              <a:rPr lang="da-DK" sz="1400" dirty="0" err="1"/>
              <a:t>setTimeout</a:t>
            </a:r>
            <a:r>
              <a:rPr lang="da-DK" sz="1400" dirty="0"/>
              <a:t>(() =&gt; {</a:t>
            </a:r>
          </a:p>
          <a:p>
            <a:r>
              <a:rPr lang="da-DK" sz="1400" dirty="0"/>
              <a:t>      </a:t>
            </a:r>
            <a:r>
              <a:rPr lang="da-DK" sz="1400" dirty="0" err="1"/>
              <a:t>resolve</a:t>
            </a:r>
            <a:r>
              <a:rPr lang="da-DK" sz="1400" dirty="0"/>
              <a:t>(x);</a:t>
            </a:r>
          </a:p>
          <a:p>
            <a:r>
              <a:rPr lang="da-DK" sz="1400" dirty="0"/>
              <a:t>    }, 2000);</a:t>
            </a:r>
          </a:p>
          <a:p>
            <a:r>
              <a:rPr lang="da-DK" sz="1400" dirty="0"/>
              <a:t>  });</a:t>
            </a:r>
          </a:p>
          <a:p>
            <a:r>
              <a:rPr lang="da-DK" sz="1400" dirty="0"/>
              <a:t>}</a:t>
            </a:r>
          </a:p>
          <a:p>
            <a:endParaRPr lang="da-DK" sz="1400" dirty="0"/>
          </a:p>
          <a:p>
            <a:r>
              <a:rPr lang="da-DK" sz="1400" dirty="0" err="1"/>
              <a:t>async</a:t>
            </a:r>
            <a:r>
              <a:rPr lang="da-DK" sz="1400" dirty="0"/>
              <a:t> </a:t>
            </a:r>
            <a:r>
              <a:rPr lang="da-DK" sz="1400" dirty="0" err="1"/>
              <a:t>function</a:t>
            </a:r>
            <a:r>
              <a:rPr lang="da-DK" sz="1400" dirty="0"/>
              <a:t> f1() {</a:t>
            </a:r>
          </a:p>
          <a:p>
            <a:r>
              <a:rPr lang="da-DK" sz="1400" dirty="0"/>
              <a:t>  var x = </a:t>
            </a:r>
            <a:r>
              <a:rPr lang="da-DK" sz="1400" dirty="0" err="1"/>
              <a:t>await</a:t>
            </a:r>
            <a:r>
              <a:rPr lang="da-DK" sz="1400" dirty="0"/>
              <a:t> resolveAfter2Seconds(10);</a:t>
            </a:r>
          </a:p>
          <a:p>
            <a:r>
              <a:rPr lang="da-DK" sz="1400" dirty="0"/>
              <a:t>  console.log(x); // 10</a:t>
            </a:r>
          </a:p>
          <a:p>
            <a:r>
              <a:rPr lang="da-DK" sz="1400" dirty="0"/>
              <a:t>}</a:t>
            </a:r>
          </a:p>
          <a:p>
            <a:r>
              <a:rPr lang="da-DK" sz="1400" dirty="0"/>
              <a:t>f1();</a:t>
            </a:r>
          </a:p>
        </p:txBody>
      </p:sp>
    </p:spTree>
    <p:extLst>
      <p:ext uri="{BB962C8B-B14F-4D97-AF65-F5344CB8AC3E}">
        <p14:creationId xmlns:p14="http://schemas.microsoft.com/office/powerpoint/2010/main" val="72621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</a:t>
            </a:r>
            <a:r>
              <a:rPr lang="en-US" altLang="en-US" sz="3200"/>
              <a:t>Arrow Syntax</a:t>
            </a:r>
            <a:endParaRPr lang="en-US" altLang="en-US" sz="3200" dirty="0"/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Fat arrow syntax</a:t>
            </a:r>
          </a:p>
          <a:p>
            <a:r>
              <a:rPr lang="en-US" altLang="en-US" dirty="0"/>
              <a:t>Much like lambdas</a:t>
            </a:r>
          </a:p>
          <a:p>
            <a:r>
              <a:rPr lang="en-US" altLang="en-US" dirty="0"/>
              <a:t>Good for passing functions as parameters</a:t>
            </a:r>
          </a:p>
          <a:p>
            <a:pPr lvl="1"/>
            <a:r>
              <a:rPr lang="en-US" altLang="en-US" dirty="0"/>
              <a:t>Callback?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B137E8-167C-4203-8CF4-1E33BF330644}"/>
              </a:ext>
            </a:extLst>
          </p:cNvPr>
          <p:cNvSpPr/>
          <p:nvPr/>
        </p:nvSpPr>
        <p:spPr>
          <a:xfrm>
            <a:off x="1115616" y="3428999"/>
            <a:ext cx="2736304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function </a:t>
            </a:r>
            <a:r>
              <a:rPr lang="en-US" sz="1400" dirty="0" err="1"/>
              <a:t>timesTwo</a:t>
            </a:r>
            <a:r>
              <a:rPr lang="en-US" sz="1400" dirty="0"/>
              <a:t>(params) {</a:t>
            </a:r>
          </a:p>
          <a:p>
            <a:r>
              <a:rPr lang="en-US" sz="1400" dirty="0"/>
              <a:t>  return params * 2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err="1"/>
              <a:t>timesTwo</a:t>
            </a:r>
            <a:r>
              <a:rPr lang="en-US" sz="1400" dirty="0"/>
              <a:t>(4);  // 8</a:t>
            </a:r>
            <a:endParaRPr lang="da-DK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5149C1-ABEC-49FE-8148-1ED860C27F96}"/>
              </a:ext>
            </a:extLst>
          </p:cNvPr>
          <p:cNvSpPr/>
          <p:nvPr/>
        </p:nvSpPr>
        <p:spPr>
          <a:xfrm>
            <a:off x="4355976" y="3428999"/>
            <a:ext cx="3528392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var </a:t>
            </a:r>
            <a:r>
              <a:rPr lang="en-US" sz="1400" dirty="0" err="1"/>
              <a:t>timesTwo</a:t>
            </a:r>
            <a:r>
              <a:rPr lang="en-US" sz="1400" dirty="0"/>
              <a:t> = params =&gt; params * 2</a:t>
            </a:r>
          </a:p>
          <a:p>
            <a:endParaRPr lang="en-US" sz="1400" dirty="0"/>
          </a:p>
          <a:p>
            <a:r>
              <a:rPr lang="en-US" sz="1400" dirty="0" err="1"/>
              <a:t>timesTwo</a:t>
            </a:r>
            <a:r>
              <a:rPr lang="en-US" sz="1400" dirty="0"/>
              <a:t>(4);  // 8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409038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PAUSE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4744"/>
            <a:ext cx="8001794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Then: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Recap of HTML, CSS, JavaScript, PHP, MySQL &amp; MVC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8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Plan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908721"/>
            <a:ext cx="7796213" cy="5760640"/>
          </a:xfrm>
        </p:spPr>
        <p:txBody>
          <a:bodyPr/>
          <a:lstStyle/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1: HTML &amp; CSS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2: JavaScript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3: HTTP, PHP &amp; AJAX (march 1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4: MariaDB / MySQL (march 8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5: Recap, Internet History, Project help (march 15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Project Hand-In (march 22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OOP PHP, MVC, Routers, Reflection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6: Midway Evaluation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Project Presentation (march 29</a:t>
            </a:r>
            <a:r>
              <a:rPr lang="en-US" altLang="en-US" sz="14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7: Assignment 2 specification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8: API’s, REST &amp; SOAP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9: Libraries &amp; Frameworks </a:t>
            </a:r>
          </a:p>
          <a:p>
            <a:pPr lvl="2"/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(Bootstrap, jQuery, Leaflet, Google Charts)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10: Search Engine Optimization and Analytics</a:t>
            </a:r>
          </a:p>
          <a:p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Week 11: ASP 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</a:rPr>
              <a:t> LINQ scaffolding, A2 hand-in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Week 12: Assignment 2 General Feedback, Recap, Exam Questions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6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HTML, CSS, JavaScript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124744"/>
            <a:ext cx="8001794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Then: 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Front End Languages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91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052A8EC7-93CA-4E70-9878-63180525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CSS &amp; JavaScript</a:t>
            </a:r>
          </a:p>
        </p:txBody>
      </p:sp>
      <p:sp>
        <p:nvSpPr>
          <p:cNvPr id="7171" name="Pladsholder til indhold 2">
            <a:extLst>
              <a:ext uri="{FF2B5EF4-FFF2-40B4-BE49-F238E27FC236}">
                <a16:creationId xmlns:a16="http://schemas.microsoft.com/office/drawing/2014/main" id="{243C5E4D-3D9A-4455-AE19-ED8E6359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A browser </a:t>
            </a:r>
            <a:r>
              <a:rPr lang="en-US" altLang="en-US" b="1" u="sng"/>
              <a:t>only</a:t>
            </a:r>
            <a:r>
              <a:rPr lang="en-US" altLang="en-US"/>
              <a:t> understands HTML, CSS &amp; JavaScript</a:t>
            </a:r>
          </a:p>
          <a:p>
            <a:pPr lvl="1"/>
            <a:r>
              <a:rPr lang="en-US" altLang="en-US"/>
              <a:t>All variations are translated to these language</a:t>
            </a:r>
          </a:p>
          <a:p>
            <a:pPr lvl="1"/>
            <a:r>
              <a:rPr lang="en-US" altLang="en-US"/>
              <a:t>Frameworks are pre-written code you can call</a:t>
            </a:r>
          </a:p>
          <a:p>
            <a:pPr lvl="1"/>
            <a:r>
              <a:rPr lang="en-US" altLang="en-US"/>
              <a:t>Most media types are supported by browsers</a:t>
            </a:r>
          </a:p>
          <a:p>
            <a:pPr lvl="1"/>
            <a:r>
              <a:rPr lang="en-US" altLang="en-US"/>
              <a:t>There are minor differences in browser interpretation</a:t>
            </a:r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0F0B7DFF-68CE-426C-B16E-8A5D1FCED0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81A084B6-2CC5-4AFA-A13A-40C3227F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3DD965-8DBB-4438-A840-5BD5BAA3B5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CC6BF3DE-9EC1-4480-BB12-3D7FBEA5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3A49FF98-49F9-42AF-B541-8CCEF279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CSS &amp;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FCE7137B-347C-48DB-88B0-29C5AA07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HTML Defines the structure and ties the 3 together</a:t>
            </a:r>
          </a:p>
          <a:p>
            <a:r>
              <a:rPr lang="en-US" altLang="en-US"/>
              <a:t>CSS is only concerned with how things look</a:t>
            </a:r>
          </a:p>
          <a:p>
            <a:r>
              <a:rPr lang="en-US" altLang="en-US"/>
              <a:t>Once HTML and CSS is loaded, the browser creates the DOM</a:t>
            </a:r>
          </a:p>
          <a:p>
            <a:r>
              <a:rPr lang="en-US" altLang="en-US"/>
              <a:t>JavaScript can manipulate the DOM after it is created</a:t>
            </a:r>
          </a:p>
          <a:p>
            <a:r>
              <a:rPr lang="en-US" altLang="en-US"/>
              <a:t>JavaScript is Turing complete; HTML and CSS is single-purpose</a:t>
            </a:r>
          </a:p>
          <a:p>
            <a:r>
              <a:rPr lang="en-US" altLang="en-US"/>
              <a:t>The languages are not limited to browsers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007644B5-22F3-4007-A1EE-18EEF1F0CE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D52A4767-3D22-4A9B-945D-B89FA40C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2D1D0-60BB-4CD1-A8B6-B9EC2661283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1061D78-18FB-4C96-805C-A705B1023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3E514981-CBF3-4DEC-9665-B1112531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 General Template</a:t>
            </a:r>
          </a:p>
        </p:txBody>
      </p:sp>
      <p:sp>
        <p:nvSpPr>
          <p:cNvPr id="9219" name="Pladsholder til indhold 2">
            <a:extLst>
              <a:ext uri="{FF2B5EF4-FFF2-40B4-BE49-F238E27FC236}">
                <a16:creationId xmlns:a16="http://schemas.microsoft.com/office/drawing/2014/main" id="{2C4A45FF-FA9C-4AAD-B355-E892B30E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557338"/>
            <a:ext cx="7845425" cy="48244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&lt;!DOCTYPE html&gt;</a:t>
            </a:r>
            <a:br>
              <a:rPr lang="en-US" altLang="da-DK" sz="1800"/>
            </a:br>
            <a:r>
              <a:rPr lang="en-US" altLang="da-DK" sz="1800"/>
              <a:t>&lt;html&gt;</a:t>
            </a:r>
            <a:br>
              <a:rPr lang="en-US" altLang="da-DK" sz="1800"/>
            </a:br>
            <a:r>
              <a:rPr lang="en-US" altLang="da-DK" sz="1800"/>
              <a:t>    &lt;head&gt;</a:t>
            </a:r>
            <a:br>
              <a:rPr lang="en-US" altLang="da-DK" sz="1800"/>
            </a:br>
            <a:r>
              <a:rPr lang="en-US" altLang="da-DK" sz="1800"/>
              <a:t>        &lt;title&gt;Title of the document&lt;/title&gt;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&lt;meta name="viewport" content="width=device-width, initial-scale=1.0"&gt;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</a:t>
            </a:r>
            <a:r>
              <a:rPr lang="da-DK" altLang="da-DK" sz="1800"/>
              <a:t>&lt;script src="myscripts.js"&gt;&lt;/script&gt;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&lt;link rel="stylesheet" type="text/css" href="style.css"&gt;</a:t>
            </a:r>
            <a:br>
              <a:rPr lang="en-US" altLang="da-DK" sz="1800"/>
            </a:br>
            <a:r>
              <a:rPr lang="en-US" altLang="da-DK" sz="1800"/>
              <a:t>    &lt;/head&gt;</a:t>
            </a:r>
            <a:br>
              <a:rPr lang="en-US" altLang="da-DK" sz="1800"/>
            </a:br>
            <a:r>
              <a:rPr lang="en-US" altLang="da-DK" sz="1800"/>
              <a:t>    &lt;!--Comment--&gt;</a:t>
            </a:r>
            <a:br>
              <a:rPr lang="en-US" altLang="da-DK" sz="1800"/>
            </a:br>
            <a:r>
              <a:rPr lang="en-US" altLang="da-DK" sz="1800"/>
              <a:t>    &lt;body&gt;</a:t>
            </a:r>
            <a:br>
              <a:rPr lang="en-US" altLang="da-DK" sz="1800"/>
            </a:br>
            <a:r>
              <a:rPr lang="en-US" altLang="da-DK" sz="1800"/>
              <a:t>        &lt;h1&gt;Header&lt;/h1&gt;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&lt;p&gt;General content&lt;/p&gt;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    &lt;a href="url"&gt;A link&lt;/a&gt;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da-DK" sz="1800"/>
              <a:t>    &lt;/body&gt;</a:t>
            </a:r>
            <a:br>
              <a:rPr lang="en-US" altLang="da-DK" sz="1800"/>
            </a:br>
            <a:r>
              <a:rPr lang="en-US" altLang="da-DK" sz="1800"/>
              <a:t>&lt;/html&gt;</a:t>
            </a:r>
            <a:endParaRPr lang="en-US" altLang="en-US" sz="1800"/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D7120831-BC2F-496A-BD44-51B920E516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B213069-00AD-40E4-BB3D-80A0E782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B1B200-894B-4FA8-AE99-FFEDEC22716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D1A50493-ED7F-4BA2-A61D-E52A38A06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75FEAB64-799F-4078-BDF4-124BE20D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 and Attributes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FF484183-4760-4BBF-B48E-AE6702F6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&lt;element attribute=“value”&gt;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    Element Content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&lt;/element&gt;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B1BF11D8-B342-4BB9-9A0A-7591AEAAFB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F221D288-2FAE-4C68-9890-A9B3292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98305D-A9D8-45A4-A221-5CC41E25B46E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F1995FAE-A8B5-4405-B133-6C2C43E5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DD7796B-813C-4C2C-AD94-6329A4F8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HTML, Head &amp; Body</a:t>
            </a:r>
          </a:p>
        </p:txBody>
      </p:sp>
      <p:sp>
        <p:nvSpPr>
          <p:cNvPr id="11267" name="Pladsholder til indhold 2">
            <a:extLst>
              <a:ext uri="{FF2B5EF4-FFF2-40B4-BE49-F238E27FC236}">
                <a16:creationId xmlns:a16="http://schemas.microsoft.com/office/drawing/2014/main" id="{FCAFF596-291B-45AA-AF4C-82CE06C2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/>
              <a:t>&lt;html&gt; wraps the &lt;head&gt; and &lt;body&gt;</a:t>
            </a:r>
          </a:p>
          <a:p>
            <a:r>
              <a:rPr lang="en-US" altLang="en-US"/>
              <a:t>&lt;head&gt; contains functional, invisible content</a:t>
            </a:r>
          </a:p>
          <a:p>
            <a:r>
              <a:rPr lang="en-US" altLang="en-US"/>
              <a:t>&lt;body&gt; contains the actual document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A41A53EB-7106-452D-B30C-61753C618B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348D7313-E549-4B6D-9A20-32C8F9FD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8702E-454F-446B-918D-3D2E7D69A11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AA41F7-ACDB-4CE6-90B6-E1401DF0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90309107-7C1A-401B-90A0-D63EFD0E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The HTML DOM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F56F889D-0DD3-4A41-B26F-EDC71818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650" cy="5256212"/>
          </a:xfrm>
        </p:spPr>
        <p:txBody>
          <a:bodyPr/>
          <a:lstStyle/>
          <a:p>
            <a:r>
              <a:rPr lang="en-US" altLang="en-US" dirty="0"/>
              <a:t>Document Object Model</a:t>
            </a:r>
          </a:p>
          <a:p>
            <a:r>
              <a:rPr lang="en-US" altLang="en-US" dirty="0"/>
              <a:t>Right-click on any page in Chrome and select “inspect”</a:t>
            </a: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F6019DC0-61B1-4715-9A51-3CAE40512E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31FB2C2D-2F98-4D68-B939-F6A74723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7BB978-FD7A-4077-A38B-5DF0614BA587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032E13E9-72F8-4FD4-8C35-0CCC1FF9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 descr="DOM HTML tree">
            <a:extLst>
              <a:ext uri="{FF2B5EF4-FFF2-40B4-BE49-F238E27FC236}">
                <a16:creationId xmlns:a16="http://schemas.microsoft.com/office/drawing/2014/main" id="{24F9EB5C-73DE-44CA-9BD2-3F67E4E0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4" y="3089275"/>
            <a:ext cx="5402263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1">
            <a:extLst>
              <a:ext uri="{FF2B5EF4-FFF2-40B4-BE49-F238E27FC236}">
                <a16:creationId xmlns:a16="http://schemas.microsoft.com/office/drawing/2014/main" id="{B6DC71D3-BC1C-4EC1-870E-21B3BE947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6237288"/>
            <a:ext cx="3413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1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Source: https://www.w3schools.com/js/js_htmldom.asp</a:t>
            </a:r>
            <a:endParaRPr lang="da-DK" altLang="da-DK" sz="11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599C8C46-0FD0-405D-BB60-E5561D3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Headers &amp; Paragraphs</a:t>
            </a:r>
          </a:p>
        </p:txBody>
      </p:sp>
      <p:sp>
        <p:nvSpPr>
          <p:cNvPr id="13315" name="Pladsholder til dato 3">
            <a:extLst>
              <a:ext uri="{FF2B5EF4-FFF2-40B4-BE49-F238E27FC236}">
                <a16:creationId xmlns:a16="http://schemas.microsoft.com/office/drawing/2014/main" id="{3E47FE3D-3C81-4FC1-B8B0-F0C82373E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3316" name="Pladsholder til diasnummer 4">
            <a:extLst>
              <a:ext uri="{FF2B5EF4-FFF2-40B4-BE49-F238E27FC236}">
                <a16:creationId xmlns:a16="http://schemas.microsoft.com/office/drawing/2014/main" id="{B52581AE-7B2E-4F9F-B3CB-B770F6D5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116E39-E0BE-4BE0-B3A6-20772D71C93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3317" name="Picture 4" descr="graat_logo-aeble.png">
            <a:extLst>
              <a:ext uri="{FF2B5EF4-FFF2-40B4-BE49-F238E27FC236}">
                <a16:creationId xmlns:a16="http://schemas.microsoft.com/office/drawing/2014/main" id="{6F8CC447-6C05-4E69-A688-10D00CAC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Content Placeholder 2">
            <a:extLst>
              <a:ext uri="{FF2B5EF4-FFF2-40B4-BE49-F238E27FC236}">
                <a16:creationId xmlns:a16="http://schemas.microsoft.com/office/drawing/2014/main" id="{3FDBEE45-636C-4945-9C86-0EBD3BC2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738"/>
            <a:ext cx="8229600" cy="1128712"/>
          </a:xfrm>
        </p:spPr>
        <p:txBody>
          <a:bodyPr/>
          <a:lstStyle/>
          <a:p>
            <a:r>
              <a:rPr lang="en-US" altLang="da-DK"/>
              <a:t>Document elements are comparable to those of MS Word</a:t>
            </a:r>
          </a:p>
          <a:p>
            <a:r>
              <a:rPr lang="en-US" altLang="da-DK"/>
              <a:t>The </a:t>
            </a:r>
            <a:r>
              <a:rPr lang="en-US" altLang="da-DK" b="1"/>
              <a:t>style</a:t>
            </a:r>
            <a:r>
              <a:rPr lang="en-US" altLang="da-DK"/>
              <a:t> attribute contains CSS – we will get back to that</a:t>
            </a:r>
            <a:endParaRPr lang="da-DK" altLang="da-DK"/>
          </a:p>
        </p:txBody>
      </p:sp>
      <p:sp>
        <p:nvSpPr>
          <p:cNvPr id="13320" name="TextBox 5">
            <a:extLst>
              <a:ext uri="{FF2B5EF4-FFF2-40B4-BE49-F238E27FC236}">
                <a16:creationId xmlns:a16="http://schemas.microsoft.com/office/drawing/2014/main" id="{23FECBE7-9F44-46DB-8C41-26801C12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2236788"/>
            <a:ext cx="1154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&lt;b&gt; &lt;i&gt; &lt;u&gt;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1" name="TextBox 11">
            <a:extLst>
              <a:ext uri="{FF2B5EF4-FFF2-40B4-BE49-F238E27FC236}">
                <a16:creationId xmlns:a16="http://schemas.microsoft.com/office/drawing/2014/main" id="{5C4FDF8E-8519-45FB-9B43-7B4E3B63C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52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&lt;p&gt;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2" name="TextBox 12">
            <a:extLst>
              <a:ext uri="{FF2B5EF4-FFF2-40B4-BE49-F238E27FC236}">
                <a16:creationId xmlns:a16="http://schemas.microsoft.com/office/drawing/2014/main" id="{3686BD9E-1D61-4A60-A02E-5DC06E2F6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252663"/>
            <a:ext cx="1155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&lt;h1&gt;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3" name="TextBox 13">
            <a:extLst>
              <a:ext uri="{FF2B5EF4-FFF2-40B4-BE49-F238E27FC236}">
                <a16:creationId xmlns:a16="http://schemas.microsoft.com/office/drawing/2014/main" id="{10B1BCE8-BEB4-4689-8039-3F193235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2243138"/>
            <a:ext cx="11541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60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&lt;h2&gt;</a:t>
            </a:r>
            <a:endParaRPr lang="da-DK" altLang="da-DK" sz="160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71F77-0687-4E3D-84EF-4F4228FD7862}"/>
              </a:ext>
            </a:extLst>
          </p:cNvPr>
          <p:cNvSpPr txBox="1"/>
          <p:nvPr/>
        </p:nvSpPr>
        <p:spPr>
          <a:xfrm>
            <a:off x="468313" y="4221163"/>
            <a:ext cx="2808287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Header1</a:t>
            </a:r>
          </a:p>
          <a:p>
            <a:pPr>
              <a:defRPr/>
            </a:pPr>
            <a:r>
              <a:rPr lang="en-US" sz="3600" dirty="0"/>
              <a:t>Header2</a:t>
            </a:r>
            <a:endParaRPr lang="en-US" dirty="0"/>
          </a:p>
          <a:p>
            <a:pPr>
              <a:defRPr/>
            </a:pPr>
            <a:r>
              <a:rPr lang="en-US" sz="1800" dirty="0"/>
              <a:t>Some text with </a:t>
            </a:r>
            <a:r>
              <a:rPr lang="en-US" sz="1800" b="1" dirty="0"/>
              <a:t>bold</a:t>
            </a:r>
            <a:r>
              <a:rPr lang="en-US" sz="1800" dirty="0"/>
              <a:t>, </a:t>
            </a:r>
            <a:r>
              <a:rPr lang="en-US" sz="1800" i="1" dirty="0"/>
              <a:t>italic</a:t>
            </a:r>
            <a:r>
              <a:rPr lang="en-US" sz="1800" dirty="0"/>
              <a:t> and </a:t>
            </a:r>
            <a:r>
              <a:rPr lang="en-US" sz="1800" u="sng" dirty="0"/>
              <a:t>underlined</a:t>
            </a:r>
            <a:r>
              <a:rPr lang="en-US" sz="1800" dirty="0"/>
              <a:t> text</a:t>
            </a:r>
          </a:p>
          <a:p>
            <a:pPr>
              <a:defRPr/>
            </a:pPr>
            <a:r>
              <a:rPr lang="en-US" sz="18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Even a link</a:t>
            </a:r>
            <a:endParaRPr lang="da-DK" sz="1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27" name="TextBox 8">
            <a:extLst>
              <a:ext uri="{FF2B5EF4-FFF2-40B4-BE49-F238E27FC236}">
                <a16:creationId xmlns:a16="http://schemas.microsoft.com/office/drawing/2014/main" id="{507F2CDC-17A3-49B0-B119-0533B5AAC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133850"/>
            <a:ext cx="44656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&lt;h1&gt;Title&lt;/h1&gt;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&lt;h2&gt;Header&lt;/h2&gt;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Some text with &lt;b&gt;bold&lt;/b&gt;, &lt;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i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&gt;italic&lt;/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i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&gt; and &lt;u&gt;underlined&lt;/u&gt; text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br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/&gt;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    &lt;a </a:t>
            </a:r>
            <a:r>
              <a:rPr lang="en-US" altLang="da-DK" sz="1800" dirty="0" err="1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href</a:t>
            </a: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="URL"&gt;Even a link&lt;/a&gt;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da-DK" sz="1800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&lt;/p&gt;</a:t>
            </a:r>
            <a:endParaRPr lang="da-DK" altLang="da-DK" sz="1800" dirty="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sp>
        <p:nvSpPr>
          <p:cNvPr id="13328" name="TextBox 9">
            <a:extLst>
              <a:ext uri="{FF2B5EF4-FFF2-40B4-BE49-F238E27FC236}">
                <a16:creationId xmlns:a16="http://schemas.microsoft.com/office/drawing/2014/main" id="{94D79A54-A2F6-4CB6-92AE-6C6EADFE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27525"/>
            <a:ext cx="113982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da-DK" sz="11500" b="1" dirty="0">
                <a:solidFill>
                  <a:srgbClr val="000000"/>
                </a:solidFill>
                <a:latin typeface="Gill Sans" pitchFamily="6" charset="0"/>
                <a:ea typeface="ヒラギノ角ゴ ProN W3" pitchFamily="6" charset="-128"/>
              </a:rPr>
              <a:t>=</a:t>
            </a:r>
            <a:endParaRPr lang="da-DK" altLang="da-DK" sz="4200" b="1" dirty="0">
              <a:solidFill>
                <a:srgbClr val="000000"/>
              </a:solidFill>
              <a:latin typeface="Gill Sans" pitchFamily="6" charset="0"/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8BD53-DEEA-43CD-ABB5-9411DF41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1204307"/>
            <a:ext cx="60579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Divs and Spans</a:t>
            </a:r>
          </a:p>
        </p:txBody>
      </p:sp>
      <p:sp>
        <p:nvSpPr>
          <p:cNvPr id="18435" name="Pladsholder til indhold 2">
            <a:extLst>
              <a:ext uri="{FF2B5EF4-FFF2-40B4-BE49-F238E27FC236}">
                <a16:creationId xmlns:a16="http://schemas.microsoft.com/office/drawing/2014/main" id="{F3DC9F6A-FA24-4996-AB17-C6A4A60B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341438"/>
            <a:ext cx="7488238" cy="7191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A &lt;div&gt; is of the type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Pladsholder til indhold 2">
            <a:extLst>
              <a:ext uri="{FF2B5EF4-FFF2-40B4-BE49-F238E27FC236}">
                <a16:creationId xmlns:a16="http://schemas.microsoft.com/office/drawing/2014/main" id="{C8C46F83-5777-4132-BECF-E222E06E670E}"/>
              </a:ext>
            </a:extLst>
          </p:cNvPr>
          <p:cNvSpPr txBox="1">
            <a:spLocks/>
          </p:cNvSpPr>
          <p:nvPr/>
        </p:nvSpPr>
        <p:spPr bwMode="auto">
          <a:xfrm>
            <a:off x="766763" y="31194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 &lt;span&gt; is</a:t>
            </a:r>
          </a:p>
        </p:txBody>
      </p:sp>
      <p:sp>
        <p:nvSpPr>
          <p:cNvPr id="18440" name="Pladsholder til indhold 2">
            <a:extLst>
              <a:ext uri="{FF2B5EF4-FFF2-40B4-BE49-F238E27FC236}">
                <a16:creationId xmlns:a16="http://schemas.microsoft.com/office/drawing/2014/main" id="{5B1820C0-6F90-4043-B573-D79A6849BB92}"/>
              </a:ext>
            </a:extLst>
          </p:cNvPr>
          <p:cNvSpPr txBox="1">
            <a:spLocks/>
          </p:cNvSpPr>
          <p:nvPr/>
        </p:nvSpPr>
        <p:spPr bwMode="auto">
          <a:xfrm>
            <a:off x="2638425" y="3119438"/>
            <a:ext cx="172878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Of the type</a:t>
            </a:r>
          </a:p>
        </p:txBody>
      </p:sp>
      <p:sp>
        <p:nvSpPr>
          <p:cNvPr id="18441" name="Pladsholder til indhold 2">
            <a:extLst>
              <a:ext uri="{FF2B5EF4-FFF2-40B4-BE49-F238E27FC236}">
                <a16:creationId xmlns:a16="http://schemas.microsoft.com/office/drawing/2014/main" id="{274519F6-9FD7-45DA-87EB-4E2E6DB9B1BE}"/>
              </a:ext>
            </a:extLst>
          </p:cNvPr>
          <p:cNvSpPr txBox="1">
            <a:spLocks/>
          </p:cNvSpPr>
          <p:nvPr/>
        </p:nvSpPr>
        <p:spPr bwMode="auto">
          <a:xfrm>
            <a:off x="4533900" y="3119438"/>
            <a:ext cx="1727200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“inline”</a:t>
            </a:r>
          </a:p>
        </p:txBody>
      </p:sp>
      <p:sp>
        <p:nvSpPr>
          <p:cNvPr id="18442" name="Pladsholder til indhold 2">
            <a:extLst>
              <a:ext uri="{FF2B5EF4-FFF2-40B4-BE49-F238E27FC236}">
                <a16:creationId xmlns:a16="http://schemas.microsoft.com/office/drawing/2014/main" id="{57B0834B-ED90-4F70-8860-0BD35FF00A5E}"/>
              </a:ext>
            </a:extLst>
          </p:cNvPr>
          <p:cNvSpPr txBox="1">
            <a:spLocks/>
          </p:cNvSpPr>
          <p:nvPr/>
        </p:nvSpPr>
        <p:spPr bwMode="auto">
          <a:xfrm>
            <a:off x="755650" y="2182813"/>
            <a:ext cx="7488238" cy="719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“block”</a:t>
            </a:r>
          </a:p>
        </p:txBody>
      </p:sp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900113" y="4056063"/>
            <a:ext cx="720090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The &lt;div&gt; element is the most popular way to group and sort elements that don’t adhere to a specific HTML element type.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6E0057EE-72B0-4F27-BF46-7E7C09DF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Tables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AF84693-9296-4AE4-A27E-6727E28A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863" y="1484313"/>
            <a:ext cx="2592387" cy="44846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&lt;table&gt;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&lt;th&gt;Name&lt;/th&gt;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&lt;th&gt;Gender&lt;/th&gt;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&lt;th&gt;Age&lt;/th&gt;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&lt;td&gt;Mads&lt;/td&gt;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&lt;td&gt;Male&lt;/td&gt;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&lt;td&gt;21&lt;/td&gt;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 &lt;td&gt;Annie&lt;/td&gt;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&lt;td&gt;Female&lt;/td&gt;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   &lt;td&gt;24&lt;/td&gt;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    &lt;/tr&gt;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/>
              <a:t>&lt;/table&gt;</a:t>
            </a:r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EE41891D-6B2F-494A-BDF3-85C8048387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D1495316-DB82-4C8C-8CB1-C67A85D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28FCC4-4C7C-4D07-84C3-C64E3CC4FB01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7466CCE7-9F10-4538-9F6D-3A959A25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69C9-83D2-4D4E-AA8D-26D4FEE90EBA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484313"/>
          <a:ext cx="4824411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37">
                  <a:extLst>
                    <a:ext uri="{9D8B030D-6E8A-4147-A177-3AD203B41FA5}">
                      <a16:colId xmlns:a16="http://schemas.microsoft.com/office/drawing/2014/main" val="346851139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2499453951"/>
                    </a:ext>
                  </a:extLst>
                </a:gridCol>
                <a:gridCol w="1608137">
                  <a:extLst>
                    <a:ext uri="{9D8B030D-6E8A-4147-A177-3AD203B41FA5}">
                      <a16:colId xmlns:a16="http://schemas.microsoft.com/office/drawing/2014/main" val="369457064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Gender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12419123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Mads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Male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109473396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Annie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Female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</a:t>
                      </a:r>
                      <a:endParaRPr lang="da-DK" sz="1800" dirty="0"/>
                    </a:p>
                  </a:txBody>
                  <a:tcPr marL="91424" marR="91424" marT="45733" marB="45733"/>
                </a:tc>
                <a:extLst>
                  <a:ext uri="{0D108BD9-81ED-4DB2-BD59-A6C34878D82A}">
                    <a16:rowId xmlns:a16="http://schemas.microsoft.com/office/drawing/2014/main" val="2592762874"/>
                  </a:ext>
                </a:extLst>
              </a:tr>
            </a:tbl>
          </a:graphicData>
        </a:graphic>
      </p:graphicFrame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456BE178-4E18-4AA5-B783-9E7E96DD219A}"/>
              </a:ext>
            </a:extLst>
          </p:cNvPr>
          <p:cNvSpPr txBox="1">
            <a:spLocks/>
          </p:cNvSpPr>
          <p:nvPr/>
        </p:nvSpPr>
        <p:spPr bwMode="auto">
          <a:xfrm>
            <a:off x="900113" y="2813050"/>
            <a:ext cx="43195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No column definition</a:t>
            </a:r>
          </a:p>
          <a:p>
            <a:pPr>
              <a:defRPr/>
            </a:pPr>
            <a:r>
              <a:rPr lang="en-US" altLang="en-US" dirty="0"/>
              <a:t>Tables contain rows</a:t>
            </a:r>
          </a:p>
          <a:p>
            <a:pPr>
              <a:defRPr/>
            </a:pPr>
            <a:r>
              <a:rPr lang="en-US" altLang="en-US" dirty="0"/>
              <a:t>Rows contain cells</a:t>
            </a:r>
          </a:p>
          <a:p>
            <a:pPr>
              <a:defRPr/>
            </a:pPr>
            <a:r>
              <a:rPr lang="en-US" altLang="en-US" dirty="0"/>
              <a:t>Just like DB content!</a:t>
            </a:r>
          </a:p>
          <a:p>
            <a:pPr>
              <a:defRPr/>
            </a:pPr>
            <a:r>
              <a:rPr lang="en-US" altLang="en-US" dirty="0"/>
              <a:t>Attributes to merge cells</a:t>
            </a:r>
          </a:p>
          <a:p>
            <a:pPr lvl="1">
              <a:defRPr/>
            </a:pPr>
            <a:r>
              <a:rPr lang="en-US" altLang="en-US" dirty="0" err="1"/>
              <a:t>Rowspan</a:t>
            </a:r>
            <a:endParaRPr lang="en-US" altLang="en-US" dirty="0"/>
          </a:p>
          <a:p>
            <a:pPr lvl="1">
              <a:defRPr/>
            </a:pPr>
            <a:r>
              <a:rPr lang="en-US" altLang="en-US" dirty="0" err="1"/>
              <a:t>Colspan</a:t>
            </a: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Agenda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22735"/>
            <a:ext cx="3526284" cy="4968552"/>
          </a:xfrm>
        </p:spPr>
        <p:txBody>
          <a:bodyPr/>
          <a:lstStyle/>
          <a:p>
            <a:r>
              <a:rPr lang="en-US" altLang="en-US" dirty="0"/>
              <a:t>A2: General Feedback</a:t>
            </a:r>
          </a:p>
          <a:p>
            <a:r>
              <a:rPr lang="en-US" altLang="en-US" dirty="0"/>
              <a:t>JavaScript</a:t>
            </a:r>
          </a:p>
          <a:p>
            <a:pPr lvl="1"/>
            <a:r>
              <a:rPr lang="en-US" altLang="en-US" dirty="0"/>
              <a:t>Closures</a:t>
            </a:r>
          </a:p>
          <a:p>
            <a:pPr lvl="1"/>
            <a:r>
              <a:rPr lang="en-US" altLang="en-US" dirty="0"/>
              <a:t>Prototypes</a:t>
            </a:r>
          </a:p>
          <a:p>
            <a:pPr lvl="1"/>
            <a:r>
              <a:rPr lang="en-US" altLang="en-US" dirty="0"/>
              <a:t>Callbacks</a:t>
            </a:r>
          </a:p>
          <a:p>
            <a:pPr lvl="1"/>
            <a:r>
              <a:rPr lang="en-US" altLang="en-US" dirty="0"/>
              <a:t>Promises</a:t>
            </a:r>
          </a:p>
          <a:p>
            <a:pPr lvl="1"/>
            <a:r>
              <a:rPr lang="en-US" altLang="en-US" dirty="0"/>
              <a:t>Arrow Syntax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dirty="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F60F6C-46C5-4E34-8DDF-AC0707329B38}"/>
              </a:ext>
            </a:extLst>
          </p:cNvPr>
          <p:cNvSpPr txBox="1">
            <a:spLocks/>
          </p:cNvSpPr>
          <p:nvPr/>
        </p:nvSpPr>
        <p:spPr bwMode="auto">
          <a:xfrm>
            <a:off x="5078164" y="1484784"/>
            <a:ext cx="352628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Recap</a:t>
            </a:r>
          </a:p>
          <a:p>
            <a:pPr lvl="1"/>
            <a:r>
              <a:rPr lang="en-US" altLang="en-US" dirty="0"/>
              <a:t>HTML</a:t>
            </a:r>
          </a:p>
          <a:p>
            <a:pPr lvl="1"/>
            <a:r>
              <a:rPr lang="en-US" altLang="en-US" dirty="0"/>
              <a:t>CSS</a:t>
            </a:r>
          </a:p>
          <a:p>
            <a:pPr lvl="1"/>
            <a:r>
              <a:rPr lang="en-US" altLang="en-US" dirty="0"/>
              <a:t>JavaScript</a:t>
            </a:r>
          </a:p>
          <a:p>
            <a:pPr lvl="1"/>
            <a:r>
              <a:rPr lang="en-US" altLang="en-US" dirty="0"/>
              <a:t>PHP</a:t>
            </a:r>
          </a:p>
          <a:p>
            <a:pPr lvl="1"/>
            <a:r>
              <a:rPr lang="en-US" altLang="en-US" dirty="0"/>
              <a:t>MySQL</a:t>
            </a:r>
          </a:p>
          <a:p>
            <a:pPr lvl="1"/>
            <a:r>
              <a:rPr lang="en-US" altLang="en-US" dirty="0"/>
              <a:t>MVC</a:t>
            </a:r>
          </a:p>
          <a:p>
            <a:r>
              <a:rPr lang="en-US" altLang="en-US" dirty="0"/>
              <a:t>Exam Questions</a:t>
            </a:r>
          </a:p>
          <a:p>
            <a:r>
              <a:rPr lang="en-US" altLang="en-US" dirty="0"/>
              <a:t>Exam Plan</a:t>
            </a:r>
          </a:p>
          <a:p>
            <a:r>
              <a:rPr lang="en-US" altLang="en-US" dirty="0"/>
              <a:t>End Evaluation</a:t>
            </a:r>
          </a:p>
          <a:p>
            <a:r>
              <a:rPr lang="en-US" altLang="en-US" dirty="0"/>
              <a:t>A2 approval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D2D81F13-FA51-4C94-9D50-630FAAFE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Forms</a:t>
            </a:r>
          </a:p>
        </p:txBody>
      </p:sp>
      <p:sp>
        <p:nvSpPr>
          <p:cNvPr id="18436" name="Pladsholder til dato 3">
            <a:extLst>
              <a:ext uri="{FF2B5EF4-FFF2-40B4-BE49-F238E27FC236}">
                <a16:creationId xmlns:a16="http://schemas.microsoft.com/office/drawing/2014/main" id="{394FFC80-675C-4661-B546-32241D8FFF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8437" name="Pladsholder til diasnummer 4">
            <a:extLst>
              <a:ext uri="{FF2B5EF4-FFF2-40B4-BE49-F238E27FC236}">
                <a16:creationId xmlns:a16="http://schemas.microsoft.com/office/drawing/2014/main" id="{A87C4E95-CB05-4CFA-9080-D0E3FC5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93B97-A1A3-4A5D-8518-2F50DC557AA4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8438" name="Picture 4" descr="graat_logo-aeble.png">
            <a:extLst>
              <a:ext uri="{FF2B5EF4-FFF2-40B4-BE49-F238E27FC236}">
                <a16:creationId xmlns:a16="http://schemas.microsoft.com/office/drawing/2014/main" id="{E77DE71C-5D62-4B1F-A3CD-A7FFFB85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Pladsholder til indhold 2">
            <a:extLst>
              <a:ext uri="{FF2B5EF4-FFF2-40B4-BE49-F238E27FC236}">
                <a16:creationId xmlns:a16="http://schemas.microsoft.com/office/drawing/2014/main" id="{D79941B0-BBC5-4A3A-B6BD-656DA592796F}"/>
              </a:ext>
            </a:extLst>
          </p:cNvPr>
          <p:cNvSpPr txBox="1">
            <a:spLocks/>
          </p:cNvSpPr>
          <p:nvPr/>
        </p:nvSpPr>
        <p:spPr bwMode="auto">
          <a:xfrm>
            <a:off x="900113" y="1556792"/>
            <a:ext cx="7200900" cy="45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&lt;form 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action=“url.html” method=“GET”</a:t>
            </a:r>
            <a:r>
              <a:rPr lang="en-US" altLang="en-US" sz="2000" dirty="0"/>
              <a:t>&gt;</a:t>
            </a:r>
          </a:p>
          <a:p>
            <a:pPr lvl="1"/>
            <a:r>
              <a:rPr lang="en-US" altLang="en-US" sz="2000" dirty="0"/>
              <a:t>&lt;</a:t>
            </a:r>
            <a:r>
              <a:rPr lang="en-US" altLang="en-US" sz="2000" dirty="0" err="1"/>
              <a:t>fieldset</a:t>
            </a:r>
            <a:r>
              <a:rPr lang="en-US" altLang="en-US" sz="2000" dirty="0"/>
              <a:t>&gt;</a:t>
            </a:r>
          </a:p>
          <a:p>
            <a:pPr lvl="2"/>
            <a:r>
              <a:rPr lang="en-US" altLang="en-US" dirty="0"/>
              <a:t>&lt;legend&gt;Explanation&lt;/legend&gt;</a:t>
            </a:r>
          </a:p>
          <a:p>
            <a:pPr lvl="2"/>
            <a:r>
              <a:rPr lang="en-US" altLang="en-US" dirty="0"/>
              <a:t>&lt;input type=“text” placeholder=“write here”/&gt;</a:t>
            </a:r>
          </a:p>
          <a:p>
            <a:pPr lvl="2"/>
            <a:r>
              <a:rPr lang="en-US" altLang="en-US" dirty="0"/>
              <a:t>&lt;input type=“password” </a:t>
            </a:r>
            <a:r>
              <a:rPr lang="en-US" altLang="en-US" dirty="0" err="1"/>
              <a:t>tabindex</a:t>
            </a:r>
            <a:r>
              <a:rPr lang="en-US" altLang="en-US" dirty="0"/>
              <a:t>=“1” autofocus/&gt;</a:t>
            </a:r>
          </a:p>
          <a:p>
            <a:pPr lvl="2"/>
            <a:r>
              <a:rPr lang="en-US" altLang="en-US" dirty="0"/>
              <a:t>&lt;input type=“file” name=“file”/&gt;</a:t>
            </a:r>
          </a:p>
          <a:p>
            <a:pPr lvl="2"/>
            <a:r>
              <a:rPr lang="en-US" altLang="en-US" dirty="0"/>
              <a:t>&lt;input type=“submit” </a:t>
            </a:r>
            <a:r>
              <a:rPr lang="en-US" altLang="en-US" dirty="0" err="1"/>
              <a:t>tabindex</a:t>
            </a:r>
            <a:r>
              <a:rPr lang="en-US" altLang="en-US" dirty="0"/>
              <a:t>=“2” &gt;</a:t>
            </a:r>
          </a:p>
          <a:p>
            <a:pPr lvl="2"/>
            <a:r>
              <a:rPr lang="en-US" altLang="en-US" dirty="0"/>
              <a:t>&lt;button&gt;&lt;/button&gt;</a:t>
            </a:r>
          </a:p>
          <a:p>
            <a:pPr lvl="1"/>
            <a:r>
              <a:rPr lang="en-US" altLang="en-US" sz="2000" dirty="0"/>
              <a:t>&lt;/</a:t>
            </a:r>
            <a:r>
              <a:rPr lang="en-US" altLang="en-US" sz="2000" dirty="0" err="1"/>
              <a:t>fieldset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906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69203995-099A-48D1-AB50-48B8912F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HTML Entities</a:t>
            </a:r>
          </a:p>
        </p:txBody>
      </p:sp>
      <p:sp>
        <p:nvSpPr>
          <p:cNvPr id="20483" name="Pladsholder til dato 3">
            <a:extLst>
              <a:ext uri="{FF2B5EF4-FFF2-40B4-BE49-F238E27FC236}">
                <a16:creationId xmlns:a16="http://schemas.microsoft.com/office/drawing/2014/main" id="{F6CA2391-422A-4297-B8BC-F47C7B14CD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20484" name="Pladsholder til diasnummer 4">
            <a:extLst>
              <a:ext uri="{FF2B5EF4-FFF2-40B4-BE49-F238E27FC236}">
                <a16:creationId xmlns:a16="http://schemas.microsoft.com/office/drawing/2014/main" id="{0349C755-028E-4E2B-B554-BD865512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6FA294-0A2E-4D1F-96CF-41CDA33F5C62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0485" name="Picture 4" descr="graat_logo-aeble.png">
            <a:extLst>
              <a:ext uri="{FF2B5EF4-FFF2-40B4-BE49-F238E27FC236}">
                <a16:creationId xmlns:a16="http://schemas.microsoft.com/office/drawing/2014/main" id="{D5869E3B-8CBC-4732-85D0-92B245EA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A3AEEE-0BE9-49D4-98CB-2FF283EAE2F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1341438"/>
          <a:ext cx="6096000" cy="481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410840623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272074920"/>
                    </a:ext>
                  </a:extLst>
                </a:gridCol>
                <a:gridCol w="1235968">
                  <a:extLst>
                    <a:ext uri="{9D8B030D-6E8A-4147-A177-3AD203B41FA5}">
                      <a16:colId xmlns:a16="http://schemas.microsoft.com/office/drawing/2014/main" val="9939696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69623784"/>
                    </a:ext>
                  </a:extLst>
                </a:gridCol>
              </a:tblGrid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Sign</a:t>
                      </a:r>
                      <a:endParaRPr lang="da-DK" sz="1200" dirty="0">
                        <a:effectLst/>
                      </a:endParaRP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Description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Entity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Name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Entity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Number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317572934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endParaRPr lang="da-DK" sz="1200">
                        <a:effectLst/>
                      </a:endParaRP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Space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&amp;nbsp;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&amp;#160;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50857083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&lt;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Less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than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&amp;lt;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&amp;#60;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11254238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&gt;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Greater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than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&amp;gt;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&amp;#62;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359001948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Ampersand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&amp;amp;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&amp;#38;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610221587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"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Double </a:t>
                      </a:r>
                      <a:r>
                        <a:rPr lang="da-DK" sz="1200" dirty="0" err="1">
                          <a:effectLst/>
                        </a:rPr>
                        <a:t>quotation</a:t>
                      </a:r>
                      <a:r>
                        <a:rPr lang="da-DK" sz="1200" dirty="0">
                          <a:effectLst/>
                        </a:rPr>
                        <a:t> mark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&amp;quot;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10492326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'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Single </a:t>
                      </a:r>
                      <a:r>
                        <a:rPr lang="da-DK" sz="1200" dirty="0" err="1">
                          <a:effectLst/>
                        </a:rPr>
                        <a:t>quotation</a:t>
                      </a:r>
                      <a:r>
                        <a:rPr lang="da-DK" sz="1200" dirty="0">
                          <a:effectLst/>
                        </a:rPr>
                        <a:t> mark/</a:t>
                      </a:r>
                      <a:r>
                        <a:rPr lang="da-DK" sz="1200" dirty="0" err="1">
                          <a:effectLst/>
                        </a:rPr>
                        <a:t>apostrophe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&amp;apos;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&amp;#39;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92135341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¢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Cent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&amp;cent;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&amp;#162;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1468187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£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Pound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&amp;pound;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&amp;#163;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4277839094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¥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Yen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&amp;yen;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&amp;#165;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389422870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€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Euro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&amp;euro;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&amp;#8364;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5581305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©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Copyright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&amp;copy;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&amp;#169;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204170606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>
                          <a:effectLst/>
                        </a:rPr>
                        <a:t>®</a:t>
                      </a:r>
                    </a:p>
                  </a:txBody>
                  <a:tcPr marL="1524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 err="1">
                          <a:effectLst/>
                        </a:rPr>
                        <a:t>Registered</a:t>
                      </a:r>
                      <a:r>
                        <a:rPr lang="da-DK" sz="1200" dirty="0">
                          <a:effectLst/>
                        </a:rPr>
                        <a:t> </a:t>
                      </a:r>
                      <a:r>
                        <a:rPr lang="da-DK" sz="1200" dirty="0" err="1">
                          <a:effectLst/>
                        </a:rPr>
                        <a:t>trademark</a:t>
                      </a:r>
                      <a:endParaRPr lang="da-DK" sz="1200" dirty="0">
                        <a:effectLst/>
                      </a:endParaRP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&amp;</a:t>
                      </a:r>
                      <a:r>
                        <a:rPr lang="da-DK" sz="1200" dirty="0" err="1">
                          <a:effectLst/>
                        </a:rPr>
                        <a:t>reg</a:t>
                      </a:r>
                      <a:r>
                        <a:rPr lang="da-DK" sz="1200" dirty="0">
                          <a:effectLst/>
                        </a:rPr>
                        <a:t>;</a:t>
                      </a:r>
                    </a:p>
                  </a:txBody>
                  <a:tcPr marL="76200" marR="76200" marT="76180" marB="7618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200" dirty="0">
                          <a:effectLst/>
                        </a:rPr>
                        <a:t>&amp;#174;</a:t>
                      </a:r>
                    </a:p>
                  </a:txBody>
                  <a:tcPr marL="76200" marR="76200" marT="76180" marB="76180"/>
                </a:tc>
                <a:extLst>
                  <a:ext uri="{0D108BD9-81ED-4DB2-BD59-A6C34878D82A}">
                    <a16:rowId xmlns:a16="http://schemas.microsoft.com/office/drawing/2014/main" val="1276832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CSS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C7C68-05D0-4B69-99CC-1743BA3D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04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6BA7A342-CC65-4D77-BCE3-084060B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What is CSS?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A0768F9F-184D-45BB-8B4D-06584775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/>
              <a:t>Cascading Style Sheets</a:t>
            </a:r>
          </a:p>
          <a:p>
            <a:r>
              <a:rPr lang="en-US" altLang="en-US"/>
              <a:t>Defines how the HTML looks</a:t>
            </a:r>
          </a:p>
          <a:p>
            <a:r>
              <a:rPr lang="en-US" altLang="en-US"/>
              <a:t>Most HTML markup attributes have CSS equivalents</a:t>
            </a:r>
          </a:p>
          <a:p>
            <a:r>
              <a:rPr lang="en-US" altLang="en-US"/>
              <a:t>HTML is the content and structure</a:t>
            </a:r>
          </a:p>
          <a:p>
            <a:r>
              <a:rPr lang="en-US" altLang="en-US"/>
              <a:t>CSS is the way that content looks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8DC32EFE-6906-4711-8C97-740A3559C5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DC3E038-BB98-4415-8AFC-35208162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C708CA-58B9-46CC-9C38-FD47A9948A7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906BD140-CC0F-4C0D-831A-91C1FF02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30A47C83-F25D-4C34-BDAA-065BA014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Where do we put it?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CSS can generally be in 3 different places:</a:t>
            </a:r>
          </a:p>
          <a:p>
            <a:pPr>
              <a:defRPr/>
            </a:pPr>
            <a:r>
              <a:rPr lang="en-US" altLang="en-US" dirty="0"/>
              <a:t>HTML attributes:</a:t>
            </a:r>
          </a:p>
          <a:p>
            <a:pPr lvl="1">
              <a:defRPr/>
            </a:pPr>
            <a:r>
              <a:rPr lang="en-US" altLang="en-US" dirty="0"/>
              <a:t>&lt;div style=“color: red”&gt;</a:t>
            </a:r>
            <a:r>
              <a:rPr lang="en-US" altLang="en-US" dirty="0">
                <a:solidFill>
                  <a:srgbClr val="FF0000"/>
                </a:solidFill>
              </a:rPr>
              <a:t>RED</a:t>
            </a:r>
            <a:r>
              <a:rPr lang="en-US" altLang="en-US" dirty="0"/>
              <a:t>&lt;/div&gt;</a:t>
            </a:r>
          </a:p>
          <a:p>
            <a:pPr>
              <a:defRPr/>
            </a:pPr>
            <a:r>
              <a:rPr lang="en-US" altLang="en-US" dirty="0"/>
              <a:t>HTML Elements:</a:t>
            </a:r>
          </a:p>
          <a:p>
            <a:pPr lvl="1">
              <a:defRPr/>
            </a:pPr>
            <a:r>
              <a:rPr lang="en-US" altLang="en-US" dirty="0"/>
              <a:t>&lt;style&gt;CSS GOES HERE&lt;/style&gt;</a:t>
            </a:r>
          </a:p>
          <a:p>
            <a:pPr>
              <a:defRPr/>
            </a:pPr>
            <a:r>
              <a:rPr lang="en-US" altLang="en-US" dirty="0"/>
              <a:t>Separate .</a:t>
            </a:r>
            <a:r>
              <a:rPr lang="en-US" altLang="en-US" dirty="0" err="1"/>
              <a:t>css</a:t>
            </a:r>
            <a:r>
              <a:rPr lang="en-US" altLang="en-US" dirty="0"/>
              <a:t> file</a:t>
            </a:r>
          </a:p>
          <a:p>
            <a:pPr lvl="1">
              <a:defRPr/>
            </a:pPr>
            <a:r>
              <a:rPr lang="en-US" altLang="da-DK" dirty="0"/>
              <a:t>Link in HTML head</a:t>
            </a:r>
          </a:p>
          <a:p>
            <a:pPr lvl="1">
              <a:defRPr/>
            </a:pPr>
            <a:r>
              <a:rPr lang="en-US" altLang="da-DK" dirty="0"/>
              <a:t>&lt;link </a:t>
            </a:r>
            <a:r>
              <a:rPr lang="en-US" altLang="da-DK" dirty="0" err="1"/>
              <a:t>rel</a:t>
            </a:r>
            <a:r>
              <a:rPr lang="en-US" altLang="da-DK" dirty="0"/>
              <a:t>="stylesheet" type="text/</a:t>
            </a:r>
            <a:r>
              <a:rPr lang="en-US" altLang="da-DK" dirty="0" err="1"/>
              <a:t>css</a:t>
            </a:r>
            <a:r>
              <a:rPr lang="en-US" altLang="da-DK" dirty="0"/>
              <a:t>" </a:t>
            </a:r>
            <a:r>
              <a:rPr lang="en-US" altLang="da-DK" dirty="0" err="1"/>
              <a:t>href</a:t>
            </a:r>
            <a:r>
              <a:rPr lang="en-US" altLang="da-DK" dirty="0"/>
              <a:t>="style.css"&gt;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This is generally the preferred way to do it!</a:t>
            </a:r>
          </a:p>
          <a:p>
            <a:pPr>
              <a:defRPr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457200" lvl="1" indent="0"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2D2EBB89-6761-4CD6-B8AB-DA10F38538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950F3951-DFBB-4D36-B6B6-39BE6F8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1A685-A011-410C-A56E-BEC9E113F645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7174" name="Picture 4" descr="graat_logo-aeble.png">
            <a:extLst>
              <a:ext uri="{FF2B5EF4-FFF2-40B4-BE49-F238E27FC236}">
                <a16:creationId xmlns:a16="http://schemas.microsoft.com/office/drawing/2014/main" id="{A2DD3D27-31B4-4837-9AD6-1318F41D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</a:t>
            </a:r>
            <a:r>
              <a:rPr lang="en-US" altLang="en-US" dirty="0">
                <a:solidFill>
                  <a:schemeClr val="accent2"/>
                </a:solidFill>
              </a:rPr>
              <a:t>element</a:t>
            </a:r>
            <a:r>
              <a:rPr lang="en-US" altLang="en-US" dirty="0"/>
              <a:t> class=“</a:t>
            </a:r>
            <a:r>
              <a:rPr lang="en-US" altLang="en-US" dirty="0">
                <a:solidFill>
                  <a:schemeClr val="accent3"/>
                </a:solidFill>
              </a:rPr>
              <a:t>class</a:t>
            </a:r>
            <a:r>
              <a:rPr lang="en-US" altLang="en-US" dirty="0"/>
              <a:t>” id=“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en-US" dirty="0"/>
              <a:t>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&lt;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&gt;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content</a:t>
            </a:r>
            <a:r>
              <a:rPr lang="en-US" altLang="en-US" dirty="0"/>
              <a:t>&lt;/</a:t>
            </a:r>
            <a:r>
              <a:rPr lang="en-US" altLang="en-US" dirty="0" err="1"/>
              <a:t>subelement</a:t>
            </a:r>
            <a:r>
              <a:rPr lang="en-US" altLang="en-US" dirty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&lt;/element&gt;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CSS: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solidFill>
                  <a:schemeClr val="accent2"/>
                </a:solidFill>
              </a:rPr>
              <a:t>element</a:t>
            </a:r>
            <a:r>
              <a:rPr lang="en-US" altLang="en-US" dirty="0" err="1">
                <a:solidFill>
                  <a:schemeClr val="accent3"/>
                </a:solidFill>
              </a:rPr>
              <a:t>.class</a:t>
            </a:r>
            <a:r>
              <a:rPr lang="en-US" alt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#id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/*comment (not // !)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color: blue;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background-color: #000000;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border: 2px solid </a:t>
            </a:r>
            <a:r>
              <a:rPr lang="en-US" altLang="en-US" dirty="0" err="1"/>
              <a:t>rgba</a:t>
            </a:r>
            <a:r>
              <a:rPr lang="en-US" altLang="en-US" dirty="0"/>
              <a:t>(0, 255, 124, 0.5);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}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5BFB0B-040E-4888-97A1-5C0C05B55E5F}"/>
              </a:ext>
            </a:extLst>
          </p:cNvPr>
          <p:cNvCxnSpPr>
            <a:cxnSpLocks/>
          </p:cNvCxnSpPr>
          <p:nvPr/>
        </p:nvCxnSpPr>
        <p:spPr>
          <a:xfrm flipH="1">
            <a:off x="3419872" y="2996952"/>
            <a:ext cx="201622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731132-E4A4-4F8D-9483-A94C62D77424}"/>
              </a:ext>
            </a:extLst>
          </p:cNvPr>
          <p:cNvSpPr txBox="1"/>
          <p:nvPr/>
        </p:nvSpPr>
        <p:spPr>
          <a:xfrm>
            <a:off x="5353267" y="2740858"/>
            <a:ext cx="101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selector</a:t>
            </a:r>
            <a:endParaRPr lang="da-D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Syntax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name of an </a:t>
            </a:r>
            <a:r>
              <a:rPr lang="en-US" altLang="en-US" dirty="0">
                <a:solidFill>
                  <a:schemeClr val="accent2"/>
                </a:solidFill>
              </a:rPr>
              <a:t>element</a:t>
            </a:r>
            <a:r>
              <a:rPr lang="en-US" altLang="en-US" dirty="0"/>
              <a:t> type points to </a:t>
            </a:r>
            <a:r>
              <a:rPr lang="en-US" altLang="en-US" dirty="0">
                <a:solidFill>
                  <a:schemeClr val="accent2"/>
                </a:solidFill>
              </a:rPr>
              <a:t>elements</a:t>
            </a:r>
            <a:r>
              <a:rPr lang="en-US" altLang="en-US" dirty="0"/>
              <a:t> of that type</a:t>
            </a:r>
          </a:p>
          <a:p>
            <a:pPr>
              <a:defRPr/>
            </a:pPr>
            <a:r>
              <a:rPr lang="en-US" altLang="en-US" dirty="0">
                <a:solidFill>
                  <a:schemeClr val="accent3"/>
                </a:solidFill>
              </a:rPr>
              <a:t>Class</a:t>
            </a:r>
            <a:r>
              <a:rPr lang="en-US" altLang="en-US" dirty="0"/>
              <a:t> names are written with a leading dot (</a:t>
            </a:r>
            <a:r>
              <a:rPr lang="en-US" altLang="en-US" dirty="0">
                <a:solidFill>
                  <a:schemeClr val="accent3"/>
                </a:solidFill>
              </a:rPr>
              <a:t>.class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ID’s</a:t>
            </a:r>
            <a:r>
              <a:rPr lang="en-US" altLang="en-US" dirty="0"/>
              <a:t> are written with a leading hashtag (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#id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Multiple pointers are written after each other</a:t>
            </a:r>
          </a:p>
          <a:p>
            <a:pPr lvl="1">
              <a:defRPr/>
            </a:pPr>
            <a:r>
              <a:rPr lang="en-US" altLang="en-US" dirty="0"/>
              <a:t>Without space!</a:t>
            </a:r>
          </a:p>
          <a:p>
            <a:pPr>
              <a:defRPr/>
            </a:pPr>
            <a:r>
              <a:rPr lang="en-US" altLang="en-US" dirty="0"/>
              <a:t>Space denotes nesting. The example would point to the </a:t>
            </a:r>
            <a:r>
              <a:rPr lang="en-US" altLang="en-US" dirty="0" err="1">
                <a:solidFill>
                  <a:schemeClr val="accent2"/>
                </a:solidFill>
              </a:rPr>
              <a:t>subelement</a:t>
            </a:r>
            <a:r>
              <a:rPr lang="en-US" altLang="en-US" dirty="0"/>
              <a:t>.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301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7A34A253-60DD-4EB6-8A56-A6C2A5D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Selector Syntax Examples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8062913" cy="5305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div p b</a:t>
            </a:r>
          </a:p>
          <a:p>
            <a:pPr>
              <a:defRPr/>
            </a:pPr>
            <a:r>
              <a:rPr lang="en-US" altLang="en-US" dirty="0"/>
              <a:t>Would point to all bold text, in paragraphs, in div elements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div.invisible</a:t>
            </a:r>
            <a:endParaRPr lang="en-US" altLang="en-US" b="1" dirty="0"/>
          </a:p>
          <a:p>
            <a:pPr>
              <a:defRPr/>
            </a:pPr>
            <a:r>
              <a:rPr lang="en-US" altLang="en-US" dirty="0"/>
              <a:t>Would point to all div elements with the class “invisible”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span.blue.button</a:t>
            </a:r>
            <a:endParaRPr lang="en-US" altLang="en-US" b="1" dirty="0"/>
          </a:p>
          <a:p>
            <a:pPr>
              <a:defRPr/>
            </a:pPr>
            <a:r>
              <a:rPr lang="en-US" altLang="en-US" dirty="0"/>
              <a:t>Would point to all span elements were the classes “blue” and “button” are both present (&lt;span class=“blue button”&gt;)</a:t>
            </a:r>
          </a:p>
          <a:p>
            <a:pPr marL="0" indent="0">
              <a:buNone/>
              <a:defRPr/>
            </a:pPr>
            <a:r>
              <a:rPr lang="en-US" altLang="en-US" b="1" dirty="0"/>
              <a:t>#title</a:t>
            </a:r>
          </a:p>
          <a:p>
            <a:pPr>
              <a:defRPr/>
            </a:pPr>
            <a:r>
              <a:rPr lang="en-US" altLang="en-US" dirty="0"/>
              <a:t>Would point to the element with the ID “title”</a:t>
            </a:r>
          </a:p>
          <a:p>
            <a:pPr marL="0" indent="0">
              <a:buNone/>
              <a:defRPr/>
            </a:pPr>
            <a:r>
              <a:rPr lang="en-US" altLang="en-US" b="1" dirty="0" err="1"/>
              <a:t>div#here</a:t>
            </a:r>
            <a:r>
              <a:rPr lang="en-US" altLang="en-US" b="1" dirty="0"/>
              <a:t> .text b</a:t>
            </a:r>
          </a:p>
          <a:p>
            <a:pPr>
              <a:defRPr/>
            </a:pPr>
            <a:r>
              <a:rPr lang="en-US" altLang="en-US" dirty="0"/>
              <a:t>Would point to italic text, in any element in the “text” class, that are nested in a div with the ID “here”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449295DD-E6FA-48C9-930E-132DBD2732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A1ECA7AD-0375-4CEC-86B4-41FFC43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A92A79-AF45-46B7-AE63-9A71BD2CEAD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A66F5472-FCD8-4A61-9FAA-1DEEA70B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16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06F9EEC9-E466-4C91-AE2C-D5E69199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Elements, Classes and ID’s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6CCFC6AC-402C-4220-9924-1CEC9185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054850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&lt;div class=”</a:t>
            </a:r>
            <a:r>
              <a:rPr lang="en-US" altLang="en-US" dirty="0" err="1"/>
              <a:t>classA</a:t>
            </a:r>
            <a:r>
              <a:rPr lang="en-US" altLang="en-US" dirty="0"/>
              <a:t>” id=“</a:t>
            </a:r>
            <a:r>
              <a:rPr lang="en-US" altLang="en-US" dirty="0" err="1"/>
              <a:t>idA</a:t>
            </a:r>
            <a:r>
              <a:rPr lang="en-US" altLang="en-US" dirty="0"/>
              <a:t>” style=“color: blue;”&gt;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What color will this be?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&lt;/div&gt;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&lt;style&gt;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div { color: red;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.</a:t>
            </a:r>
            <a:r>
              <a:rPr lang="en-US" altLang="en-US" dirty="0" err="1"/>
              <a:t>classA</a:t>
            </a:r>
            <a:r>
              <a:rPr lang="en-US" altLang="en-US" dirty="0"/>
              <a:t> { color: green;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 #</a:t>
            </a:r>
            <a:r>
              <a:rPr lang="en-US" altLang="en-US" dirty="0" err="1"/>
              <a:t>idA</a:t>
            </a:r>
            <a:r>
              <a:rPr lang="en-US" altLang="en-US" dirty="0"/>
              <a:t> { color: purple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&lt;/style&gt;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60EE45C9-56F8-4C0D-8CB1-0AE03AC92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9221" name="Pladsholder til diasnummer 4">
            <a:extLst>
              <a:ext uri="{FF2B5EF4-FFF2-40B4-BE49-F238E27FC236}">
                <a16:creationId xmlns:a16="http://schemas.microsoft.com/office/drawing/2014/main" id="{2151469B-07BE-4784-A06B-059C20B2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6FB411-F59B-4221-AAB6-8014C5188AD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9222" name="Picture 4" descr="graat_logo-aeble.png">
            <a:extLst>
              <a:ext uri="{FF2B5EF4-FFF2-40B4-BE49-F238E27FC236}">
                <a16:creationId xmlns:a16="http://schemas.microsoft.com/office/drawing/2014/main" id="{53EF26B9-FAA3-4772-A80A-027E3C2F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Specificity</a:t>
            </a:r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E8B90-F3A3-4734-96D9-E9E0886931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2" y="1124744"/>
          <a:ext cx="8856982" cy="4285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6309795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9513477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599403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4346062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08227084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3688931902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!important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style attribute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  <a:p>
                      <a:r>
                        <a:rPr lang="en-US" dirty="0"/>
                        <a:t>Pseudo-class Attribute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0118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/>
                        <a:t>div.text</a:t>
                      </a:r>
                      <a:r>
                        <a:rPr lang="en-US" dirty="0"/>
                        <a:t>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794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err="1"/>
                        <a:t>div#title</a:t>
                      </a:r>
                      <a:r>
                        <a:rPr lang="en-US" dirty="0"/>
                        <a:t> b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0698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a:hover {}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1397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dirty="0"/>
                        <a:t>&lt;div style=“color: black”&gt;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73653"/>
                  </a:ext>
                </a:extLst>
              </a:tr>
              <a:tr h="856963">
                <a:tc>
                  <a:txBody>
                    <a:bodyPr/>
                    <a:lstStyle/>
                    <a:p>
                      <a:r>
                        <a:rPr lang="en-US" dirty="0"/>
                        <a:t>a { </a:t>
                      </a:r>
                    </a:p>
                    <a:p>
                      <a:r>
                        <a:rPr lang="en-US" dirty="0"/>
                        <a:t>    color: white     </a:t>
                      </a:r>
                    </a:p>
                    <a:p>
                      <a:r>
                        <a:rPr lang="en-US" dirty="0"/>
                        <a:t>    !important; 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5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90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General Feedback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268413"/>
            <a:ext cx="6262688" cy="5222874"/>
          </a:xfrm>
        </p:spPr>
        <p:txBody>
          <a:bodyPr/>
          <a:lstStyle/>
          <a:p>
            <a:r>
              <a:rPr lang="en-US" altLang="en-US" dirty="0"/>
              <a:t>Planning and problem solving</a:t>
            </a:r>
          </a:p>
          <a:p>
            <a:r>
              <a:rPr lang="en-US" altLang="en-US" dirty="0"/>
              <a:t>Passwords and encryption</a:t>
            </a:r>
          </a:p>
          <a:p>
            <a:r>
              <a:rPr lang="en-US" altLang="en-US" dirty="0"/>
              <a:t>Sanitize</a:t>
            </a:r>
          </a:p>
          <a:p>
            <a:r>
              <a:rPr lang="en-US" altLang="en-US" dirty="0"/>
              <a:t>Base64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dirty="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1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6F629C5A-ECD9-43C7-8915-6D30BF2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The Box Model</a:t>
            </a:r>
          </a:p>
        </p:txBody>
      </p:sp>
      <p:sp>
        <p:nvSpPr>
          <p:cNvPr id="10243" name="Pladsholder til indhold 2">
            <a:extLst>
              <a:ext uri="{FF2B5EF4-FFF2-40B4-BE49-F238E27FC236}">
                <a16:creationId xmlns:a16="http://schemas.microsoft.com/office/drawing/2014/main" id="{3CD6D197-92B6-43BA-AC39-092CD9E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All elements are in a square</a:t>
            </a:r>
          </a:p>
          <a:p>
            <a:r>
              <a:rPr lang="en-US" altLang="en-US" dirty="0"/>
              <a:t>Border is the edge of this square</a:t>
            </a:r>
          </a:p>
          <a:p>
            <a:r>
              <a:rPr lang="en-US" altLang="en-US" dirty="0"/>
              <a:t>Content size defines the size of the element</a:t>
            </a:r>
          </a:p>
          <a:p>
            <a:r>
              <a:rPr lang="en-US" altLang="en-US" dirty="0"/>
              <a:t>Padding is the space between content and border</a:t>
            </a:r>
          </a:p>
          <a:p>
            <a:r>
              <a:rPr lang="en-US" altLang="en-US" dirty="0"/>
              <a:t>Margin is distance to next elements margin</a:t>
            </a:r>
          </a:p>
          <a:p>
            <a:r>
              <a:rPr lang="en-US" altLang="en-US" dirty="0"/>
              <a:t>Chrome can show these numbers and lets you preview alternative sizes</a:t>
            </a:r>
          </a:p>
          <a:p>
            <a:r>
              <a:rPr lang="en-US" altLang="en-US" dirty="0"/>
              <a:t>If height and width is set</a:t>
            </a:r>
          </a:p>
          <a:p>
            <a:pPr lvl="1"/>
            <a:r>
              <a:rPr lang="en-US" altLang="en-US" dirty="0"/>
              <a:t>Padding is added on top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4" name="Pladsholder til dato 3">
            <a:extLst>
              <a:ext uri="{FF2B5EF4-FFF2-40B4-BE49-F238E27FC236}">
                <a16:creationId xmlns:a16="http://schemas.microsoft.com/office/drawing/2014/main" id="{36F17E3E-9349-4139-BDD3-4D879A9322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0245" name="Pladsholder til diasnummer 4">
            <a:extLst>
              <a:ext uri="{FF2B5EF4-FFF2-40B4-BE49-F238E27FC236}">
                <a16:creationId xmlns:a16="http://schemas.microsoft.com/office/drawing/2014/main" id="{7D6C7DBE-988B-481A-BFE4-BDD9C37F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8A961-6E54-4CC8-BC42-3CA937C23B7C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0246" name="Picture 4" descr="graat_logo-aeble.png">
            <a:extLst>
              <a:ext uri="{FF2B5EF4-FFF2-40B4-BE49-F238E27FC236}">
                <a16:creationId xmlns:a16="http://schemas.microsoft.com/office/drawing/2014/main" id="{75C2B619-28EE-4872-A647-398B0171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AFB599-0167-4D6D-83D1-7A247FA6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01" y="3933056"/>
            <a:ext cx="3118644" cy="3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9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5D3DE20-D531-4EF3-A5C7-4D79482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Display: Block, Inline Blocks and Inline</a:t>
            </a:r>
          </a:p>
        </p:txBody>
      </p:sp>
      <p:sp>
        <p:nvSpPr>
          <p:cNvPr id="11267" name="Pladsholder til indhold 2">
            <a:extLst>
              <a:ext uri="{FF2B5EF4-FFF2-40B4-BE49-F238E27FC236}">
                <a16:creationId xmlns:a16="http://schemas.microsoft.com/office/drawing/2014/main" id="{A61A8917-D256-460E-BA1D-634137D0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display: block</a:t>
            </a:r>
          </a:p>
          <a:p>
            <a:pPr lvl="1"/>
            <a:r>
              <a:rPr lang="en-US" altLang="en-US" dirty="0"/>
              <a:t>Respects size properties</a:t>
            </a:r>
          </a:p>
          <a:p>
            <a:pPr lvl="1"/>
            <a:r>
              <a:rPr lang="en-US" altLang="en-US" dirty="0"/>
              <a:t>Adds </a:t>
            </a:r>
            <a:r>
              <a:rPr lang="en-US" altLang="en-US" dirty="0" err="1"/>
              <a:t>linebreak</a:t>
            </a:r>
            <a:r>
              <a:rPr lang="en-US" altLang="en-US" dirty="0"/>
              <a:t> after it</a:t>
            </a:r>
          </a:p>
          <a:p>
            <a:r>
              <a:rPr lang="en-US" altLang="en-US" dirty="0"/>
              <a:t>display: inline</a:t>
            </a:r>
          </a:p>
          <a:p>
            <a:pPr lvl="1"/>
            <a:r>
              <a:rPr lang="en-US" altLang="en-US" dirty="0"/>
              <a:t>Ignores size properties to stay in line</a:t>
            </a:r>
          </a:p>
          <a:p>
            <a:pPr lvl="1"/>
            <a:r>
              <a:rPr lang="en-US" altLang="en-US" dirty="0"/>
              <a:t>No </a:t>
            </a:r>
            <a:r>
              <a:rPr lang="en-US" altLang="en-US" dirty="0" err="1"/>
              <a:t>linebreaks</a:t>
            </a:r>
            <a:r>
              <a:rPr lang="en-US" altLang="en-US" dirty="0"/>
              <a:t> inserted</a:t>
            </a:r>
          </a:p>
          <a:p>
            <a:r>
              <a:rPr lang="en-US" altLang="en-US" dirty="0"/>
              <a:t>display: inline-block</a:t>
            </a:r>
          </a:p>
          <a:p>
            <a:pPr lvl="1"/>
            <a:r>
              <a:rPr lang="en-US" altLang="en-US" dirty="0"/>
              <a:t>Respects size properties</a:t>
            </a:r>
          </a:p>
          <a:p>
            <a:pPr lvl="1"/>
            <a:r>
              <a:rPr lang="en-US" altLang="en-US" dirty="0"/>
              <a:t>Does not add </a:t>
            </a:r>
            <a:r>
              <a:rPr lang="en-US" altLang="en-US" dirty="0" err="1"/>
              <a:t>linebreak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Use height and width for blocks and inline-blocks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44309D0B-794C-4A8E-AF36-3C32790114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00D320AC-CA7A-4913-92F7-D462736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F3365-2C61-4922-BB33-E078164C4E1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EE4AC0-D7F1-426A-A505-FF9F37AC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5D3DE20-D531-4EF3-A5C7-4D79482B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Block, Inline Blocks and Inline</a:t>
            </a:r>
          </a:p>
        </p:txBody>
      </p:sp>
      <p:sp>
        <p:nvSpPr>
          <p:cNvPr id="11268" name="Pladsholder til dato 3">
            <a:extLst>
              <a:ext uri="{FF2B5EF4-FFF2-40B4-BE49-F238E27FC236}">
                <a16:creationId xmlns:a16="http://schemas.microsoft.com/office/drawing/2014/main" id="{44309D0B-794C-4A8E-AF36-3C32790114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11269" name="Pladsholder til diasnummer 4">
            <a:extLst>
              <a:ext uri="{FF2B5EF4-FFF2-40B4-BE49-F238E27FC236}">
                <a16:creationId xmlns:a16="http://schemas.microsoft.com/office/drawing/2014/main" id="{00D320AC-CA7A-4913-92F7-D462736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EF3365-2C61-4922-BB33-E078164C4E19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1270" name="Picture 4" descr="graat_logo-aeble.png">
            <a:extLst>
              <a:ext uri="{FF2B5EF4-FFF2-40B4-BE49-F238E27FC236}">
                <a16:creationId xmlns:a16="http://schemas.microsoft.com/office/drawing/2014/main" id="{B7EE4AC0-D7F1-426A-A505-FF9F37AC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4B328-A3E9-4FB1-B821-27F22A3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7" y="-8139"/>
            <a:ext cx="7709172" cy="658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58292-4D90-476A-87F8-1819A38B47C1}"/>
              </a:ext>
            </a:extLst>
          </p:cNvPr>
          <p:cNvSpPr txBox="1"/>
          <p:nvPr/>
        </p:nvSpPr>
        <p:spPr>
          <a:xfrm>
            <a:off x="1122227" y="6572250"/>
            <a:ext cx="651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80"/>
                </a:highlight>
              </a:rPr>
              <a:t>Source: https://www.w3schools.com/css/tryit.asp?filename=trycss_inline-block_span1</a:t>
            </a:r>
            <a:endParaRPr lang="da-DK" sz="14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3549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8F0FEB29-2490-43A4-B5FB-863B756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Position: Absolute, Relative or Fixed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7E82A6B3-320C-42E5-8772-A04133A0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Absolute position in document</a:t>
            </a:r>
          </a:p>
          <a:p>
            <a:r>
              <a:rPr lang="en-US" altLang="en-US" dirty="0"/>
              <a:t>Relative to parents (standard)</a:t>
            </a:r>
          </a:p>
          <a:p>
            <a:r>
              <a:rPr lang="en-US" altLang="en-US" dirty="0"/>
              <a:t>Fixed in window</a:t>
            </a:r>
          </a:p>
          <a:p>
            <a:r>
              <a:rPr lang="en-US" altLang="en-US" dirty="0"/>
              <a:t>Sticky is relative or fixed, defined by scroll position</a:t>
            </a:r>
          </a:p>
          <a:p>
            <a:r>
              <a:rPr lang="en-US" altLang="en-US" dirty="0"/>
              <a:t>Static falls in with page flow, ignoring top, right, etc.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AF3AFB82-D0A4-4FCC-876B-56D0B8FB5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6F0C075D-BBD8-44C7-B773-AC1FCB1C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9E47F-5C49-4F32-9B8A-6B15F495FF5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D3DE51FC-03DD-4B3A-A8F3-F31AB02CC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8F0FEB29-2490-43A4-B5FB-863B7569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Position: Absolute, Relative or Fixed</a:t>
            </a:r>
          </a:p>
        </p:txBody>
      </p:sp>
      <p:sp>
        <p:nvSpPr>
          <p:cNvPr id="12291" name="Pladsholder til indhold 2">
            <a:extLst>
              <a:ext uri="{FF2B5EF4-FFF2-40B4-BE49-F238E27FC236}">
                <a16:creationId xmlns:a16="http://schemas.microsoft.com/office/drawing/2014/main" id="{7E82A6B3-320C-42E5-8772-A04133A0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14716" cy="5305425"/>
          </a:xfrm>
        </p:spPr>
        <p:txBody>
          <a:bodyPr/>
          <a:lstStyle/>
          <a:p>
            <a:r>
              <a:rPr lang="en-US" altLang="en-US" dirty="0"/>
              <a:t>Use top, right, bottom and left move element from standard position.</a:t>
            </a:r>
          </a:p>
          <a:p>
            <a:pPr lvl="1"/>
            <a:r>
              <a:rPr lang="en-US" altLang="en-US" dirty="0"/>
              <a:t>In most cases, you only select 2 of these, e.g. top  &amp; right</a:t>
            </a:r>
          </a:p>
          <a:p>
            <a:r>
              <a:rPr lang="en-US" altLang="en-US" dirty="0"/>
              <a:t>Use z-index to decide which elements are in front of –and behind each other.</a:t>
            </a:r>
          </a:p>
          <a:p>
            <a:pPr marL="0" indent="0">
              <a:buNone/>
            </a:pPr>
            <a:r>
              <a:rPr lang="en-US" altLang="en-US" dirty="0"/>
              <a:t>div {</a:t>
            </a:r>
          </a:p>
          <a:p>
            <a:pPr marL="0" indent="0">
              <a:buNone/>
            </a:pPr>
            <a:r>
              <a:rPr lang="en-US" altLang="en-US" dirty="0"/>
              <a:t>    position: absolute;</a:t>
            </a:r>
          </a:p>
          <a:p>
            <a:pPr marL="0" indent="0">
              <a:buNone/>
            </a:pPr>
            <a:r>
              <a:rPr lang="en-US" altLang="en-US" dirty="0"/>
              <a:t>    top: 10px;</a:t>
            </a:r>
          </a:p>
          <a:p>
            <a:pPr marL="0" indent="0">
              <a:buNone/>
            </a:pPr>
            <a:r>
              <a:rPr lang="en-US" altLang="en-US" dirty="0"/>
              <a:t>    left: 25%;</a:t>
            </a:r>
          </a:p>
          <a:p>
            <a:pPr marL="0" indent="0">
              <a:buNone/>
            </a:pPr>
            <a:r>
              <a:rPr lang="en-US" altLang="en-US" dirty="0"/>
              <a:t>    z-index: 2;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sp>
        <p:nvSpPr>
          <p:cNvPr id="12292" name="Pladsholder til dato 3">
            <a:extLst>
              <a:ext uri="{FF2B5EF4-FFF2-40B4-BE49-F238E27FC236}">
                <a16:creationId xmlns:a16="http://schemas.microsoft.com/office/drawing/2014/main" id="{AF3AFB82-D0A4-4FCC-876B-56D0B8FB5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2293" name="Pladsholder til diasnummer 4">
            <a:extLst>
              <a:ext uri="{FF2B5EF4-FFF2-40B4-BE49-F238E27FC236}">
                <a16:creationId xmlns:a16="http://schemas.microsoft.com/office/drawing/2014/main" id="{6F0C075D-BBD8-44C7-B773-AC1FCB1C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9E47F-5C49-4F32-9B8A-6B15F495FF5D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2294" name="Picture 4" descr="graat_logo-aeble.png">
            <a:extLst>
              <a:ext uri="{FF2B5EF4-FFF2-40B4-BE49-F238E27FC236}">
                <a16:creationId xmlns:a16="http://schemas.microsoft.com/office/drawing/2014/main" id="{D3DE51FC-03DD-4B3A-A8F3-F31AB02CC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9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A596440-58FD-4960-B343-6E63A77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Colors</a:t>
            </a:r>
          </a:p>
        </p:txBody>
      </p:sp>
      <p:sp>
        <p:nvSpPr>
          <p:cNvPr id="14339" name="Pladsholder til indhold 2">
            <a:extLst>
              <a:ext uri="{FF2B5EF4-FFF2-40B4-BE49-F238E27FC236}">
                <a16:creationId xmlns:a16="http://schemas.microsoft.com/office/drawing/2014/main" id="{EA7AE768-EB7E-441E-A943-771FD99C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Named colors</a:t>
            </a:r>
          </a:p>
          <a:p>
            <a:pPr lvl="1"/>
            <a:r>
              <a:rPr lang="en-US" altLang="en-US" dirty="0"/>
              <a:t>Blue, black, white, grey, etc.</a:t>
            </a:r>
          </a:p>
          <a:p>
            <a:r>
              <a:rPr lang="en-US" altLang="en-US" dirty="0"/>
              <a:t>Hex colors</a:t>
            </a:r>
          </a:p>
          <a:p>
            <a:pPr lvl="1"/>
            <a:r>
              <a:rPr lang="en-US" altLang="en-US" dirty="0"/>
              <a:t>#00AAFF</a:t>
            </a:r>
          </a:p>
          <a:p>
            <a:pPr lvl="1"/>
            <a:r>
              <a:rPr lang="en-US" altLang="en-US" dirty="0"/>
              <a:t>R G B values from 00 to FF (0 to 255)</a:t>
            </a:r>
          </a:p>
          <a:p>
            <a:r>
              <a:rPr lang="en-US" altLang="en-US" dirty="0"/>
              <a:t>RGB</a:t>
            </a:r>
          </a:p>
          <a:p>
            <a:pPr lvl="1"/>
            <a:r>
              <a:rPr lang="en-US" altLang="en-US" dirty="0" err="1"/>
              <a:t>rgb</a:t>
            </a:r>
            <a:r>
              <a:rPr lang="en-US" altLang="en-US" dirty="0"/>
              <a:t>(0, 100, 255)</a:t>
            </a:r>
          </a:p>
          <a:p>
            <a:pPr lvl="1"/>
            <a:r>
              <a:rPr lang="en-US" altLang="en-US" dirty="0"/>
              <a:t>R G B values from 0 to 255</a:t>
            </a:r>
          </a:p>
          <a:p>
            <a:r>
              <a:rPr lang="en-US" altLang="en-US" dirty="0"/>
              <a:t>RGBA</a:t>
            </a:r>
          </a:p>
          <a:p>
            <a:pPr lvl="1"/>
            <a:r>
              <a:rPr lang="en-US" altLang="en-US" dirty="0" err="1"/>
              <a:t>rgba</a:t>
            </a:r>
            <a:r>
              <a:rPr lang="en-US" altLang="en-US" dirty="0"/>
              <a:t>(0, 100, 255, 0.5)</a:t>
            </a:r>
          </a:p>
          <a:p>
            <a:pPr lvl="1"/>
            <a:r>
              <a:rPr lang="en-US" altLang="en-US" dirty="0"/>
              <a:t>R G B values + alpha value from 0 – 1</a:t>
            </a:r>
          </a:p>
          <a:p>
            <a:pPr lvl="1"/>
            <a:r>
              <a:rPr lang="en-US" altLang="en-US" dirty="0"/>
              <a:t>Used for semi-transparent elements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4340" name="Pladsholder til dato 3">
            <a:extLst>
              <a:ext uri="{FF2B5EF4-FFF2-40B4-BE49-F238E27FC236}">
                <a16:creationId xmlns:a16="http://schemas.microsoft.com/office/drawing/2014/main" id="{6A09928C-9D0E-43D1-9339-C42D1BD82C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4341" name="Pladsholder til diasnummer 4">
            <a:extLst>
              <a:ext uri="{FF2B5EF4-FFF2-40B4-BE49-F238E27FC236}">
                <a16:creationId xmlns:a16="http://schemas.microsoft.com/office/drawing/2014/main" id="{562258BB-A3E6-4F0F-867A-CBD41AD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6993BA-EEC7-4054-92A9-AC4A4F7DCE0B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4342" name="Picture 4" descr="graat_logo-aeble.png">
            <a:extLst>
              <a:ext uri="{FF2B5EF4-FFF2-40B4-BE49-F238E27FC236}">
                <a16:creationId xmlns:a16="http://schemas.microsoft.com/office/drawing/2014/main" id="{932E7FF7-39FD-40FF-819B-C5890D5A5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FC73E6E8-3CE3-4716-AB6F-A02CB216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ViewPort</a:t>
            </a:r>
            <a:r>
              <a:rPr lang="en-US" altLang="en-US" sz="3200" dirty="0"/>
              <a:t> &amp; @media</a:t>
            </a:r>
          </a:p>
        </p:txBody>
      </p:sp>
      <p:sp>
        <p:nvSpPr>
          <p:cNvPr id="17411" name="Pladsholder til indhold 2">
            <a:extLst>
              <a:ext uri="{FF2B5EF4-FFF2-40B4-BE49-F238E27FC236}">
                <a16:creationId xmlns:a16="http://schemas.microsoft.com/office/drawing/2014/main" id="{601AEC43-ECB5-4655-870D-D96C467E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838652" cy="5305425"/>
          </a:xfrm>
        </p:spPr>
        <p:txBody>
          <a:bodyPr/>
          <a:lstStyle/>
          <a:p>
            <a:pPr marL="0" indent="0">
              <a:buNone/>
            </a:pPr>
            <a:r>
              <a:rPr lang="en-US" altLang="da-DK" dirty="0"/>
              <a:t>HTML:</a:t>
            </a:r>
          </a:p>
          <a:p>
            <a:pPr marL="0" indent="0">
              <a:buNone/>
            </a:pPr>
            <a:r>
              <a:rPr lang="en-US" altLang="da-DK" dirty="0"/>
              <a:t>&lt;meta name="viewport" </a:t>
            </a:r>
          </a:p>
          <a:p>
            <a:pPr marL="0" indent="0">
              <a:buNone/>
            </a:pPr>
            <a:r>
              <a:rPr lang="en-US" altLang="da-DK" dirty="0"/>
              <a:t>  content="width=device-width, initial-scale=1.0"&gt;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CSS:</a:t>
            </a:r>
          </a:p>
          <a:p>
            <a:pPr marL="0" indent="0">
              <a:buNone/>
            </a:pPr>
            <a:r>
              <a:rPr lang="en-US" dirty="0"/>
              <a:t>@media only screen and (max-width: 600px) {</a:t>
            </a:r>
            <a:br>
              <a:rPr lang="en-US" dirty="0"/>
            </a:br>
            <a:r>
              <a:rPr lang="en-US" dirty="0"/>
              <a:t>  body {</a:t>
            </a:r>
            <a:br>
              <a:rPr lang="en-US" dirty="0"/>
            </a:br>
            <a:r>
              <a:rPr lang="en-US" dirty="0"/>
              <a:t>  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457200" lvl="1" indent="0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7412" name="Pladsholder til dato 3">
            <a:extLst>
              <a:ext uri="{FF2B5EF4-FFF2-40B4-BE49-F238E27FC236}">
                <a16:creationId xmlns:a16="http://schemas.microsoft.com/office/drawing/2014/main" id="{5B3B6F0B-4449-455E-9088-9701A652C8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Sep. 2014</a:t>
            </a:r>
          </a:p>
        </p:txBody>
      </p:sp>
      <p:sp>
        <p:nvSpPr>
          <p:cNvPr id="17413" name="Pladsholder til diasnummer 4">
            <a:extLst>
              <a:ext uri="{FF2B5EF4-FFF2-40B4-BE49-F238E27FC236}">
                <a16:creationId xmlns:a16="http://schemas.microsoft.com/office/drawing/2014/main" id="{F770390D-BF85-40A3-A596-B163AA8D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65C54F-88BA-4702-A9BE-D219FE4907DA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17414" name="Picture 4" descr="graat_logo-aeble.png">
            <a:extLst>
              <a:ext uri="{FF2B5EF4-FFF2-40B4-BE49-F238E27FC236}">
                <a16:creationId xmlns:a16="http://schemas.microsoft.com/office/drawing/2014/main" id="{597F7E61-D00A-4E33-8AA5-5743ECD57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132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JavaScript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B432ED-A763-49F1-BEA9-974CF962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2646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HTML, CSS &amp; JavaScript make up the three languages you can expect any browser to interpret</a:t>
            </a:r>
          </a:p>
          <a:p>
            <a:r>
              <a:rPr lang="en-US" altLang="en-US" dirty="0"/>
              <a:t>JavaScript is loaded after the DOM is created from the HTML and CSS</a:t>
            </a:r>
          </a:p>
          <a:p>
            <a:r>
              <a:rPr lang="en-US" altLang="en-US" dirty="0"/>
              <a:t>The primary purpose is to change a site after it has loaded</a:t>
            </a:r>
          </a:p>
          <a:p>
            <a:r>
              <a:rPr lang="en-US" altLang="en-US" dirty="0"/>
              <a:t>JS can be used for other things (Unity, Node.js, etc.) but we will only look at it as the third front-end language.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/>
              <a:t>When to use JavaScript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When you need to change the DOM after it has loaded</a:t>
            </a:r>
          </a:p>
          <a:p>
            <a:pPr lvl="1"/>
            <a:r>
              <a:rPr lang="en-US" altLang="en-US" dirty="0"/>
              <a:t>Responsive content</a:t>
            </a:r>
          </a:p>
          <a:p>
            <a:pPr lvl="1"/>
            <a:r>
              <a:rPr lang="en-US" altLang="en-US" dirty="0"/>
              <a:t>Dynamic loading</a:t>
            </a:r>
          </a:p>
          <a:p>
            <a:pPr lvl="1"/>
            <a:r>
              <a:rPr lang="en-US" altLang="en-US" dirty="0"/>
              <a:t>Enabling/disabling elements</a:t>
            </a:r>
          </a:p>
          <a:p>
            <a:pPr lvl="1"/>
            <a:r>
              <a:rPr lang="en-US" altLang="en-US" dirty="0"/>
              <a:t>Checking form content before submission</a:t>
            </a:r>
          </a:p>
          <a:p>
            <a:r>
              <a:rPr lang="en-US" altLang="en-US" dirty="0"/>
              <a:t>DOM will </a:t>
            </a:r>
            <a:r>
              <a:rPr lang="en-US" altLang="en-US" b="1" u="sng" dirty="0"/>
              <a:t>load</a:t>
            </a:r>
            <a:r>
              <a:rPr lang="en-US" altLang="en-US" b="1" dirty="0"/>
              <a:t> </a:t>
            </a:r>
            <a:r>
              <a:rPr lang="en-US" altLang="en-US" dirty="0"/>
              <a:t>and </a:t>
            </a:r>
            <a:r>
              <a:rPr lang="en-US" altLang="en-US" b="1" u="sng" dirty="0"/>
              <a:t>display</a:t>
            </a:r>
            <a:r>
              <a:rPr lang="en-US" altLang="en-US" dirty="0"/>
              <a:t> before JavaScript is handled!</a:t>
            </a:r>
          </a:p>
          <a:p>
            <a:r>
              <a:rPr lang="en-US" altLang="en-US" dirty="0"/>
              <a:t>If CSS can handle it, </a:t>
            </a:r>
            <a:r>
              <a:rPr lang="en-US" altLang="en-US" b="1" u="sng" dirty="0"/>
              <a:t>LET</a:t>
            </a:r>
            <a:r>
              <a:rPr lang="en-US" altLang="en-US" dirty="0"/>
              <a:t> CSS handle it!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45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Functions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Code in global scope is called on load</a:t>
            </a:r>
          </a:p>
          <a:p>
            <a:r>
              <a:rPr lang="en-US" altLang="en-US" dirty="0"/>
              <a:t>Code in functions is only called when there is a specific call to it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When are these called?</a:t>
            </a:r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29314E-3E4D-4432-BFA9-B8A22F014A3E}"/>
              </a:ext>
            </a:extLst>
          </p:cNvPr>
          <p:cNvSpPr/>
          <p:nvPr/>
        </p:nvSpPr>
        <p:spPr>
          <a:xfrm>
            <a:off x="346603" y="2564904"/>
            <a:ext cx="192114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5217B-99EF-48A5-B26E-59AA159D9F8E}"/>
              </a:ext>
            </a:extLst>
          </p:cNvPr>
          <p:cNvSpPr/>
          <p:nvPr/>
        </p:nvSpPr>
        <p:spPr>
          <a:xfrm>
            <a:off x="2612835" y="2559856"/>
            <a:ext cx="1921141" cy="101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  <a:p>
            <a:r>
              <a:rPr lang="da-DK" sz="1600" dirty="0"/>
              <a:t>run();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C3B5E-54FD-4047-AFA0-C1B92040DC86}"/>
              </a:ext>
            </a:extLst>
          </p:cNvPr>
          <p:cNvSpPr/>
          <p:nvPr/>
        </p:nvSpPr>
        <p:spPr>
          <a:xfrm>
            <a:off x="4879067" y="2554808"/>
            <a:ext cx="3936130" cy="123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  <a:p>
            <a:r>
              <a:rPr lang="en-US" altLang="en-US" sz="1600" dirty="0" err="1"/>
              <a:t>document.getElementById</a:t>
            </a:r>
            <a:r>
              <a:rPr lang="en-US" altLang="en-US" sz="1600" dirty="0"/>
              <a:t>('test’)</a:t>
            </a:r>
          </a:p>
          <a:p>
            <a:r>
              <a:rPr lang="en-US" altLang="en-US" sz="1600" dirty="0"/>
              <a:t>    .</a:t>
            </a:r>
            <a:r>
              <a:rPr lang="en-US" altLang="en-US" sz="1600" dirty="0" err="1"/>
              <a:t>addEventListener</a:t>
            </a:r>
            <a:r>
              <a:rPr lang="en-US" altLang="en-US" sz="1600" dirty="0"/>
              <a:t>(‘click’, run);</a:t>
            </a:r>
          </a:p>
        </p:txBody>
      </p:sp>
    </p:spTree>
    <p:extLst>
      <p:ext uri="{BB962C8B-B14F-4D97-AF65-F5344CB8AC3E}">
        <p14:creationId xmlns:p14="http://schemas.microsoft.com/office/powerpoint/2010/main" val="209275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Where do we put it?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50" cy="5305425"/>
          </a:xfrm>
        </p:spPr>
        <p:txBody>
          <a:bodyPr/>
          <a:lstStyle/>
          <a:p>
            <a:r>
              <a:rPr lang="en-US" altLang="en-US" dirty="0"/>
              <a:t>As with CSS, JavaScript should generally be put in different file, but as shown, there are different options.</a:t>
            </a:r>
          </a:p>
          <a:p>
            <a:r>
              <a:rPr lang="en-US" altLang="en-US" dirty="0"/>
              <a:t>The HTML &lt;script&gt; element can either point to a JavaScript file or contain JavaScript within it.</a:t>
            </a:r>
          </a:p>
          <a:p>
            <a:r>
              <a:rPr lang="en-US" altLang="en-US" dirty="0"/>
              <a:t>Non-functions called when DOM has loaded</a:t>
            </a:r>
          </a:p>
          <a:p>
            <a:r>
              <a:rPr lang="en-US" altLang="en-US" dirty="0"/>
              <a:t>Functions are called by triggers</a:t>
            </a:r>
          </a:p>
          <a:p>
            <a:pPr lvl="1"/>
            <a:r>
              <a:rPr lang="en-US" altLang="en-US" dirty="0"/>
              <a:t>Triggers can come from HTML attributes</a:t>
            </a:r>
          </a:p>
          <a:p>
            <a:pPr lvl="2"/>
            <a:r>
              <a:rPr lang="en-US" altLang="en-US" dirty="0"/>
              <a:t>&lt;button onclick=“</a:t>
            </a:r>
            <a:r>
              <a:rPr lang="en-US" altLang="en-US" dirty="0" err="1"/>
              <a:t>doSomething</a:t>
            </a:r>
            <a:r>
              <a:rPr lang="en-US" altLang="en-US" dirty="0"/>
              <a:t>();”&gt;</a:t>
            </a:r>
          </a:p>
          <a:p>
            <a:pPr lvl="2"/>
            <a:r>
              <a:rPr lang="en-US" altLang="en-US" dirty="0"/>
              <a:t>Attribute </a:t>
            </a:r>
            <a:r>
              <a:rPr lang="en-US" altLang="en-US" u="sng" dirty="0"/>
              <a:t>can</a:t>
            </a:r>
            <a:r>
              <a:rPr lang="en-US" altLang="en-US" dirty="0"/>
              <a:t> contain code!</a:t>
            </a:r>
          </a:p>
          <a:p>
            <a:pPr lvl="1"/>
            <a:r>
              <a:rPr lang="en-US" altLang="en-US" dirty="0"/>
              <a:t>Triggers can be set directly in the JS</a:t>
            </a:r>
          </a:p>
          <a:p>
            <a:pPr lvl="2"/>
            <a:r>
              <a:rPr lang="en-US" altLang="en-US" dirty="0" err="1"/>
              <a:t>document.body.onkeydown</a:t>
            </a:r>
            <a:r>
              <a:rPr lang="en-US" altLang="en-US" dirty="0"/>
              <a:t> = function(e) {}</a:t>
            </a:r>
          </a:p>
          <a:p>
            <a:pPr lvl="2"/>
            <a:r>
              <a:rPr lang="en-US" altLang="en-US" dirty="0" err="1"/>
              <a:t>document.getElementById</a:t>
            </a:r>
            <a:r>
              <a:rPr lang="en-US" altLang="en-US" dirty="0"/>
              <a:t>('test').</a:t>
            </a:r>
            <a:r>
              <a:rPr lang="en-US" altLang="en-US" dirty="0" err="1"/>
              <a:t>addEventListener</a:t>
            </a:r>
            <a:r>
              <a:rPr lang="en-US" altLang="en-US" dirty="0"/>
              <a:t>(‘click', function() { });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551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Event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3670300" cy="5305425"/>
          </a:xfrm>
        </p:spPr>
        <p:txBody>
          <a:bodyPr/>
          <a:lstStyle/>
          <a:p>
            <a:r>
              <a:rPr lang="en-US" altLang="en-US" dirty="0"/>
              <a:t>Most common ones</a:t>
            </a:r>
          </a:p>
          <a:p>
            <a:pPr lvl="1"/>
            <a:r>
              <a:rPr lang="en-US" altLang="en-US" dirty="0" err="1"/>
              <a:t>onClick</a:t>
            </a:r>
            <a:endParaRPr lang="en-US" altLang="en-US" dirty="0"/>
          </a:p>
          <a:p>
            <a:pPr lvl="1"/>
            <a:r>
              <a:rPr lang="en-US" altLang="en-US" dirty="0" err="1"/>
              <a:t>onMouseDown</a:t>
            </a:r>
            <a:endParaRPr lang="en-US" altLang="en-US" dirty="0"/>
          </a:p>
          <a:p>
            <a:pPr lvl="1"/>
            <a:r>
              <a:rPr lang="en-US" altLang="en-US" dirty="0" err="1"/>
              <a:t>onMouseUp</a:t>
            </a:r>
            <a:endParaRPr lang="en-US" altLang="en-US" dirty="0"/>
          </a:p>
          <a:p>
            <a:pPr lvl="1"/>
            <a:r>
              <a:rPr lang="en-US" altLang="en-US" dirty="0" err="1"/>
              <a:t>onMouseOver</a:t>
            </a:r>
            <a:endParaRPr lang="en-US" altLang="en-US" dirty="0"/>
          </a:p>
          <a:p>
            <a:pPr lvl="1"/>
            <a:r>
              <a:rPr lang="en-US" altLang="en-US" dirty="0" err="1"/>
              <a:t>onMouseOut</a:t>
            </a:r>
            <a:endParaRPr lang="en-US" altLang="en-US" dirty="0"/>
          </a:p>
          <a:p>
            <a:pPr lvl="1"/>
            <a:r>
              <a:rPr lang="en-US" altLang="en-US" dirty="0" err="1"/>
              <a:t>onWheel</a:t>
            </a:r>
            <a:endParaRPr lang="en-US" altLang="en-US" dirty="0"/>
          </a:p>
          <a:p>
            <a:pPr lvl="1"/>
            <a:r>
              <a:rPr lang="en-US" altLang="en-US" dirty="0" err="1"/>
              <a:t>onKeyPress</a:t>
            </a:r>
            <a:endParaRPr lang="en-US" altLang="en-US" dirty="0"/>
          </a:p>
          <a:p>
            <a:pPr lvl="1"/>
            <a:r>
              <a:rPr lang="en-US" altLang="en-US" dirty="0" err="1"/>
              <a:t>onKeyDown</a:t>
            </a:r>
            <a:endParaRPr lang="en-US" altLang="en-US" dirty="0"/>
          </a:p>
          <a:p>
            <a:pPr lvl="1"/>
            <a:r>
              <a:rPr lang="en-US" altLang="en-US" dirty="0" err="1"/>
              <a:t>onKeyUp</a:t>
            </a:r>
            <a:endParaRPr lang="en-US" altLang="en-US" dirty="0"/>
          </a:p>
          <a:p>
            <a:pPr lvl="1"/>
            <a:r>
              <a:rPr lang="en-US" altLang="en-US" dirty="0" err="1"/>
              <a:t>onLoad</a:t>
            </a: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88137AF-C383-4E6A-A120-559DE148729F}"/>
              </a:ext>
            </a:extLst>
          </p:cNvPr>
          <p:cNvSpPr txBox="1">
            <a:spLocks/>
          </p:cNvSpPr>
          <p:nvPr/>
        </p:nvSpPr>
        <p:spPr bwMode="auto">
          <a:xfrm>
            <a:off x="4427983" y="1125538"/>
            <a:ext cx="4681091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For forms</a:t>
            </a:r>
          </a:p>
          <a:p>
            <a:pPr lvl="1"/>
            <a:r>
              <a:rPr lang="en-US" altLang="en-US" dirty="0" err="1"/>
              <a:t>onFocus</a:t>
            </a:r>
            <a:endParaRPr lang="en-US" altLang="en-US" dirty="0"/>
          </a:p>
          <a:p>
            <a:pPr lvl="1"/>
            <a:r>
              <a:rPr lang="en-US" altLang="en-US" dirty="0" err="1"/>
              <a:t>onChange</a:t>
            </a:r>
            <a:endParaRPr lang="en-US" altLang="en-US" dirty="0"/>
          </a:p>
          <a:p>
            <a:pPr lvl="1"/>
            <a:r>
              <a:rPr lang="en-US" altLang="en-US" dirty="0" err="1"/>
              <a:t>onBlur</a:t>
            </a:r>
            <a:endParaRPr lang="en-US" altLang="en-US" dirty="0"/>
          </a:p>
          <a:p>
            <a:pPr lvl="1"/>
            <a:r>
              <a:rPr lang="en-US" altLang="en-US" dirty="0" err="1"/>
              <a:t>onSelect</a:t>
            </a:r>
            <a:endParaRPr lang="en-US" altLang="en-US" dirty="0"/>
          </a:p>
          <a:p>
            <a:pPr lvl="1"/>
            <a:r>
              <a:rPr lang="en-US" altLang="en-US" dirty="0" err="1"/>
              <a:t>onReset</a:t>
            </a:r>
            <a:endParaRPr lang="en-US" altLang="en-US" dirty="0"/>
          </a:p>
          <a:p>
            <a:pPr lvl="1"/>
            <a:r>
              <a:rPr lang="en-US" altLang="en-US" dirty="0" err="1"/>
              <a:t>onSubmit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Complete list:</a:t>
            </a:r>
          </a:p>
          <a:p>
            <a:r>
              <a:rPr lang="en-US" altLang="en-US" dirty="0">
                <a:hlinkClick r:id="rId3"/>
              </a:rPr>
              <a:t>https://www.w3schools.com/tags/ref_eventattributes.asp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022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HTML Event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/>
              <a:t>Notice how the </a:t>
            </a:r>
            <a:r>
              <a:rPr lang="en-US" altLang="en-US" dirty="0" err="1"/>
              <a:t>addEventListener</a:t>
            </a:r>
            <a:r>
              <a:rPr lang="en-US" altLang="en-US" dirty="0"/>
              <a:t> method does not use the “on” part of the event name.</a:t>
            </a:r>
          </a:p>
          <a:p>
            <a:r>
              <a:rPr lang="en-US" altLang="en-US" dirty="0"/>
              <a:t>A function called from an HTML element can specify 2 parameters</a:t>
            </a:r>
          </a:p>
          <a:p>
            <a:pPr lvl="1"/>
            <a:r>
              <a:rPr lang="en-US" altLang="en-US" dirty="0"/>
              <a:t>Event</a:t>
            </a:r>
          </a:p>
          <a:p>
            <a:pPr lvl="2"/>
            <a:r>
              <a:rPr lang="en-US" altLang="en-US" dirty="0"/>
              <a:t>This holds further information about the event</a:t>
            </a:r>
          </a:p>
          <a:p>
            <a:pPr lvl="2"/>
            <a:r>
              <a:rPr lang="en-US" altLang="en-US" dirty="0"/>
              <a:t>If it’s an </a:t>
            </a:r>
            <a:r>
              <a:rPr lang="en-US" altLang="en-US" dirty="0" err="1"/>
              <a:t>OnKeyDown</a:t>
            </a:r>
            <a:r>
              <a:rPr lang="en-US" altLang="en-US" dirty="0"/>
              <a:t> event, the event knows which key was pressed</a:t>
            </a:r>
          </a:p>
          <a:p>
            <a:pPr lvl="1"/>
            <a:r>
              <a:rPr lang="en-US" altLang="en-US" dirty="0"/>
              <a:t>This</a:t>
            </a:r>
          </a:p>
          <a:p>
            <a:pPr lvl="2"/>
            <a:r>
              <a:rPr lang="en-US" altLang="en-US" dirty="0"/>
              <a:t>Contains the DOM object that called the function</a:t>
            </a:r>
          </a:p>
          <a:p>
            <a:pPr lvl="2"/>
            <a:r>
              <a:rPr lang="en-US" altLang="en-US" dirty="0"/>
              <a:t>&lt;button onclick=“call(event, this)”&gt;&lt;/button&gt;</a:t>
            </a:r>
          </a:p>
          <a:p>
            <a:pPr lvl="2"/>
            <a:r>
              <a:rPr lang="en-US" altLang="en-US" dirty="0"/>
              <a:t>&lt;script&gt;</a:t>
            </a:r>
          </a:p>
          <a:p>
            <a:pPr lvl="3"/>
            <a:r>
              <a:rPr lang="en-US" altLang="en-US" dirty="0"/>
              <a:t>function call(</a:t>
            </a:r>
            <a:r>
              <a:rPr lang="en-US" altLang="en-US" dirty="0" err="1"/>
              <a:t>ev</a:t>
            </a:r>
            <a:r>
              <a:rPr lang="en-US" altLang="en-US" dirty="0"/>
              <a:t>, obj) { }</a:t>
            </a:r>
          </a:p>
          <a:p>
            <a:pPr lvl="2"/>
            <a:r>
              <a:rPr lang="en-US" altLang="en-US" dirty="0"/>
              <a:t>&lt;/script&gt;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22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Finding elements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’);			(1)</a:t>
            </a:r>
          </a:p>
          <a:p>
            <a:r>
              <a:rPr lang="en-US" altLang="en-US" dirty="0" err="1"/>
              <a:t>document.getElementsByClassName</a:t>
            </a:r>
            <a:r>
              <a:rPr lang="en-US" altLang="en-US" dirty="0"/>
              <a:t>(‘</a:t>
            </a:r>
            <a:r>
              <a:rPr lang="en-US" altLang="en-US" dirty="0" err="1"/>
              <a:t>classA</a:t>
            </a:r>
            <a:r>
              <a:rPr lang="en-US" altLang="en-US" dirty="0"/>
              <a:t>’);	(+)</a:t>
            </a:r>
          </a:p>
          <a:p>
            <a:r>
              <a:rPr lang="en-US" altLang="en-US" dirty="0" err="1"/>
              <a:t>document.getElementsByTagName</a:t>
            </a:r>
            <a:r>
              <a:rPr lang="en-US" altLang="en-US" dirty="0"/>
              <a:t>(‘div’);		(+)</a:t>
            </a:r>
          </a:p>
          <a:p>
            <a:r>
              <a:rPr lang="en-US" altLang="en-US" dirty="0" err="1"/>
              <a:t>document.querySelector</a:t>
            </a:r>
            <a:r>
              <a:rPr lang="en-US" altLang="en-US" dirty="0"/>
              <a:t>('.</a:t>
            </a:r>
            <a:r>
              <a:rPr lang="en-US" altLang="en-US" dirty="0" err="1"/>
              <a:t>classA.classB</a:t>
            </a:r>
            <a:r>
              <a:rPr lang="en-US" altLang="en-US" dirty="0"/>
              <a:t>’); 		(1)</a:t>
            </a:r>
          </a:p>
          <a:p>
            <a:r>
              <a:rPr lang="en-US" altLang="en-US" dirty="0" err="1"/>
              <a:t>document.querySelectorAll</a:t>
            </a:r>
            <a:r>
              <a:rPr lang="en-US" altLang="en-US" dirty="0"/>
              <a:t>('.</a:t>
            </a:r>
            <a:r>
              <a:rPr lang="en-US" altLang="en-US" dirty="0" err="1"/>
              <a:t>classA.classB</a:t>
            </a:r>
            <a:r>
              <a:rPr lang="en-US" altLang="en-US" dirty="0"/>
              <a:t>’);	(+)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21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Changing attributes</a:t>
            </a:r>
          </a:p>
        </p:txBody>
      </p:sp>
      <p:sp>
        <p:nvSpPr>
          <p:cNvPr id="8195" name="Pladsholder til indhold 2">
            <a:extLst>
              <a:ext uri="{FF2B5EF4-FFF2-40B4-BE49-F238E27FC236}">
                <a16:creationId xmlns:a16="http://schemas.microsoft.com/office/drawing/2014/main" id="{2AA076BD-600E-472F-B3CB-E441BAD3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630740" cy="5305425"/>
          </a:xfrm>
        </p:spPr>
        <p:txBody>
          <a:bodyPr/>
          <a:lstStyle/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’).</a:t>
            </a:r>
            <a:r>
              <a:rPr lang="en-US" altLang="en-US" dirty="0" err="1"/>
              <a:t>innerHTML</a:t>
            </a:r>
            <a:r>
              <a:rPr lang="en-US" altLang="en-US" dirty="0"/>
              <a:t> = “Hello”;</a:t>
            </a:r>
          </a:p>
          <a:p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’).</a:t>
            </a:r>
            <a:r>
              <a:rPr lang="en-US" altLang="en-US" dirty="0" err="1"/>
              <a:t>style.color</a:t>
            </a:r>
            <a:r>
              <a:rPr lang="en-US" altLang="en-US" dirty="0"/>
              <a:t> = “red”;</a:t>
            </a:r>
          </a:p>
          <a:p>
            <a:endParaRPr lang="en-US" altLang="en-US" dirty="0"/>
          </a:p>
          <a:p>
            <a:r>
              <a:rPr lang="en-US" altLang="en-US" dirty="0"/>
              <a:t>var </a:t>
            </a:r>
            <a:r>
              <a:rPr lang="en-US" altLang="en-US" dirty="0" err="1"/>
              <a:t>idA</a:t>
            </a:r>
            <a:r>
              <a:rPr lang="en-US" altLang="en-US" dirty="0"/>
              <a:t> =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(‘</a:t>
            </a:r>
            <a:r>
              <a:rPr lang="en-US" altLang="en-US" dirty="0" err="1"/>
              <a:t>idA</a:t>
            </a:r>
            <a:r>
              <a:rPr lang="en-US" altLang="en-US" dirty="0"/>
              <a:t>’);</a:t>
            </a:r>
          </a:p>
          <a:p>
            <a:r>
              <a:rPr lang="en-US" altLang="en-US" dirty="0" err="1"/>
              <a:t>idA.style.border</a:t>
            </a:r>
            <a:r>
              <a:rPr lang="en-US" altLang="en-US" dirty="0"/>
              <a:t> = “1px solid grey”;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446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 example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3120E0B-0B92-422A-8FA2-A013621310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5001" y="1340768"/>
            <a:ext cx="687399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&lt;form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1" i="0" u="sng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checkFields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()” </a:t>
            </a:r>
            <a:r>
              <a:rPr lang="da-DK" altLang="da-DK" sz="1600" dirty="0" err="1">
                <a:solidFill>
                  <a:srgbClr val="000000"/>
                </a:solidFill>
                <a:latin typeface="Arial Unicode MS"/>
              </a:rPr>
              <a:t>method</a:t>
            </a: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=</a:t>
            </a:r>
            <a:r>
              <a:rPr lang="da-DK" altLang="da-DK" sz="1600" dirty="0">
                <a:solidFill>
                  <a:srgbClr val="2A00FF"/>
                </a:solidFill>
                <a:latin typeface="Arial Unicode MS"/>
              </a:rPr>
              <a:t>”post” </a:t>
            </a: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action=</a:t>
            </a:r>
            <a:r>
              <a:rPr lang="da-DK" altLang="da-DK" sz="1600" dirty="0">
                <a:solidFill>
                  <a:srgbClr val="2A00FF"/>
                </a:solidFill>
                <a:latin typeface="Arial Unicode MS"/>
              </a:rPr>
              <a:t>”this.html”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&lt;label </a:t>
            </a: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for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style=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color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: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blue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;"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&lt;/label&gt;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text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br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&lt;input type=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id=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submit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&lt;/form&gt;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function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checkFields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var password =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document.getElementById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).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</a:t>
            </a:r>
            <a:r>
              <a:rPr kumimoji="0" lang="da-DK" altLang="da-DK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if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password.length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&lt; 8)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alert(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"Password must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be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at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least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 8 </a:t>
            </a:r>
            <a:r>
              <a:rPr kumimoji="0" lang="da-DK" altLang="da-DK" sz="16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characters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Arial Unicode MS"/>
              </a:rPr>
              <a:t>"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    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false;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} </a:t>
            </a:r>
            <a:r>
              <a:rPr kumimoji="0" lang="da-DK" altLang="da-DK" sz="16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else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Arial Unicode MS"/>
              </a:rPr>
              <a:t>            return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true;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1600" dirty="0">
                <a:solidFill>
                  <a:srgbClr val="000000"/>
                </a:solidFill>
                <a:latin typeface="Arial Unicode MS"/>
              </a:rPr>
              <a:t>        </a:t>
            </a: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&lt;/script&gt; </a:t>
            </a:r>
            <a:endParaRPr kumimoji="0" lang="da-DK" altLang="da-DK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43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4B07-687D-4516-A25B-B5D8726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use </a:t>
            </a:r>
            <a:r>
              <a:rPr lang="en-US" b="1" dirty="0" err="1"/>
              <a:t>onsubmit</a:t>
            </a:r>
            <a:endParaRPr lang="en-US" b="1" dirty="0"/>
          </a:p>
          <a:p>
            <a:pPr lvl="1"/>
            <a:r>
              <a:rPr lang="en-US" dirty="0"/>
              <a:t>Note that we use </a:t>
            </a:r>
            <a:r>
              <a:rPr lang="en-US" b="1" dirty="0"/>
              <a:t>return</a:t>
            </a:r>
            <a:r>
              <a:rPr lang="en-US" dirty="0"/>
              <a:t> inside </a:t>
            </a:r>
            <a:r>
              <a:rPr lang="en-US" dirty="0" err="1"/>
              <a:t>onsubmit</a:t>
            </a:r>
            <a:endParaRPr lang="en-US" dirty="0"/>
          </a:p>
          <a:p>
            <a:pPr lvl="2"/>
            <a:r>
              <a:rPr lang="en-US" dirty="0"/>
              <a:t>Prevents form from posting when </a:t>
            </a:r>
            <a:r>
              <a:rPr lang="en-US" b="1" dirty="0"/>
              <a:t>false</a:t>
            </a:r>
            <a:r>
              <a:rPr lang="en-US" dirty="0"/>
              <a:t> is returned</a:t>
            </a:r>
          </a:p>
          <a:p>
            <a:r>
              <a:rPr lang="en-US" dirty="0"/>
              <a:t>We could use </a:t>
            </a:r>
            <a:r>
              <a:rPr lang="en-US" b="1" dirty="0" err="1"/>
              <a:t>onkeydown</a:t>
            </a:r>
            <a:r>
              <a:rPr lang="en-US" dirty="0"/>
              <a:t> | </a:t>
            </a:r>
            <a:r>
              <a:rPr lang="en-US" b="1" dirty="0" err="1"/>
              <a:t>onkeyup</a:t>
            </a:r>
            <a:r>
              <a:rPr lang="en-US" dirty="0"/>
              <a:t> in each field to check response while writing</a:t>
            </a:r>
          </a:p>
          <a:p>
            <a:r>
              <a:rPr lang="en-US" dirty="0"/>
              <a:t>We could use </a:t>
            </a:r>
            <a:r>
              <a:rPr lang="en-US" b="1" dirty="0" err="1"/>
              <a:t>onblur</a:t>
            </a:r>
            <a:r>
              <a:rPr lang="en-US" dirty="0"/>
              <a:t> to check after each field is left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5295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Form validation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4B07-687D-4516-A25B-B5D8726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use </a:t>
            </a:r>
            <a:r>
              <a:rPr lang="en-US" b="1" dirty="0"/>
              <a:t>alert</a:t>
            </a:r>
          </a:p>
          <a:p>
            <a:pPr lvl="1"/>
            <a:r>
              <a:rPr lang="en-US" dirty="0"/>
              <a:t>Alerts can/will be disabled by users</a:t>
            </a:r>
          </a:p>
          <a:p>
            <a:pPr lvl="1"/>
            <a:r>
              <a:rPr lang="en-US" dirty="0"/>
              <a:t>Alerts make a bad user experience</a:t>
            </a:r>
          </a:p>
          <a:p>
            <a:pPr lvl="1"/>
            <a:r>
              <a:rPr lang="en-US" dirty="0"/>
              <a:t>Alternatives:</a:t>
            </a:r>
          </a:p>
          <a:p>
            <a:pPr lvl="2"/>
            <a:r>
              <a:rPr lang="en-US" dirty="0"/>
              <a:t>Color the input field green or red depending on input</a:t>
            </a:r>
          </a:p>
          <a:p>
            <a:pPr lvl="2"/>
            <a:r>
              <a:rPr lang="en-US" dirty="0"/>
              <a:t>Make an empty </a:t>
            </a:r>
            <a:r>
              <a:rPr lang="en-US" b="1" dirty="0"/>
              <a:t>div</a:t>
            </a:r>
            <a:r>
              <a:rPr lang="en-US" dirty="0"/>
              <a:t> under each input to write errors in</a:t>
            </a:r>
          </a:p>
          <a:p>
            <a:pPr lvl="2"/>
            <a:r>
              <a:rPr lang="en-US" dirty="0"/>
              <a:t>Make a common </a:t>
            </a:r>
            <a:r>
              <a:rPr lang="en-US" b="1" dirty="0"/>
              <a:t>div</a:t>
            </a:r>
            <a:r>
              <a:rPr lang="en-US" dirty="0"/>
              <a:t> somewhere and put all errors in that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338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describes a character pattern</a:t>
            </a:r>
          </a:p>
          <a:p>
            <a:r>
              <a:rPr lang="en-US" dirty="0"/>
              <a:t>Used to perform pattern-</a:t>
            </a:r>
            <a:r>
              <a:rPr lang="en-US" dirty="0" err="1"/>
              <a:t>mathing</a:t>
            </a:r>
            <a:endParaRPr lang="en-US" dirty="0"/>
          </a:p>
          <a:p>
            <a:r>
              <a:rPr lang="en-US" dirty="0"/>
              <a:t>Format: /pattern/modifier</a:t>
            </a:r>
          </a:p>
          <a:p>
            <a:endParaRPr lang="en-US" dirty="0"/>
          </a:p>
          <a:p>
            <a:r>
              <a:rPr lang="en-US" dirty="0"/>
              <a:t>E-mail example: /\S+@\S+\.([a-z]|[A-Z]){1,5}/g</a:t>
            </a:r>
          </a:p>
          <a:p>
            <a:endParaRPr lang="en-US" dirty="0"/>
          </a:p>
          <a:p>
            <a:r>
              <a:rPr lang="en-US" dirty="0"/>
              <a:t>Try your own on </a:t>
            </a:r>
            <a:r>
              <a:rPr lang="en-US" dirty="0">
                <a:hlinkClick r:id="rId3"/>
              </a:rPr>
              <a:t>https://regexr.com/</a:t>
            </a:r>
            <a:endParaRPr lang="en-US" dirty="0"/>
          </a:p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https://www.w3schools.com/jsref/jsref_obj_regexp.asp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909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Modifiers</a:t>
            </a:r>
          </a:p>
          <a:p>
            <a:pPr lvl="1"/>
            <a:r>
              <a:rPr lang="en-US" dirty="0"/>
              <a:t>g : global match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: case-insensitive match</a:t>
            </a:r>
          </a:p>
          <a:p>
            <a:pPr lvl="1"/>
            <a:r>
              <a:rPr lang="en-US" dirty="0"/>
              <a:t>m : multiline match</a:t>
            </a:r>
          </a:p>
          <a:p>
            <a:endParaRPr lang="en-US" dirty="0"/>
          </a:p>
          <a:p>
            <a:r>
              <a:rPr lang="en-US" dirty="0"/>
              <a:t>Expression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: match any character mentioned</a:t>
            </a:r>
          </a:p>
          <a:p>
            <a:pPr lvl="1"/>
            <a:r>
              <a:rPr lang="en-US" dirty="0"/>
              <a:t>[^</a:t>
            </a:r>
            <a:r>
              <a:rPr lang="en-US" dirty="0" err="1"/>
              <a:t>abc</a:t>
            </a:r>
            <a:r>
              <a:rPr lang="en-US" dirty="0"/>
              <a:t>] : find any character NOT mentioned</a:t>
            </a:r>
          </a:p>
          <a:p>
            <a:pPr lvl="1"/>
            <a:r>
              <a:rPr lang="en-US" dirty="0"/>
              <a:t>[0-9] : match any char between values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/>
              <a:t>) : find any alternative (a or b)</a:t>
            </a:r>
          </a:p>
          <a:p>
            <a:pPr lvl="2"/>
            <a:r>
              <a:rPr lang="en-US" dirty="0"/>
              <a:t>Example: ([a-z]|[0-9])</a:t>
            </a:r>
          </a:p>
        </p:txBody>
      </p:sp>
    </p:spTree>
    <p:extLst>
      <p:ext uri="{BB962C8B-B14F-4D97-AF65-F5344CB8AC3E}">
        <p14:creationId xmlns:p14="http://schemas.microsoft.com/office/powerpoint/2010/main" val="4948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Functions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Code in global scope is called on load</a:t>
            </a:r>
          </a:p>
          <a:p>
            <a:r>
              <a:rPr lang="en-US" altLang="en-US" dirty="0"/>
              <a:t>Code in functions is only called when there is a specific call to it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29314E-3E4D-4432-BFA9-B8A22F014A3E}"/>
              </a:ext>
            </a:extLst>
          </p:cNvPr>
          <p:cNvSpPr/>
          <p:nvPr/>
        </p:nvSpPr>
        <p:spPr>
          <a:xfrm>
            <a:off x="346603" y="2564904"/>
            <a:ext cx="192114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5217B-99EF-48A5-B26E-59AA159D9F8E}"/>
              </a:ext>
            </a:extLst>
          </p:cNvPr>
          <p:cNvSpPr/>
          <p:nvPr/>
        </p:nvSpPr>
        <p:spPr>
          <a:xfrm>
            <a:off x="2612835" y="2559856"/>
            <a:ext cx="1921141" cy="101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  <a:p>
            <a:r>
              <a:rPr lang="da-DK" sz="1600" dirty="0"/>
              <a:t>run();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C3B5E-54FD-4047-AFA0-C1B92040DC86}"/>
              </a:ext>
            </a:extLst>
          </p:cNvPr>
          <p:cNvSpPr/>
          <p:nvPr/>
        </p:nvSpPr>
        <p:spPr>
          <a:xfrm>
            <a:off x="4879067" y="2554808"/>
            <a:ext cx="3936130" cy="123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 err="1"/>
              <a:t>function</a:t>
            </a:r>
            <a:r>
              <a:rPr lang="da-DK" sz="1600" dirty="0"/>
              <a:t> run()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</a:t>
            </a:r>
          </a:p>
          <a:p>
            <a:r>
              <a:rPr lang="en-US" altLang="en-US" sz="1600" dirty="0" err="1"/>
              <a:t>document.getElementById</a:t>
            </a:r>
            <a:r>
              <a:rPr lang="en-US" altLang="en-US" sz="1600" dirty="0"/>
              <a:t>('test’)</a:t>
            </a:r>
          </a:p>
          <a:p>
            <a:r>
              <a:rPr lang="en-US" altLang="en-US" sz="1600" dirty="0"/>
              <a:t>    .</a:t>
            </a:r>
            <a:r>
              <a:rPr lang="en-US" altLang="en-US" sz="1600" dirty="0" err="1"/>
              <a:t>addEventListener</a:t>
            </a:r>
            <a:r>
              <a:rPr lang="en-US" altLang="en-US" sz="1600" dirty="0"/>
              <a:t>(‘click’, run);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592D2-1A82-4B8E-8301-9E4514BC8A58}"/>
              </a:ext>
            </a:extLst>
          </p:cNvPr>
          <p:cNvSpPr txBox="1"/>
          <p:nvPr/>
        </p:nvSpPr>
        <p:spPr>
          <a:xfrm>
            <a:off x="785813" y="3254970"/>
            <a:ext cx="91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never</a:t>
            </a:r>
            <a:endParaRPr lang="da-DK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3DD7-807E-44CB-BD6E-A0E24E93494F}"/>
              </a:ext>
            </a:extLst>
          </p:cNvPr>
          <p:cNvSpPr txBox="1"/>
          <p:nvPr/>
        </p:nvSpPr>
        <p:spPr>
          <a:xfrm>
            <a:off x="2987824" y="3501008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 load</a:t>
            </a:r>
            <a:endParaRPr lang="da-DK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CDA84-99F8-49A6-B673-BB2B6539EB7B}"/>
              </a:ext>
            </a:extLst>
          </p:cNvPr>
          <p:cNvSpPr txBox="1"/>
          <p:nvPr/>
        </p:nvSpPr>
        <p:spPr>
          <a:xfrm>
            <a:off x="5508104" y="3747046"/>
            <a:ext cx="2876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‘test’ is clicked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875683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Quantifiers</a:t>
            </a:r>
          </a:p>
          <a:p>
            <a:pPr lvl="1"/>
            <a:r>
              <a:rPr lang="en-US" dirty="0"/>
              <a:t>n+ : one or more</a:t>
            </a:r>
          </a:p>
          <a:p>
            <a:pPr lvl="1"/>
            <a:r>
              <a:rPr lang="en-US" dirty="0"/>
              <a:t>n* : zero or more</a:t>
            </a:r>
          </a:p>
          <a:p>
            <a:pPr lvl="1"/>
            <a:r>
              <a:rPr lang="en-US" dirty="0"/>
              <a:t>n? : zero or one</a:t>
            </a:r>
          </a:p>
          <a:p>
            <a:pPr lvl="1"/>
            <a:r>
              <a:rPr lang="en-US" dirty="0"/>
              <a:t>n{x} : x occurrences</a:t>
            </a:r>
          </a:p>
          <a:p>
            <a:pPr lvl="1"/>
            <a:r>
              <a:rPr lang="en-US" dirty="0"/>
              <a:t>n{</a:t>
            </a:r>
            <a:r>
              <a:rPr lang="en-US" dirty="0" err="1"/>
              <a:t>x,y</a:t>
            </a:r>
            <a:r>
              <a:rPr lang="en-US" dirty="0"/>
              <a:t>} : between x and y occurrences</a:t>
            </a:r>
          </a:p>
          <a:p>
            <a:pPr lvl="1"/>
            <a:r>
              <a:rPr lang="en-US" dirty="0"/>
              <a:t>n{x,} : at least x occurrences</a:t>
            </a:r>
          </a:p>
          <a:p>
            <a:pPr lvl="1"/>
            <a:r>
              <a:rPr lang="en-US" dirty="0"/>
              <a:t>n$ : any string that ends with n</a:t>
            </a:r>
          </a:p>
          <a:p>
            <a:pPr lvl="1"/>
            <a:r>
              <a:rPr lang="en-US" dirty="0"/>
              <a:t>^n : any string that starts with n</a:t>
            </a:r>
          </a:p>
          <a:p>
            <a:pPr lvl="1"/>
            <a:r>
              <a:rPr lang="en-US" dirty="0"/>
              <a:t>?!n : any string that does not end with n</a:t>
            </a:r>
          </a:p>
        </p:txBody>
      </p:sp>
    </p:spTree>
    <p:extLst>
      <p:ext uri="{BB962C8B-B14F-4D97-AF65-F5344CB8AC3E}">
        <p14:creationId xmlns:p14="http://schemas.microsoft.com/office/powerpoint/2010/main" val="1878231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Regular Expressions</a:t>
            </a:r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r>
              <a:rPr lang="en-US" dirty="0"/>
              <a:t>Metacharacters</a:t>
            </a:r>
          </a:p>
          <a:p>
            <a:pPr lvl="1"/>
            <a:r>
              <a:rPr lang="en-US" dirty="0"/>
              <a:t>. : single character, except newline or line terminator</a:t>
            </a:r>
          </a:p>
          <a:p>
            <a:pPr lvl="1"/>
            <a:r>
              <a:rPr lang="en-US" dirty="0"/>
              <a:t>\w : a word char</a:t>
            </a:r>
          </a:p>
          <a:p>
            <a:pPr lvl="1"/>
            <a:r>
              <a:rPr lang="en-US" dirty="0"/>
              <a:t>\W : non-word char</a:t>
            </a:r>
          </a:p>
          <a:p>
            <a:pPr lvl="1"/>
            <a:r>
              <a:rPr lang="en-US" dirty="0"/>
              <a:t>\d : digit</a:t>
            </a:r>
          </a:p>
          <a:p>
            <a:pPr lvl="1"/>
            <a:r>
              <a:rPr lang="en-US" dirty="0"/>
              <a:t>\D : non-digit</a:t>
            </a:r>
          </a:p>
          <a:p>
            <a:pPr lvl="1"/>
            <a:r>
              <a:rPr lang="en-US" dirty="0"/>
              <a:t>\s : whitespace</a:t>
            </a:r>
          </a:p>
          <a:p>
            <a:pPr lvl="1"/>
            <a:r>
              <a:rPr lang="en-US" dirty="0"/>
              <a:t>\S : non-whitespace</a:t>
            </a:r>
          </a:p>
          <a:p>
            <a:pPr lvl="1"/>
            <a:r>
              <a:rPr lang="en-US" dirty="0"/>
              <a:t>\n : newline character</a:t>
            </a:r>
          </a:p>
          <a:p>
            <a:pPr lvl="1"/>
            <a:r>
              <a:rPr lang="en-US" dirty="0"/>
              <a:t>\r : carriage return character</a:t>
            </a:r>
          </a:p>
          <a:p>
            <a:pPr lvl="1"/>
            <a:r>
              <a:rPr lang="en-US" dirty="0"/>
              <a:t>\t : tab character</a:t>
            </a:r>
          </a:p>
        </p:txBody>
      </p:sp>
    </p:spTree>
    <p:extLst>
      <p:ext uri="{BB962C8B-B14F-4D97-AF65-F5344CB8AC3E}">
        <p14:creationId xmlns:p14="http://schemas.microsoft.com/office/powerpoint/2010/main" val="38406326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199130C5-3B53-42FE-A9EE-1CEF1276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How to use </a:t>
            </a:r>
            <a:r>
              <a:rPr lang="en-US" altLang="en-US" sz="3200" dirty="0" err="1"/>
              <a:t>RegEx</a:t>
            </a:r>
            <a:endParaRPr lang="en-US" altLang="en-US" sz="3200" dirty="0"/>
          </a:p>
        </p:txBody>
      </p:sp>
      <p:sp>
        <p:nvSpPr>
          <p:cNvPr id="8196" name="Pladsholder til dato 3">
            <a:extLst>
              <a:ext uri="{FF2B5EF4-FFF2-40B4-BE49-F238E27FC236}">
                <a16:creationId xmlns:a16="http://schemas.microsoft.com/office/drawing/2014/main" id="{E2FBCF1B-69A6-4844-A31D-8C592C52E7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8197" name="Pladsholder til diasnummer 4">
            <a:extLst>
              <a:ext uri="{FF2B5EF4-FFF2-40B4-BE49-F238E27FC236}">
                <a16:creationId xmlns:a16="http://schemas.microsoft.com/office/drawing/2014/main" id="{8F4D2227-BBD8-483A-B1F0-3DDA0982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F3D811-172F-4DB4-9FD2-1A72544FFDC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8198" name="Picture 4" descr="graat_logo-aeble.png">
            <a:extLst>
              <a:ext uri="{FF2B5EF4-FFF2-40B4-BE49-F238E27FC236}">
                <a16:creationId xmlns:a16="http://schemas.microsoft.com/office/drawing/2014/main" id="{6CC5A589-44C9-40F2-9EBE-D74FB622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3D1E-A86B-4DD0-BC71-567AE2A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testable = “test this";</a:t>
            </a:r>
          </a:p>
          <a:p>
            <a:pPr marL="0" indent="0">
              <a:buNone/>
            </a:pPr>
            <a:r>
              <a:rPr lang="en-US" dirty="0"/>
              <a:t>var regex = new </a:t>
            </a:r>
            <a:r>
              <a:rPr lang="en-US" dirty="0" err="1"/>
              <a:t>RegExp</a:t>
            </a:r>
            <a:r>
              <a:rPr lang="en-US" dirty="0"/>
              <a:t>(“/([a-z0-9]{5,})/g");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regex.test</a:t>
            </a:r>
            <a:r>
              <a:rPr lang="en-US" dirty="0"/>
              <a:t>(testable))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/([a-z0-9]{5,})/</a:t>
            </a:r>
            <a:r>
              <a:rPr lang="en-US" dirty="0" err="1"/>
              <a:t>g.test</a:t>
            </a:r>
            <a:r>
              <a:rPr lang="en-US" dirty="0"/>
              <a:t>(testable)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9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What is a match?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7054676" cy="51837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Why does my </a:t>
            </a:r>
            <a:r>
              <a:rPr lang="en-US" altLang="en-US" dirty="0" err="1"/>
              <a:t>regex.test</a:t>
            </a:r>
            <a:r>
              <a:rPr lang="en-US" altLang="en-US" dirty="0"/>
              <a:t>() return true when the pattern does not match?</a:t>
            </a:r>
          </a:p>
          <a:p>
            <a:r>
              <a:rPr lang="en-US" altLang="en-US" dirty="0" err="1"/>
              <a:t>RegEx</a:t>
            </a:r>
            <a:r>
              <a:rPr lang="en-US" altLang="en-US" dirty="0"/>
              <a:t> looks for </a:t>
            </a:r>
            <a:r>
              <a:rPr lang="en-US" altLang="en-US" b="1" u="sng" dirty="0"/>
              <a:t>a</a:t>
            </a:r>
            <a:r>
              <a:rPr lang="en-US" altLang="en-US" dirty="0"/>
              <a:t> match!</a:t>
            </a:r>
          </a:p>
          <a:p>
            <a:r>
              <a:rPr lang="en-US" altLang="en-US" dirty="0"/>
              <a:t>Example: </a:t>
            </a:r>
            <a:r>
              <a:rPr lang="en-US" altLang="en-US" u="sng" dirty="0"/>
              <a:t>\w{4}</a:t>
            </a:r>
            <a:r>
              <a:rPr lang="en-US" altLang="en-US" dirty="0"/>
              <a:t> matches “</a:t>
            </a:r>
            <a:r>
              <a:rPr lang="en-US" altLang="en-US" dirty="0">
                <a:solidFill>
                  <a:schemeClr val="accent3"/>
                </a:solidFill>
              </a:rPr>
              <a:t>hello</a:t>
            </a:r>
            <a:r>
              <a:rPr lang="en-US" altLang="en-US" dirty="0"/>
              <a:t>” &amp; “</a:t>
            </a:r>
            <a:r>
              <a:rPr lang="en-US" altLang="en-US" dirty="0">
                <a:solidFill>
                  <a:schemeClr val="accent3"/>
                </a:solidFill>
              </a:rPr>
              <a:t>hell</a:t>
            </a:r>
            <a:r>
              <a:rPr lang="en-US" altLang="en-US" dirty="0"/>
              <a:t>” but not “</a:t>
            </a:r>
            <a:r>
              <a:rPr lang="en-US" altLang="en-US" dirty="0" err="1">
                <a:solidFill>
                  <a:schemeClr val="accent2"/>
                </a:solidFill>
              </a:rPr>
              <a:t>hel</a:t>
            </a:r>
            <a:r>
              <a:rPr lang="en-US" altLang="en-US" dirty="0"/>
              <a:t>”</a:t>
            </a:r>
          </a:p>
          <a:p>
            <a:r>
              <a:rPr lang="en-US" altLang="en-US" dirty="0"/>
              <a:t>“hello” </a:t>
            </a:r>
            <a:r>
              <a:rPr lang="en-US" altLang="en-US" b="1" u="sng" dirty="0"/>
              <a:t>contains</a:t>
            </a:r>
            <a:r>
              <a:rPr lang="en-US" altLang="en-US" dirty="0"/>
              <a:t> a match!</a:t>
            </a:r>
          </a:p>
          <a:p>
            <a:r>
              <a:rPr lang="en-US" altLang="en-US" dirty="0"/>
              <a:t>^ is the beginning of a string, and $ is the end</a:t>
            </a:r>
          </a:p>
          <a:p>
            <a:r>
              <a:rPr lang="en-US" altLang="en-US" u="sng" dirty="0"/>
              <a:t>^\w{4}$</a:t>
            </a:r>
            <a:r>
              <a:rPr lang="en-US" altLang="en-US" dirty="0"/>
              <a:t> will match “</a:t>
            </a:r>
            <a:r>
              <a:rPr lang="en-US" altLang="en-US" dirty="0">
                <a:solidFill>
                  <a:schemeClr val="accent3"/>
                </a:solidFill>
              </a:rPr>
              <a:t>hell</a:t>
            </a:r>
            <a:r>
              <a:rPr lang="en-US" altLang="en-US" dirty="0"/>
              <a:t>”, but not “</a:t>
            </a:r>
            <a:r>
              <a:rPr lang="en-US" altLang="en-US" dirty="0">
                <a:solidFill>
                  <a:schemeClr val="accent2"/>
                </a:solidFill>
              </a:rPr>
              <a:t>hello</a:t>
            </a:r>
            <a:r>
              <a:rPr lang="en-US" altLang="en-US" dirty="0"/>
              <a:t>” or “</a:t>
            </a:r>
            <a:r>
              <a:rPr lang="en-US" altLang="en-US" dirty="0" err="1">
                <a:solidFill>
                  <a:schemeClr val="accent2"/>
                </a:solidFill>
              </a:rPr>
              <a:t>hel</a:t>
            </a:r>
            <a:r>
              <a:rPr lang="en-US" altLang="en-US" dirty="0"/>
              <a:t>”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59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AJAX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We use JavaScript to change a page after it has loaded</a:t>
            </a:r>
          </a:p>
          <a:p>
            <a:r>
              <a:rPr lang="en-US" dirty="0"/>
              <a:t>This might be done by retrieving more data from the server</a:t>
            </a:r>
          </a:p>
          <a:p>
            <a:r>
              <a:rPr lang="en-US" dirty="0"/>
              <a:t>That is done with AJAX</a:t>
            </a:r>
          </a:p>
          <a:p>
            <a:pPr lvl="2"/>
            <a:r>
              <a:rPr lang="en-US" dirty="0"/>
              <a:t>Full example: </a:t>
            </a:r>
            <a:r>
              <a:rPr lang="en-US" dirty="0">
                <a:hlinkClick r:id="rId3"/>
              </a:rPr>
              <a:t>https://www.w3schools.com/php/php_ajax_php.asp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2DAC-6A06-441E-96A1-8DEF3B96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429000"/>
            <a:ext cx="7240493" cy="21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9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7BCC0-0958-4112-8845-43E7395C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58671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Client Server Relationship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Image result for pc icon png">
            <a:extLst>
              <a:ext uri="{FF2B5EF4-FFF2-40B4-BE49-F238E27FC236}">
                <a16:creationId xmlns:a16="http://schemas.microsoft.com/office/drawing/2014/main" id="{CEBE4930-428E-40BE-B5FA-D99FB6B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388892"/>
            <a:ext cx="1982564" cy="19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laptop icon png">
            <a:extLst>
              <a:ext uri="{FF2B5EF4-FFF2-40B4-BE49-F238E27FC236}">
                <a16:creationId xmlns:a16="http://schemas.microsoft.com/office/drawing/2014/main" id="{E8717FA7-9E61-418E-B38D-7EE6FDAD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97" y="4336058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smartphone icon png">
            <a:extLst>
              <a:ext uri="{FF2B5EF4-FFF2-40B4-BE49-F238E27FC236}">
                <a16:creationId xmlns:a16="http://schemas.microsoft.com/office/drawing/2014/main" id="{6C9A2D5E-8F09-403F-A187-701D95D2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38889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rver icon png">
            <a:extLst>
              <a:ext uri="{FF2B5EF4-FFF2-40B4-BE49-F238E27FC236}">
                <a16:creationId xmlns:a16="http://schemas.microsoft.com/office/drawing/2014/main" id="{EFF2EBB9-CB2F-4242-AA9D-02BC3D76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478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AA72BF-3395-43B8-930A-ABB022D32947}"/>
              </a:ext>
            </a:extLst>
          </p:cNvPr>
          <p:cNvCxnSpPr>
            <a:cxnSpLocks/>
          </p:cNvCxnSpPr>
          <p:nvPr/>
        </p:nvCxnSpPr>
        <p:spPr>
          <a:xfrm>
            <a:off x="5665807" y="3386254"/>
            <a:ext cx="1570489" cy="94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D0DDE-DFF3-4333-B8FC-73A47FCEA750}"/>
              </a:ext>
            </a:extLst>
          </p:cNvPr>
          <p:cNvCxnSpPr>
            <a:cxnSpLocks/>
          </p:cNvCxnSpPr>
          <p:nvPr/>
        </p:nvCxnSpPr>
        <p:spPr>
          <a:xfrm flipH="1" flipV="1">
            <a:off x="5627229" y="3068960"/>
            <a:ext cx="1969107" cy="1220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F393F6-551E-4A8C-BF2F-52CB1C890AD6}"/>
              </a:ext>
            </a:extLst>
          </p:cNvPr>
          <p:cNvSpPr txBox="1"/>
          <p:nvPr/>
        </p:nvSpPr>
        <p:spPr>
          <a:xfrm rot="1908887">
            <a:off x="6296142" y="338991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4373DC-ED94-4A27-B617-E69081F8B180}"/>
              </a:ext>
            </a:extLst>
          </p:cNvPr>
          <p:cNvSpPr txBox="1"/>
          <p:nvPr/>
        </p:nvSpPr>
        <p:spPr>
          <a:xfrm rot="1908887">
            <a:off x="5906283" y="3809751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0791F2-7DD4-4A58-AF9D-8A267A817D6F}"/>
              </a:ext>
            </a:extLst>
          </p:cNvPr>
          <p:cNvCxnSpPr>
            <a:cxnSpLocks/>
          </p:cNvCxnSpPr>
          <p:nvPr/>
        </p:nvCxnSpPr>
        <p:spPr>
          <a:xfrm flipH="1">
            <a:off x="1907704" y="3386254"/>
            <a:ext cx="1764256" cy="1085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E32569-1B03-4859-BD68-FCD5C3C5C485}"/>
              </a:ext>
            </a:extLst>
          </p:cNvPr>
          <p:cNvCxnSpPr>
            <a:cxnSpLocks/>
          </p:cNvCxnSpPr>
          <p:nvPr/>
        </p:nvCxnSpPr>
        <p:spPr>
          <a:xfrm flipV="1">
            <a:off x="1450765" y="3068960"/>
            <a:ext cx="2182617" cy="1374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4AA8EA-B2F4-4598-A8E5-89F108AE2F68}"/>
              </a:ext>
            </a:extLst>
          </p:cNvPr>
          <p:cNvSpPr txBox="1"/>
          <p:nvPr/>
        </p:nvSpPr>
        <p:spPr>
          <a:xfrm rot="19666011">
            <a:off x="1970089" y="344677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DDE42-6D48-4101-8C25-483D6ED4EEB6}"/>
              </a:ext>
            </a:extLst>
          </p:cNvPr>
          <p:cNvSpPr txBox="1"/>
          <p:nvPr/>
        </p:nvSpPr>
        <p:spPr>
          <a:xfrm rot="19651853">
            <a:off x="2354359" y="382080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3E301-FDC6-4A7E-9B4B-3AF8D254B17D}"/>
              </a:ext>
            </a:extLst>
          </p:cNvPr>
          <p:cNvCxnSpPr>
            <a:cxnSpLocks/>
          </p:cNvCxnSpPr>
          <p:nvPr/>
        </p:nvCxnSpPr>
        <p:spPr>
          <a:xfrm flipH="1">
            <a:off x="4898236" y="3493354"/>
            <a:ext cx="21215" cy="115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431DC9-946F-453A-BD46-C89405061673}"/>
              </a:ext>
            </a:extLst>
          </p:cNvPr>
          <p:cNvCxnSpPr>
            <a:cxnSpLocks/>
          </p:cNvCxnSpPr>
          <p:nvPr/>
        </p:nvCxnSpPr>
        <p:spPr>
          <a:xfrm flipV="1">
            <a:off x="4608258" y="3506673"/>
            <a:ext cx="0" cy="1146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3D9419-AA08-4531-875E-CDAC677810E9}"/>
              </a:ext>
            </a:extLst>
          </p:cNvPr>
          <p:cNvSpPr txBox="1"/>
          <p:nvPr/>
        </p:nvSpPr>
        <p:spPr>
          <a:xfrm rot="16200000">
            <a:off x="3987193" y="3924313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EF219-46DC-43B3-95CC-78222958CE0D}"/>
              </a:ext>
            </a:extLst>
          </p:cNvPr>
          <p:cNvSpPr txBox="1"/>
          <p:nvPr/>
        </p:nvSpPr>
        <p:spPr>
          <a:xfrm rot="5400000">
            <a:off x="4503941" y="3857100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19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Sessions &amp; Cookies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Image result for smartphone icon png">
            <a:extLst>
              <a:ext uri="{FF2B5EF4-FFF2-40B4-BE49-F238E27FC236}">
                <a16:creationId xmlns:a16="http://schemas.microsoft.com/office/drawing/2014/main" id="{6C9A2D5E-8F09-403F-A187-701D95D2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4388892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rver icon png">
            <a:extLst>
              <a:ext uri="{FF2B5EF4-FFF2-40B4-BE49-F238E27FC236}">
                <a16:creationId xmlns:a16="http://schemas.microsoft.com/office/drawing/2014/main" id="{EFF2EBB9-CB2F-4242-AA9D-02BC3D76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1052736"/>
            <a:ext cx="1574088" cy="157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3E301-FDC6-4A7E-9B4B-3AF8D254B17D}"/>
              </a:ext>
            </a:extLst>
          </p:cNvPr>
          <p:cNvCxnSpPr>
            <a:cxnSpLocks/>
          </p:cNvCxnSpPr>
          <p:nvPr/>
        </p:nvCxnSpPr>
        <p:spPr>
          <a:xfrm flipH="1">
            <a:off x="7822780" y="2708920"/>
            <a:ext cx="1" cy="162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431DC9-946F-453A-BD46-C89405061673}"/>
              </a:ext>
            </a:extLst>
          </p:cNvPr>
          <p:cNvCxnSpPr>
            <a:cxnSpLocks/>
          </p:cNvCxnSpPr>
          <p:nvPr/>
        </p:nvCxnSpPr>
        <p:spPr>
          <a:xfrm flipV="1">
            <a:off x="7511586" y="2688312"/>
            <a:ext cx="0" cy="1647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3D9419-AA08-4531-875E-CDAC677810E9}"/>
              </a:ext>
            </a:extLst>
          </p:cNvPr>
          <p:cNvSpPr txBox="1"/>
          <p:nvPr/>
        </p:nvSpPr>
        <p:spPr>
          <a:xfrm rot="16200000">
            <a:off x="6656315" y="3340156"/>
            <a:ext cx="141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Request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EF219-46DC-43B3-95CC-78222958CE0D}"/>
              </a:ext>
            </a:extLst>
          </p:cNvPr>
          <p:cNvSpPr txBox="1"/>
          <p:nvPr/>
        </p:nvSpPr>
        <p:spPr>
          <a:xfrm rot="5400000">
            <a:off x="7188029" y="3333252"/>
            <a:ext cx="161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Response</a:t>
            </a:r>
            <a:endParaRPr lang="da-DK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E176C-9555-485A-99D8-C20C4FFF87C0}"/>
              </a:ext>
            </a:extLst>
          </p:cNvPr>
          <p:cNvSpPr txBox="1"/>
          <p:nvPr/>
        </p:nvSpPr>
        <p:spPr>
          <a:xfrm rot="5400000">
            <a:off x="7529810" y="1504721"/>
            <a:ext cx="176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SESSION</a:t>
            </a:r>
            <a:endParaRPr lang="da-DK" sz="360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6F56B-A0C2-49E4-9760-7806F3275A06}"/>
              </a:ext>
            </a:extLst>
          </p:cNvPr>
          <p:cNvSpPr txBox="1"/>
          <p:nvPr/>
        </p:nvSpPr>
        <p:spPr>
          <a:xfrm rot="5400000">
            <a:off x="7588897" y="4929822"/>
            <a:ext cx="162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COOKIE</a:t>
            </a:r>
            <a:endParaRPr lang="da-DK" sz="3600" dirty="0">
              <a:solidFill>
                <a:schemeClr val="accent1"/>
              </a:solidFill>
            </a:endParaRPr>
          </a:p>
        </p:txBody>
      </p:sp>
      <p:sp>
        <p:nvSpPr>
          <p:cNvPr id="32" name="Pladsholder til indhold 2">
            <a:extLst>
              <a:ext uri="{FF2B5EF4-FFF2-40B4-BE49-F238E27FC236}">
                <a16:creationId xmlns:a16="http://schemas.microsoft.com/office/drawing/2014/main" id="{38C83C23-1CC3-4132-B17A-0DCB6679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9"/>
            <a:ext cx="6021685" cy="5183782"/>
          </a:xfrm>
        </p:spPr>
        <p:txBody>
          <a:bodyPr/>
          <a:lstStyle/>
          <a:p>
            <a:r>
              <a:rPr lang="en-US" altLang="en-US" dirty="0"/>
              <a:t>Sessions are stored on the server</a:t>
            </a:r>
          </a:p>
          <a:p>
            <a:pPr lvl="1"/>
            <a:r>
              <a:rPr lang="en-US" altLang="en-US" dirty="0"/>
              <a:t>invisible to the user</a:t>
            </a:r>
          </a:p>
          <a:p>
            <a:pPr lvl="2"/>
            <a:r>
              <a:rPr lang="en-US" altLang="en-US" dirty="0"/>
              <a:t>Reliable</a:t>
            </a:r>
          </a:p>
          <a:p>
            <a:r>
              <a:rPr lang="en-US" altLang="en-US" dirty="0"/>
              <a:t>Cookies are stores on the client and thus</a:t>
            </a:r>
          </a:p>
          <a:p>
            <a:pPr lvl="1"/>
            <a:r>
              <a:rPr lang="en-US" altLang="en-US" dirty="0"/>
              <a:t>Visible and editable by</a:t>
            </a:r>
          </a:p>
          <a:p>
            <a:pPr lvl="2"/>
            <a:r>
              <a:rPr lang="en-US" altLang="en-US" dirty="0"/>
              <a:t>User</a:t>
            </a:r>
          </a:p>
          <a:p>
            <a:pPr lvl="2"/>
            <a:r>
              <a:rPr lang="en-US" altLang="en-US" dirty="0"/>
              <a:t>Every other website</a:t>
            </a:r>
          </a:p>
          <a:p>
            <a:pPr lvl="2"/>
            <a:r>
              <a:rPr lang="en-US" altLang="en-US" dirty="0"/>
              <a:t>Commonly used by spyware</a:t>
            </a:r>
          </a:p>
          <a:p>
            <a:endParaRPr lang="en-US" altLang="en-US" dirty="0"/>
          </a:p>
          <a:p>
            <a:r>
              <a:rPr lang="en-US" altLang="en-US" dirty="0"/>
              <a:t>Sessions expire when the browser is closed</a:t>
            </a:r>
          </a:p>
          <a:p>
            <a:r>
              <a:rPr lang="en-US" altLang="en-US" dirty="0"/>
              <a:t>Session timeouts can be set</a:t>
            </a:r>
          </a:p>
          <a:p>
            <a:r>
              <a:rPr lang="en-US" altLang="en-US" dirty="0"/>
              <a:t>Session ID’s are stored in cookies</a:t>
            </a:r>
          </a:p>
        </p:txBody>
      </p:sp>
    </p:spTree>
    <p:extLst>
      <p:ext uri="{BB962C8B-B14F-4D97-AF65-F5344CB8AC3E}">
        <p14:creationId xmlns:p14="http://schemas.microsoft.com/office/powerpoint/2010/main" val="1496111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4"/>
            <a:ext cx="2302148" cy="43204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Contents: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Verb</a:t>
            </a:r>
          </a:p>
          <a:p>
            <a:r>
              <a:rPr lang="en-US" altLang="en-US" dirty="0">
                <a:solidFill>
                  <a:schemeClr val="accent6"/>
                </a:solidFill>
              </a:rPr>
              <a:t>Resource</a:t>
            </a:r>
          </a:p>
          <a:p>
            <a:r>
              <a:rPr lang="en-US" altLang="en-US" dirty="0">
                <a:solidFill>
                  <a:srgbClr val="92D050"/>
                </a:solidFill>
              </a:rPr>
              <a:t>Version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Headers</a:t>
            </a:r>
          </a:p>
          <a:p>
            <a:r>
              <a:rPr lang="en-US" altLang="en-US" dirty="0">
                <a:solidFill>
                  <a:schemeClr val="accent4"/>
                </a:solidFill>
              </a:rPr>
              <a:t>Status</a:t>
            </a:r>
          </a:p>
          <a:p>
            <a:r>
              <a:rPr lang="en-US" altLang="en-US" dirty="0">
                <a:solidFill>
                  <a:schemeClr val="accent5"/>
                </a:solidFill>
              </a:rPr>
              <a:t>Body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5"/>
              </a:solidFill>
            </a:endParaRPr>
          </a:p>
        </p:txBody>
      </p:sp>
      <p:sp>
        <p:nvSpPr>
          <p:cNvPr id="34" name="Pladsholder til indhold 2">
            <a:extLst>
              <a:ext uri="{FF2B5EF4-FFF2-40B4-BE49-F238E27FC236}">
                <a16:creationId xmlns:a16="http://schemas.microsoft.com/office/drawing/2014/main" id="{C54C300B-4633-4094-A130-519D4A1F00AF}"/>
              </a:ext>
            </a:extLst>
          </p:cNvPr>
          <p:cNvSpPr txBox="1">
            <a:spLocks/>
          </p:cNvSpPr>
          <p:nvPr/>
        </p:nvSpPr>
        <p:spPr bwMode="auto">
          <a:xfrm>
            <a:off x="4440480" y="1124744"/>
            <a:ext cx="466835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Request: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GET </a:t>
            </a:r>
            <a:r>
              <a:rPr lang="en-US" altLang="en-US" dirty="0">
                <a:solidFill>
                  <a:schemeClr val="accent6"/>
                </a:solidFill>
              </a:rPr>
              <a:t>/address/ </a:t>
            </a:r>
            <a:r>
              <a:rPr lang="en-US" altLang="en-US" dirty="0">
                <a:solidFill>
                  <a:schemeClr val="accent3"/>
                </a:solidFill>
              </a:rPr>
              <a:t>HTTP/1.1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Accept: text/html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Response: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3"/>
                </a:solidFill>
              </a:rPr>
              <a:t>HTTP/1.1 </a:t>
            </a:r>
            <a:r>
              <a:rPr lang="en-US" altLang="en-US" dirty="0">
                <a:solidFill>
                  <a:schemeClr val="accent4"/>
                </a:solidFill>
              </a:rPr>
              <a:t>200 OK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</a:rPr>
              <a:t>Content-type: text-html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&lt;!DOCTYPE html&gt;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&lt;html </a:t>
            </a:r>
            <a:r>
              <a:rPr lang="en-US" altLang="en-US" dirty="0" err="1">
                <a:solidFill>
                  <a:schemeClr val="accent5"/>
                </a:solidFill>
              </a:rPr>
              <a:t>lang</a:t>
            </a:r>
            <a:r>
              <a:rPr lang="en-US" altLang="en-US" dirty="0">
                <a:solidFill>
                  <a:schemeClr val="accent5"/>
                </a:solidFill>
              </a:rPr>
              <a:t>=“</a:t>
            </a:r>
            <a:r>
              <a:rPr lang="en-US" altLang="en-US" dirty="0" err="1">
                <a:solidFill>
                  <a:schemeClr val="accent5"/>
                </a:solidFill>
              </a:rPr>
              <a:t>en</a:t>
            </a:r>
            <a:r>
              <a:rPr lang="en-US" altLang="en-US" dirty="0">
                <a:solidFill>
                  <a:schemeClr val="accent5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5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76689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Status Codes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98288-E635-4503-999D-0523DF88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747"/>
            <a:ext cx="9144000" cy="5483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91F91C-6C40-4F0C-9A00-C220F75AB7FF}"/>
              </a:ext>
            </a:extLst>
          </p:cNvPr>
          <p:cNvSpPr txBox="1"/>
          <p:nvPr/>
        </p:nvSpPr>
        <p:spPr>
          <a:xfrm>
            <a:off x="2267744" y="6293331"/>
            <a:ext cx="480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https://www.restapitutorial.com/httpstatuscodes.html</a:t>
            </a:r>
            <a:r>
              <a:rPr lang="en-US" sz="1400" dirty="0"/>
              <a:t> 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26350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Functions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function can be made self-invoking by adding () after it</a:t>
            </a:r>
          </a:p>
          <a:p>
            <a:r>
              <a:rPr lang="en-US" altLang="en-US" dirty="0"/>
              <a:t>You have to add parentheses around the function to indicate that it is a function expression</a:t>
            </a:r>
          </a:p>
          <a:p>
            <a:r>
              <a:rPr lang="en-US" altLang="en-US" dirty="0"/>
              <a:t>This function is anonymous and can not be called later on</a:t>
            </a:r>
          </a:p>
          <a:p>
            <a:r>
              <a:rPr lang="en-US" altLang="en-US" dirty="0"/>
              <a:t>You can give it a name, but you will still not be able to call it again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29314E-3E4D-4432-BFA9-B8A22F014A3E}"/>
              </a:ext>
            </a:extLst>
          </p:cNvPr>
          <p:cNvSpPr/>
          <p:nvPr/>
        </p:nvSpPr>
        <p:spPr>
          <a:xfrm>
            <a:off x="1475656" y="3933056"/>
            <a:ext cx="1921141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/>
              <a:t>(</a:t>
            </a:r>
            <a:r>
              <a:rPr lang="da-DK" sz="1600" dirty="0" err="1"/>
              <a:t>function</a:t>
            </a:r>
            <a:r>
              <a:rPr lang="da-DK" sz="1600" dirty="0"/>
              <a:t> ( ) {</a:t>
            </a:r>
          </a:p>
          <a:p>
            <a:r>
              <a:rPr lang="da-DK" sz="1600" dirty="0"/>
              <a:t>  //do </a:t>
            </a:r>
            <a:r>
              <a:rPr lang="da-DK" sz="1600" dirty="0" err="1"/>
              <a:t>something</a:t>
            </a:r>
            <a:endParaRPr lang="da-DK" sz="1600" dirty="0"/>
          </a:p>
          <a:p>
            <a:r>
              <a:rPr lang="da-DK" sz="1600" dirty="0"/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1830962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HTTP Verbs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Pladsholder til indhold 2">
            <a:extLst>
              <a:ext uri="{FF2B5EF4-FFF2-40B4-BE49-F238E27FC236}">
                <a16:creationId xmlns:a16="http://schemas.microsoft.com/office/drawing/2014/main" id="{DBFC4FAA-DC36-46C6-991F-560249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4743"/>
            <a:ext cx="7270700" cy="5366543"/>
          </a:xfrm>
        </p:spPr>
        <p:txBody>
          <a:bodyPr/>
          <a:lstStyle/>
          <a:p>
            <a:r>
              <a:rPr lang="en-US" altLang="en-US" dirty="0"/>
              <a:t>GET</a:t>
            </a:r>
          </a:p>
          <a:p>
            <a:pPr lvl="2"/>
            <a:r>
              <a:rPr lang="en-US" altLang="en-US" dirty="0"/>
              <a:t>Retrieve data (from server to client)</a:t>
            </a:r>
          </a:p>
          <a:p>
            <a:pPr lvl="2"/>
            <a:r>
              <a:rPr lang="en-US" altLang="en-US" dirty="0"/>
              <a:t>Should have no side effects</a:t>
            </a:r>
          </a:p>
          <a:p>
            <a:pPr lvl="2"/>
            <a:r>
              <a:rPr lang="en-US" altLang="en-US" dirty="0"/>
              <a:t>Parameters in resource (URI)</a:t>
            </a:r>
          </a:p>
          <a:p>
            <a:r>
              <a:rPr lang="en-US" altLang="en-US" dirty="0"/>
              <a:t>POST</a:t>
            </a:r>
          </a:p>
          <a:p>
            <a:pPr lvl="2"/>
            <a:r>
              <a:rPr lang="en-US" altLang="en-US" dirty="0"/>
              <a:t>Send data (from client to server)</a:t>
            </a:r>
          </a:p>
          <a:p>
            <a:pPr lvl="2"/>
            <a:r>
              <a:rPr lang="en-US" altLang="en-US" dirty="0"/>
              <a:t>Parameters in body</a:t>
            </a:r>
          </a:p>
          <a:p>
            <a:r>
              <a:rPr lang="en-US" altLang="en-US" dirty="0"/>
              <a:t>PUT</a:t>
            </a:r>
          </a:p>
          <a:p>
            <a:pPr lvl="2"/>
            <a:r>
              <a:rPr lang="en-US" altLang="en-US" dirty="0"/>
              <a:t>Replace data (sent from client to server)</a:t>
            </a:r>
          </a:p>
          <a:p>
            <a:r>
              <a:rPr lang="en-US" altLang="en-US" dirty="0"/>
              <a:t>DELETE</a:t>
            </a:r>
          </a:p>
          <a:p>
            <a:pPr lvl="2"/>
            <a:r>
              <a:rPr lang="en-US" altLang="en-US" dirty="0"/>
              <a:t>Removes data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GET, PUT &amp; DELETE are idempotent</a:t>
            </a:r>
          </a:p>
        </p:txBody>
      </p:sp>
    </p:spTree>
    <p:extLst>
      <p:ext uri="{BB962C8B-B14F-4D97-AF65-F5344CB8AC3E}">
        <p14:creationId xmlns:p14="http://schemas.microsoft.com/office/powerpoint/2010/main" val="175477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/>
              <a:t>A PHP file has the extension .php</a:t>
            </a:r>
          </a:p>
          <a:p>
            <a:r>
              <a:rPr lang="en-US" dirty="0"/>
              <a:t>.php files are interpreted by an Apache server</a:t>
            </a:r>
          </a:p>
          <a:p>
            <a:r>
              <a:rPr lang="en-US" dirty="0" err="1"/>
              <a:t>index.php</a:t>
            </a:r>
            <a:r>
              <a:rPr lang="en-US" dirty="0"/>
              <a:t> is loaded by default</a:t>
            </a:r>
          </a:p>
          <a:p>
            <a:r>
              <a:rPr lang="en-US" dirty="0"/>
              <a:t>.php files can be seen as HTML files with a special PHP element </a:t>
            </a:r>
            <a:r>
              <a:rPr lang="en-US" dirty="0">
                <a:solidFill>
                  <a:schemeClr val="accent1"/>
                </a:solidFill>
              </a:rPr>
              <a:t>&lt;?php ?&gt;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&lt;?php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/* This is a PHP comment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This is also a PHP comment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And so is this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82858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/>
              <a:t>The PHP is functional and will not be present in the generated HTML</a:t>
            </a:r>
          </a:p>
          <a:p>
            <a:r>
              <a:rPr lang="en-US" dirty="0"/>
              <a:t>To write something that should be included in the HTML</a:t>
            </a:r>
          </a:p>
          <a:p>
            <a:pPr lvl="1"/>
            <a:r>
              <a:rPr lang="en-US" dirty="0"/>
              <a:t>Use echo</a:t>
            </a:r>
          </a:p>
          <a:p>
            <a:pPr lvl="2"/>
            <a:r>
              <a:rPr lang="en-US" dirty="0"/>
              <a:t>echo ‘Hello World!’;</a:t>
            </a:r>
          </a:p>
          <a:p>
            <a:pPr lvl="1"/>
            <a:r>
              <a:rPr lang="en-US" dirty="0"/>
              <a:t>Or exit the PHP ( ?&gt;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769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Combined with </a:t>
            </a:r>
            <a:r>
              <a:rPr lang="en-US" dirty="0">
                <a:solidFill>
                  <a:schemeClr val="accent2"/>
                </a:solidFill>
              </a:rPr>
              <a:t>HTML</a:t>
            </a:r>
            <a:r>
              <a:rPr lang="en-US" dirty="0"/>
              <a:t>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&lt;h1&gt;</a:t>
            </a:r>
            <a:r>
              <a:rPr lang="en-US" dirty="0">
                <a:solidFill>
                  <a:schemeClr val="accent1"/>
                </a:solidFill>
              </a:rPr>
              <a:t>&lt;?php</a:t>
            </a:r>
            <a:r>
              <a:rPr lang="en-US" dirty="0"/>
              <a:t> echo ‘</a:t>
            </a:r>
            <a:r>
              <a:rPr lang="en-US" dirty="0">
                <a:solidFill>
                  <a:schemeClr val="accent3"/>
                </a:solidFill>
              </a:rPr>
              <a:t>Hello World</a:t>
            </a:r>
            <a:r>
              <a:rPr lang="en-US" dirty="0"/>
              <a:t>’; </a:t>
            </a:r>
            <a:r>
              <a:rPr lang="en-US" dirty="0">
                <a:solidFill>
                  <a:schemeClr val="accent1"/>
                </a:solidFill>
              </a:rPr>
              <a:t>?&gt;</a:t>
            </a:r>
            <a:r>
              <a:rPr lang="en-US" dirty="0">
                <a:solidFill>
                  <a:schemeClr val="accent2"/>
                </a:solidFill>
              </a:rPr>
              <a:t>&lt;/h1&gt;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02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75"/>
          </a:xfrm>
        </p:spPr>
        <p:txBody>
          <a:bodyPr/>
          <a:lstStyle/>
          <a:p>
            <a:r>
              <a:rPr lang="en-US" dirty="0" err="1"/>
              <a:t>Altlhough</a:t>
            </a:r>
            <a:r>
              <a:rPr lang="en-US" dirty="0"/>
              <a:t> PHP variable names are case-sensitive, function names and keywords are not.</a:t>
            </a:r>
          </a:p>
          <a:p>
            <a:r>
              <a:rPr lang="en-US" dirty="0"/>
              <a:t>PHP has Integer, Double, String (single or double quotes) and Boolean primitive types.</a:t>
            </a:r>
          </a:p>
          <a:p>
            <a:r>
              <a:rPr lang="en-US" dirty="0"/>
              <a:t>Inside double quotes a variable is replaced by its value (this is called </a:t>
            </a:r>
            <a:r>
              <a:rPr lang="en-US" i="1" dirty="0"/>
              <a:t>variable interpolation</a:t>
            </a:r>
            <a:r>
              <a:rPr lang="en-US" dirty="0"/>
              <a:t>).</a:t>
            </a:r>
          </a:p>
          <a:p>
            <a:r>
              <a:rPr lang="en-US" dirty="0"/>
              <a:t>PHP arrays can be viewed either as “ordinary” arrays with integer indexes, or as a list of key/value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06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Variables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2767831"/>
          </a:xfrm>
        </p:spPr>
        <p:txBody>
          <a:bodyPr/>
          <a:lstStyle/>
          <a:p>
            <a:r>
              <a:rPr lang="en-US" dirty="0"/>
              <a:t>PHP variables are noted with a dollar sign: $</a:t>
            </a:r>
          </a:p>
          <a:p>
            <a:r>
              <a:rPr lang="en-US" dirty="0"/>
              <a:t>PHP variables are similar to JavaScript variables</a:t>
            </a:r>
          </a:p>
          <a:p>
            <a:pPr lvl="1"/>
            <a:r>
              <a:rPr lang="en-US" dirty="0"/>
              <a:t>The type is not set</a:t>
            </a:r>
          </a:p>
          <a:p>
            <a:pPr lvl="1"/>
            <a:r>
              <a:rPr lang="en-US" dirty="0"/>
              <a:t>The type can be changed by new assignment</a:t>
            </a:r>
          </a:p>
          <a:p>
            <a:r>
              <a:rPr lang="en-US" dirty="0"/>
              <a:t>But there is a difference</a:t>
            </a:r>
          </a:p>
          <a:p>
            <a:pPr lvl="1"/>
            <a:r>
              <a:rPr lang="en-US" dirty="0"/>
              <a:t>PHP variables have no initializer</a:t>
            </a:r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00628B-F4E4-416A-82CF-DEB65BF6C219}"/>
              </a:ext>
            </a:extLst>
          </p:cNvPr>
          <p:cNvSpPr/>
          <p:nvPr/>
        </p:nvSpPr>
        <p:spPr>
          <a:xfrm>
            <a:off x="428625" y="4005064"/>
            <a:ext cx="3999359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JavaScript:</a:t>
            </a:r>
          </a:p>
          <a:p>
            <a:endParaRPr lang="en-US" sz="2400" dirty="0"/>
          </a:p>
          <a:p>
            <a:r>
              <a:rPr lang="en-US" sz="2400" dirty="0"/>
              <a:t>var number = “2”;</a:t>
            </a:r>
          </a:p>
          <a:p>
            <a:r>
              <a:rPr lang="en-US" sz="2400" dirty="0"/>
              <a:t>number = </a:t>
            </a:r>
            <a:r>
              <a:rPr lang="en-US" sz="2400" dirty="0" err="1"/>
              <a:t>parseInt</a:t>
            </a:r>
            <a:r>
              <a:rPr lang="en-US" sz="2400" dirty="0"/>
              <a:t>(number);</a:t>
            </a:r>
          </a:p>
          <a:p>
            <a:r>
              <a:rPr lang="en-US" sz="2400" dirty="0"/>
              <a:t>&gt;&gt; 2</a:t>
            </a:r>
            <a:endParaRPr lang="da-DK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49ED11-FF8E-4157-A70B-CE867CE2AC2C}"/>
              </a:ext>
            </a:extLst>
          </p:cNvPr>
          <p:cNvSpPr/>
          <p:nvPr/>
        </p:nvSpPr>
        <p:spPr>
          <a:xfrm>
            <a:off x="4716018" y="4005064"/>
            <a:ext cx="3999359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PHP:</a:t>
            </a:r>
          </a:p>
          <a:p>
            <a:endParaRPr lang="en-US" sz="2400" dirty="0"/>
          </a:p>
          <a:p>
            <a:r>
              <a:rPr lang="en-US" sz="2400" dirty="0"/>
              <a:t>$number = “2”;</a:t>
            </a:r>
          </a:p>
          <a:p>
            <a:r>
              <a:rPr lang="en-US" sz="2400" dirty="0"/>
              <a:t>$number = </a:t>
            </a:r>
            <a:r>
              <a:rPr lang="en-US" sz="2400" dirty="0" err="1"/>
              <a:t>intval</a:t>
            </a:r>
            <a:r>
              <a:rPr lang="en-US" sz="2400" dirty="0"/>
              <a:t>($number);</a:t>
            </a:r>
          </a:p>
          <a:p>
            <a:r>
              <a:rPr lang="en-US" sz="2400" dirty="0"/>
              <a:t>&gt;&gt; 2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878107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Strings and variables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5264149"/>
          </a:xfrm>
        </p:spPr>
        <p:txBody>
          <a:bodyPr/>
          <a:lstStyle/>
          <a:p>
            <a:r>
              <a:rPr lang="en-US" sz="2300" dirty="0"/>
              <a:t>Strings can be concatenated with + or .</a:t>
            </a:r>
          </a:p>
          <a:p>
            <a:pPr lvl="1"/>
            <a:r>
              <a:rPr lang="en-US" sz="2300" dirty="0"/>
              <a:t>+ is generally mathematical</a:t>
            </a:r>
          </a:p>
          <a:p>
            <a:pPr lvl="1"/>
            <a:r>
              <a:rPr lang="en-US" sz="2300" dirty="0"/>
              <a:t>. Is always concatenation</a:t>
            </a:r>
          </a:p>
          <a:p>
            <a:r>
              <a:rPr lang="en-US" sz="2300" dirty="0"/>
              <a:t>. is considered best practice for concatenation</a:t>
            </a:r>
          </a:p>
          <a:p>
            <a:endParaRPr lang="en-US" sz="2300" dirty="0"/>
          </a:p>
          <a:p>
            <a:r>
              <a:rPr lang="en-US" sz="2300" dirty="0"/>
              <a:t>A variable can be resolved directly inside a double-quoted string – not a single-quotes one</a:t>
            </a:r>
          </a:p>
          <a:p>
            <a:pPr lvl="1"/>
            <a:r>
              <a:rPr lang="en-US" sz="2300" dirty="0"/>
              <a:t>This is called interpolation</a:t>
            </a:r>
          </a:p>
          <a:p>
            <a:r>
              <a:rPr lang="en-US" sz="2300" dirty="0"/>
              <a:t>To avoid confusion, the variable can be wrapped in curly brackets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8D5EEE-E6A6-4359-98F4-2ACC8628FA22}"/>
              </a:ext>
            </a:extLst>
          </p:cNvPr>
          <p:cNvSpPr/>
          <p:nvPr/>
        </p:nvSpPr>
        <p:spPr>
          <a:xfrm>
            <a:off x="1230636" y="2924944"/>
            <a:ext cx="34853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echo ‘Hello, ’ . $name;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ED5420-3015-4EC7-B6B7-F6A728E28D4E}"/>
              </a:ext>
            </a:extLst>
          </p:cNvPr>
          <p:cNvSpPr/>
          <p:nvPr/>
        </p:nvSpPr>
        <p:spPr>
          <a:xfrm>
            <a:off x="6033617" y="1160996"/>
            <a:ext cx="2664296" cy="1355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 = 4;</a:t>
            </a:r>
          </a:p>
          <a:p>
            <a:r>
              <a:rPr lang="en-US" sz="2000" dirty="0"/>
              <a:t>$b = 5;</a:t>
            </a:r>
          </a:p>
          <a:p>
            <a:r>
              <a:rPr lang="en-US" sz="2000" dirty="0"/>
              <a:t>echo $a + $b;   &gt;&gt; 9</a:t>
            </a:r>
          </a:p>
          <a:p>
            <a:r>
              <a:rPr lang="en-US" sz="2000" dirty="0"/>
              <a:t>echo $a . $b;    &gt;&gt; 45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2A8297-CE60-4792-AEBE-356370552A40}"/>
              </a:ext>
            </a:extLst>
          </p:cNvPr>
          <p:cNvSpPr/>
          <p:nvPr/>
        </p:nvSpPr>
        <p:spPr>
          <a:xfrm>
            <a:off x="827584" y="4941168"/>
            <a:ext cx="6696744" cy="1759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$name = “Manny”;</a:t>
            </a:r>
          </a:p>
          <a:p>
            <a:r>
              <a:rPr lang="en-US" sz="2000" dirty="0"/>
              <a:t>echo ‘We have a $name’;       &gt;&gt; We have a $name</a:t>
            </a:r>
          </a:p>
          <a:p>
            <a:r>
              <a:rPr lang="en-US" sz="2000" dirty="0"/>
              <a:t>echo “We have a $name”;      &gt;&gt; We have a Manny</a:t>
            </a:r>
          </a:p>
          <a:p>
            <a:r>
              <a:rPr lang="en-US" sz="2000" dirty="0"/>
              <a:t>echo “We have 2 $names”;    &gt;&gt; ERROR</a:t>
            </a:r>
          </a:p>
          <a:p>
            <a:r>
              <a:rPr lang="en-US" sz="2000" dirty="0"/>
              <a:t>echo “We have 2 {$name}s”;   &gt;&gt; We have 2 </a:t>
            </a:r>
            <a:r>
              <a:rPr lang="en-US" sz="2000" dirty="0" err="1"/>
              <a:t>Mannys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1664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Arrays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Arrays in PHP can have key / value pairs</a:t>
            </a:r>
          </a:p>
          <a:p>
            <a:endParaRPr lang="en-US" dirty="0"/>
          </a:p>
          <a:p>
            <a:r>
              <a:rPr lang="en-US" dirty="0"/>
              <a:t>Values can be accessed via key or index: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add an item to the array</a:t>
            </a:r>
          </a:p>
          <a:p>
            <a:endParaRPr lang="en-US" dirty="0"/>
          </a:p>
          <a:p>
            <a:r>
              <a:rPr lang="en-US" dirty="0"/>
              <a:t>To add new key/value set</a:t>
            </a:r>
          </a:p>
          <a:p>
            <a:endParaRPr lang="en-US" dirty="0"/>
          </a:p>
          <a:p>
            <a:r>
              <a:rPr lang="en-US" dirty="0"/>
              <a:t>To remove a key/value set</a:t>
            </a:r>
          </a:p>
          <a:p>
            <a:endParaRPr lang="en-US" dirty="0"/>
          </a:p>
          <a:p>
            <a:r>
              <a:rPr lang="en-US" dirty="0"/>
              <a:t>To check if a value is 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1269976" y="1296144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 = array(“key” =&gt; “value”, “foo” =&gt; 3, “x”);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76462D-A66C-4ABE-86E6-AEB3EC19B643}"/>
              </a:ext>
            </a:extLst>
          </p:cNvPr>
          <p:cNvSpPr/>
          <p:nvPr/>
        </p:nvSpPr>
        <p:spPr>
          <a:xfrm>
            <a:off x="1269976" y="2162987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$array[2]; &gt;&gt; “x”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9EE4C5-2DD0-411F-A4AD-A3E41268BE3C}"/>
              </a:ext>
            </a:extLst>
          </p:cNvPr>
          <p:cNvSpPr/>
          <p:nvPr/>
        </p:nvSpPr>
        <p:spPr>
          <a:xfrm>
            <a:off x="1269976" y="2605937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$array[“key”]; &gt;&gt; “value”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08BA55-E18A-43CC-AB3A-D5FB808992D7}"/>
              </a:ext>
            </a:extLst>
          </p:cNvPr>
          <p:cNvSpPr/>
          <p:nvPr/>
        </p:nvSpPr>
        <p:spPr>
          <a:xfrm>
            <a:off x="1269976" y="3492389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$array[] = “new item”;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3F7E24-A834-42E2-A796-18A82232FD43}"/>
              </a:ext>
            </a:extLst>
          </p:cNvPr>
          <p:cNvSpPr/>
          <p:nvPr/>
        </p:nvSpPr>
        <p:spPr>
          <a:xfrm>
            <a:off x="1269976" y="4378841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$array[“new key”] = [“new value”];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5353E4-3CDE-4525-85FB-F008E0156A25}"/>
              </a:ext>
            </a:extLst>
          </p:cNvPr>
          <p:cNvSpPr/>
          <p:nvPr/>
        </p:nvSpPr>
        <p:spPr>
          <a:xfrm>
            <a:off x="1269976" y="5304631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unset($array[“new key”]);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9D52BD-923C-4170-9F76-9C7AC088CAA8}"/>
              </a:ext>
            </a:extLst>
          </p:cNvPr>
          <p:cNvSpPr/>
          <p:nvPr/>
        </p:nvSpPr>
        <p:spPr>
          <a:xfrm>
            <a:off x="1269976" y="6165304"/>
            <a:ext cx="64807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isset</a:t>
            </a:r>
            <a:r>
              <a:rPr lang="en-US" sz="2000" dirty="0"/>
              <a:t>($array[“new key”]);</a:t>
            </a:r>
          </a:p>
        </p:txBody>
      </p:sp>
    </p:spTree>
    <p:extLst>
      <p:ext uri="{BB962C8B-B14F-4D97-AF65-F5344CB8AC3E}">
        <p14:creationId xmlns:p14="http://schemas.microsoft.com/office/powerpoint/2010/main" val="31198674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Functions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Create and call a function</a:t>
            </a:r>
          </a:p>
          <a:p>
            <a:r>
              <a:rPr lang="en-US" dirty="0"/>
              <a:t>As with JavaScript, we do not specify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built-in functions are called directly</a:t>
            </a:r>
          </a:p>
          <a:p>
            <a:pPr lvl="1"/>
            <a:r>
              <a:rPr lang="en-US" dirty="0" err="1"/>
              <a:t>strlen</a:t>
            </a:r>
            <a:r>
              <a:rPr lang="en-US" dirty="0"/>
              <a:t>($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1216603" y="1865270"/>
            <a:ext cx="6480720" cy="235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function sum($a, $b) {</a:t>
            </a:r>
          </a:p>
          <a:p>
            <a:r>
              <a:rPr lang="en-US" sz="2000" dirty="0"/>
              <a:t>  return $a + $b;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echo sum(2, 2);           &gt;&gt; 4</a:t>
            </a:r>
          </a:p>
          <a:p>
            <a:r>
              <a:rPr lang="en-US" sz="2000" dirty="0"/>
              <a:t>echo sum(“2”,  “2”)     &gt;&gt; 22</a:t>
            </a:r>
          </a:p>
        </p:txBody>
      </p:sp>
    </p:spTree>
    <p:extLst>
      <p:ext uri="{BB962C8B-B14F-4D97-AF65-F5344CB8AC3E}">
        <p14:creationId xmlns:p14="http://schemas.microsoft.com/office/powerpoint/2010/main" val="42696246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If-Then-Else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7188" y="1844824"/>
            <a:ext cx="3854772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if($name === "Manny") {</a:t>
            </a:r>
          </a:p>
          <a:p>
            <a:r>
              <a:rPr lang="en-US" sz="2000" dirty="0"/>
              <a:t>    echo 'Hi Mr. M';</a:t>
            </a:r>
          </a:p>
          <a:p>
            <a:r>
              <a:rPr lang="en-US" sz="2000" dirty="0"/>
              <a:t>} elseif ($name === "Jackie") {</a:t>
            </a:r>
          </a:p>
          <a:p>
            <a:r>
              <a:rPr lang="en-US" sz="2000" dirty="0"/>
              <a:t>    echo 'Hi Mrs. J';</a:t>
            </a:r>
          </a:p>
          <a:p>
            <a:r>
              <a:rPr lang="en-US" sz="2000" dirty="0"/>
              <a:t>} else if ($name === "Bo") {</a:t>
            </a:r>
          </a:p>
          <a:p>
            <a:r>
              <a:rPr lang="en-US" sz="2000" dirty="0"/>
              <a:t>    echo "Hi Mr. B";</a:t>
            </a:r>
          </a:p>
          <a:p>
            <a:r>
              <a:rPr lang="en-US" sz="2000" dirty="0"/>
              <a:t>} else {</a:t>
            </a:r>
          </a:p>
          <a:p>
            <a:r>
              <a:rPr lang="en-US" sz="2000" dirty="0"/>
              <a:t>    echo "Hi $name";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366139" y="1844824"/>
            <a:ext cx="4445932" cy="3110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if($name === "Manny") : ?&gt;</a:t>
            </a:r>
          </a:p>
          <a:p>
            <a:r>
              <a:rPr lang="en-US" sz="2000" dirty="0"/>
              <a:t>    Hi Mr. M</a:t>
            </a:r>
          </a:p>
          <a:p>
            <a:r>
              <a:rPr lang="en-US" sz="2000" dirty="0"/>
              <a:t>&lt;?php elseif ($name === "Jackie") : ?&gt;</a:t>
            </a:r>
          </a:p>
          <a:p>
            <a:r>
              <a:rPr lang="en-US" sz="2000" dirty="0"/>
              <a:t>    Hi Mrs. J</a:t>
            </a:r>
          </a:p>
          <a:p>
            <a:r>
              <a:rPr lang="en-US" sz="2000" dirty="0"/>
              <a:t>&lt;?php elseif ($name === "Bo") : ?&gt;</a:t>
            </a:r>
          </a:p>
          <a:p>
            <a:r>
              <a:rPr lang="en-US" sz="2000" dirty="0"/>
              <a:t>    Hi Mr. B</a:t>
            </a:r>
          </a:p>
          <a:p>
            <a:r>
              <a:rPr lang="en-US" sz="2000" dirty="0"/>
              <a:t>&lt;?php else : ?&gt;</a:t>
            </a:r>
          </a:p>
          <a:p>
            <a:r>
              <a:rPr lang="en-US" sz="2000" dirty="0"/>
              <a:t>    Hi &lt;?=$name?&gt;</a:t>
            </a:r>
          </a:p>
          <a:p>
            <a:r>
              <a:rPr lang="en-US" sz="2000" dirty="0"/>
              <a:t>&lt;?php endif; ?&gt;</a:t>
            </a:r>
          </a:p>
        </p:txBody>
      </p:sp>
    </p:spTree>
    <p:extLst>
      <p:ext uri="{BB962C8B-B14F-4D97-AF65-F5344CB8AC3E}">
        <p14:creationId xmlns:p14="http://schemas.microsoft.com/office/powerpoint/2010/main" val="54504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Closures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function has a access to all variables declared inside of it or outside of it</a:t>
            </a:r>
          </a:p>
          <a:p>
            <a:r>
              <a:rPr lang="en-US" altLang="en-US" dirty="0"/>
              <a:t>Variables declared inside a function can not be accessed from the outside</a:t>
            </a:r>
          </a:p>
          <a:p>
            <a:r>
              <a:rPr lang="en-US" altLang="en-US" dirty="0"/>
              <a:t>This clutters the global scope, and makes it too easy to overwrite variables when working with multiple scripts</a:t>
            </a:r>
          </a:p>
          <a:p>
            <a:r>
              <a:rPr lang="en-US" altLang="en-US" dirty="0"/>
              <a:t>If I make a simple counter, it can be modified as simple as counter++;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can be avoided with a closure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E8FE55-AEC3-4269-BBE9-D82D819EB71B}"/>
              </a:ext>
            </a:extLst>
          </p:cNvPr>
          <p:cNvSpPr/>
          <p:nvPr/>
        </p:nvSpPr>
        <p:spPr>
          <a:xfrm>
            <a:off x="1115616" y="44371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</a:t>
            </a:r>
            <a:r>
              <a:rPr lang="da-DK" sz="1600" dirty="0"/>
              <a:t>et </a:t>
            </a:r>
            <a:r>
              <a:rPr lang="da-DK" sz="1600" dirty="0" err="1"/>
              <a:t>counter</a:t>
            </a:r>
            <a:r>
              <a:rPr lang="da-DK" sz="1600" dirty="0"/>
              <a:t> = 0;</a:t>
            </a:r>
          </a:p>
          <a:p>
            <a:r>
              <a:rPr lang="da-DK" sz="1600" dirty="0"/>
              <a:t>let </a:t>
            </a:r>
            <a:r>
              <a:rPr lang="da-DK" sz="1600" dirty="0" err="1"/>
              <a:t>count</a:t>
            </a:r>
            <a:r>
              <a:rPr lang="da-DK" sz="1600" dirty="0"/>
              <a:t> = </a:t>
            </a:r>
            <a:r>
              <a:rPr lang="da-DK" sz="1600" dirty="0" err="1"/>
              <a:t>function</a:t>
            </a:r>
            <a:r>
              <a:rPr lang="da-DK" sz="1600" dirty="0"/>
              <a:t> () {</a:t>
            </a:r>
          </a:p>
          <a:p>
            <a:r>
              <a:rPr lang="da-DK" sz="1600" dirty="0"/>
              <a:t>  return ++</a:t>
            </a:r>
            <a:r>
              <a:rPr lang="da-DK" sz="1600" dirty="0" err="1"/>
              <a:t>counter</a:t>
            </a:r>
            <a:r>
              <a:rPr lang="da-DK" sz="1600" dirty="0"/>
              <a:t>;</a:t>
            </a:r>
          </a:p>
          <a:p>
            <a:r>
              <a:rPr lang="da-DK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8151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Loops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832570"/>
            <a:ext cx="7499176" cy="5144094"/>
          </a:xfrm>
        </p:spPr>
        <p:txBody>
          <a:bodyPr/>
          <a:lstStyle/>
          <a:p>
            <a:r>
              <a:rPr lang="en-US" dirty="0"/>
              <a:t>Can be written in two different ways, to match your HTML style: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62C4C-75E8-4D34-AE6B-E8225A944495}"/>
              </a:ext>
            </a:extLst>
          </p:cNvPr>
          <p:cNvSpPr/>
          <p:nvPr/>
        </p:nvSpPr>
        <p:spPr>
          <a:xfrm>
            <a:off x="35496" y="1844825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($names); $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001099-51DF-414C-85F2-93218A0C5D30}"/>
              </a:ext>
            </a:extLst>
          </p:cNvPr>
          <p:cNvSpPr/>
          <p:nvPr/>
        </p:nvSpPr>
        <p:spPr>
          <a:xfrm>
            <a:off x="4716016" y="1839476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for($</a:t>
            </a:r>
            <a:r>
              <a:rPr lang="en-US" sz="2000" dirty="0" err="1"/>
              <a:t>i</a:t>
            </a:r>
            <a:r>
              <a:rPr lang="en-US" sz="2000" dirty="0"/>
              <a:t> = 0; $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sizeOf</a:t>
            </a:r>
            <a:r>
              <a:rPr lang="en-US" sz="2000" dirty="0"/>
              <a:t>($names); $</a:t>
            </a:r>
            <a:r>
              <a:rPr lang="en-US" sz="2000" dirty="0" err="1"/>
              <a:t>i</a:t>
            </a:r>
            <a:r>
              <a:rPr lang="en-US" sz="2000" dirty="0"/>
              <a:t>++) :</a:t>
            </a:r>
          </a:p>
          <a:p>
            <a:r>
              <a:rPr lang="en-US" sz="2000" dirty="0"/>
              <a:t>  echo $names[$</a:t>
            </a:r>
            <a:r>
              <a:rPr lang="en-US" sz="2000" dirty="0" err="1"/>
              <a:t>i</a:t>
            </a:r>
            <a:r>
              <a:rPr lang="en-US" sz="2000" dirty="0"/>
              <a:t>] . ", ";</a:t>
            </a:r>
          </a:p>
          <a:p>
            <a:r>
              <a:rPr lang="en-US" sz="2000" dirty="0" err="1"/>
              <a:t>endfor</a:t>
            </a:r>
            <a:r>
              <a:rPr lang="en-US" sz="2000" dirty="0"/>
              <a:t>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FF561-1ADF-4FE2-BA03-4281590E7496}"/>
              </a:ext>
            </a:extLst>
          </p:cNvPr>
          <p:cNvSpPr/>
          <p:nvPr/>
        </p:nvSpPr>
        <p:spPr>
          <a:xfrm>
            <a:off x="35496" y="3139114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$key =&gt; $value ) {</a:t>
            </a:r>
          </a:p>
          <a:p>
            <a:r>
              <a:rPr lang="en-US" sz="2000" dirty="0"/>
              <a:t>  echo $key . " " . $value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879A43-1C53-4BFF-BE04-C7AC6EA3604B}"/>
              </a:ext>
            </a:extLst>
          </p:cNvPr>
          <p:cNvSpPr/>
          <p:nvPr/>
        </p:nvSpPr>
        <p:spPr>
          <a:xfrm>
            <a:off x="4716016" y="3133765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$key =&gt; $value ) :</a:t>
            </a:r>
          </a:p>
          <a:p>
            <a:r>
              <a:rPr lang="en-US" sz="2000" dirty="0"/>
              <a:t>  echo $key . ", " . $value;</a:t>
            </a:r>
          </a:p>
          <a:p>
            <a:r>
              <a:rPr lang="en-US" sz="2000" dirty="0" err="1"/>
              <a:t>endforeach</a:t>
            </a:r>
            <a:r>
              <a:rPr lang="en-US" sz="2000" dirty="0"/>
              <a:t>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24FA7E-865F-46AF-90A9-A8CDD4F0A980}"/>
              </a:ext>
            </a:extLst>
          </p:cNvPr>
          <p:cNvSpPr/>
          <p:nvPr/>
        </p:nvSpPr>
        <p:spPr>
          <a:xfrm>
            <a:off x="35496" y="4433403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$value ) {</a:t>
            </a:r>
          </a:p>
          <a:p>
            <a:r>
              <a:rPr lang="en-US" sz="2000" dirty="0"/>
              <a:t>  echo $value . ", ";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C53E2C-6719-4EB1-AE10-1503CA5B729D}"/>
              </a:ext>
            </a:extLst>
          </p:cNvPr>
          <p:cNvSpPr/>
          <p:nvPr/>
        </p:nvSpPr>
        <p:spPr>
          <a:xfrm>
            <a:off x="4716016" y="4428054"/>
            <a:ext cx="4392488" cy="115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foreach ( $names as $value ) :</a:t>
            </a:r>
          </a:p>
          <a:p>
            <a:r>
              <a:rPr lang="en-US" sz="2000" dirty="0"/>
              <a:t>  echo $value;</a:t>
            </a:r>
          </a:p>
          <a:p>
            <a:r>
              <a:rPr lang="en-US" sz="2000" dirty="0" err="1"/>
              <a:t>endforeach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28477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PHP Super </a:t>
            </a:r>
            <a:r>
              <a:rPr lang="en-US" altLang="en-US" sz="3200" dirty="0" err="1"/>
              <a:t>Globals</a:t>
            </a:r>
            <a:endParaRPr lang="en-US" altLang="en-US" sz="3200" dirty="0"/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1687710"/>
          </a:xfrm>
        </p:spPr>
        <p:txBody>
          <a:bodyPr/>
          <a:lstStyle/>
          <a:p>
            <a:r>
              <a:rPr lang="en-US" dirty="0"/>
              <a:t>PHP has a set of “Super Global” Variables</a:t>
            </a:r>
          </a:p>
          <a:p>
            <a:r>
              <a:rPr lang="en-US" dirty="0"/>
              <a:t>They are accessible from anywhere, regardless of scope</a:t>
            </a:r>
          </a:p>
          <a:p>
            <a:r>
              <a:rPr lang="en-US" dirty="0"/>
              <a:t>Remember that </a:t>
            </a:r>
            <a:r>
              <a:rPr lang="en-US" dirty="0" err="1"/>
              <a:t>print_r</a:t>
            </a:r>
            <a:r>
              <a:rPr lang="en-US" dirty="0"/>
              <a:t>() can show an arrays content!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A8BA5-9D49-4D86-B83A-E236710A98E4}"/>
              </a:ext>
            </a:extLst>
          </p:cNvPr>
          <p:cNvSpPr txBox="1">
            <a:spLocks/>
          </p:cNvSpPr>
          <p:nvPr/>
        </p:nvSpPr>
        <p:spPr bwMode="auto">
          <a:xfrm>
            <a:off x="494000" y="2888526"/>
            <a:ext cx="2637840" cy="2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$GLOBALS</a:t>
            </a:r>
          </a:p>
          <a:p>
            <a:r>
              <a:rPr lang="en-US" dirty="0"/>
              <a:t>$_SERVER</a:t>
            </a:r>
          </a:p>
          <a:p>
            <a:r>
              <a:rPr lang="en-US" dirty="0"/>
              <a:t>$_REQUEST</a:t>
            </a:r>
          </a:p>
          <a:p>
            <a:r>
              <a:rPr lang="en-US" dirty="0"/>
              <a:t>$_POST</a:t>
            </a:r>
          </a:p>
          <a:p>
            <a:r>
              <a:rPr lang="en-US" dirty="0"/>
              <a:t>$_GET</a:t>
            </a:r>
          </a:p>
          <a:p>
            <a:r>
              <a:rPr lang="en-US" dirty="0"/>
              <a:t>$_FILES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BC87AE-1F34-4142-8A29-6B0AA69421B1}"/>
              </a:ext>
            </a:extLst>
          </p:cNvPr>
          <p:cNvSpPr txBox="1">
            <a:spLocks/>
          </p:cNvSpPr>
          <p:nvPr/>
        </p:nvSpPr>
        <p:spPr bwMode="auto">
          <a:xfrm>
            <a:off x="4932040" y="2888526"/>
            <a:ext cx="2637840" cy="291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$_COOKIE</a:t>
            </a:r>
          </a:p>
          <a:p>
            <a:r>
              <a:rPr lang="en-US" dirty="0"/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4440157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Filter Sanitize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You can sanitize your request data to make sure it is the format you expect and not malicious</a:t>
            </a:r>
          </a:p>
          <a:p>
            <a:pPr lvl="2"/>
            <a:r>
              <a:rPr lang="en-US" dirty="0" err="1"/>
              <a:t>filter_input</a:t>
            </a:r>
            <a:r>
              <a:rPr lang="en-US" dirty="0"/>
              <a:t>(INPUT_GET, "email", FILTER_VALIDATE_EMAIL)</a:t>
            </a:r>
          </a:p>
          <a:p>
            <a:r>
              <a:rPr lang="en-US" dirty="0"/>
              <a:t>Complete list of sanitize filters here</a:t>
            </a:r>
          </a:p>
          <a:p>
            <a:pPr lvl="2"/>
            <a:r>
              <a:rPr lang="en-US" dirty="0">
                <a:hlinkClick r:id="rId3"/>
              </a:rPr>
              <a:t>http://php.net/manual/en/filter.filters.sanitize.php</a:t>
            </a:r>
            <a:endParaRPr lang="en-US" dirty="0"/>
          </a:p>
          <a:p>
            <a:r>
              <a:rPr lang="en-US" dirty="0"/>
              <a:t>I expect all user input to be sanitized</a:t>
            </a:r>
          </a:p>
          <a:p>
            <a:r>
              <a:rPr lang="en-US" dirty="0"/>
              <a:t>Let’s have a look at that list</a:t>
            </a:r>
          </a:p>
        </p:txBody>
      </p:sp>
    </p:spTree>
    <p:extLst>
      <p:ext uri="{BB962C8B-B14F-4D97-AF65-F5344CB8AC3E}">
        <p14:creationId xmlns:p14="http://schemas.microsoft.com/office/powerpoint/2010/main" val="18245500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HTML Entities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Sometimes you may want to accept codes, but in most cases, you will not</a:t>
            </a:r>
          </a:p>
          <a:p>
            <a:r>
              <a:rPr lang="en-US" dirty="0"/>
              <a:t>To change a request string into using HTML Entities, use the method </a:t>
            </a:r>
            <a:r>
              <a:rPr lang="en-US" dirty="0" err="1"/>
              <a:t>htmlentities</a:t>
            </a:r>
            <a:endParaRPr lang="en-US" dirty="0"/>
          </a:p>
          <a:p>
            <a:pPr lvl="2"/>
            <a:r>
              <a:rPr lang="en-US" dirty="0" err="1"/>
              <a:t>htmlentities</a:t>
            </a:r>
            <a:r>
              <a:rPr lang="en-US" dirty="0"/>
              <a:t>($_POST[“username”])</a:t>
            </a:r>
          </a:p>
          <a:p>
            <a:r>
              <a:rPr lang="en-US" dirty="0"/>
              <a:t>When you both sanitize and use </a:t>
            </a:r>
            <a:r>
              <a:rPr lang="en-US" dirty="0" err="1"/>
              <a:t>htmlentities</a:t>
            </a:r>
            <a:r>
              <a:rPr lang="en-US" dirty="0"/>
              <a:t>, you sanitize first!</a:t>
            </a:r>
          </a:p>
          <a:p>
            <a:r>
              <a:rPr lang="en-US" dirty="0"/>
              <a:t>This is used to avoid XSS (Cross Site Scripting)</a:t>
            </a:r>
          </a:p>
          <a:p>
            <a:r>
              <a:rPr lang="en-US" dirty="0"/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760455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93C964F-87D2-4DE8-8C62-FA03973E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84138"/>
            <a:ext cx="8229600" cy="1041400"/>
          </a:xfrm>
        </p:spPr>
        <p:txBody>
          <a:bodyPr/>
          <a:lstStyle/>
          <a:p>
            <a:r>
              <a:rPr lang="en-US" altLang="en-US" sz="3200" dirty="0"/>
              <a:t>include and require</a:t>
            </a:r>
          </a:p>
        </p:txBody>
      </p:sp>
      <p:sp>
        <p:nvSpPr>
          <p:cNvPr id="6148" name="Pladsholder til dato 3">
            <a:extLst>
              <a:ext uri="{FF2B5EF4-FFF2-40B4-BE49-F238E27FC236}">
                <a16:creationId xmlns:a16="http://schemas.microsoft.com/office/drawing/2014/main" id="{A1C16502-44CC-4F3E-998F-F061E3CBAE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Feb. 2018</a:t>
            </a: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315512A9-E9AB-47B4-9CBF-9D1A9A02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A47765-EAC5-4BC2-8001-2A651CC7A176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6150" name="Picture 4" descr="graat_logo-aeble.png">
            <a:extLst>
              <a:ext uri="{FF2B5EF4-FFF2-40B4-BE49-F238E27FC236}">
                <a16:creationId xmlns:a16="http://schemas.microsoft.com/office/drawing/2014/main" id="{BD579F07-0AF5-4337-BF0C-C1E2F665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7A5-CEEB-4146-B19F-69FEE9E8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6"/>
            <a:ext cx="8229600" cy="5407024"/>
          </a:xfrm>
        </p:spPr>
        <p:txBody>
          <a:bodyPr/>
          <a:lstStyle/>
          <a:p>
            <a:r>
              <a:rPr lang="en-US" dirty="0"/>
              <a:t>The purpose of PHP is to build the HTML the server should send to the client</a:t>
            </a:r>
          </a:p>
          <a:p>
            <a:r>
              <a:rPr lang="en-US" dirty="0"/>
              <a:t>Sometimes a chunk of code should be repeated</a:t>
            </a:r>
          </a:p>
          <a:p>
            <a:r>
              <a:rPr lang="en-US" dirty="0"/>
              <a:t>include creates warning if it fails, require throws fatal error</a:t>
            </a:r>
          </a:p>
          <a:p>
            <a:r>
              <a:rPr lang="en-US" dirty="0" err="1"/>
              <a:t>include_once</a:t>
            </a:r>
            <a:r>
              <a:rPr lang="en-US" dirty="0"/>
              <a:t> and </a:t>
            </a:r>
            <a:r>
              <a:rPr lang="en-US" dirty="0" err="1"/>
              <a:t>require_once</a:t>
            </a:r>
            <a:r>
              <a:rPr lang="en-US" dirty="0"/>
              <a:t> only includes if content has not already been included</a:t>
            </a:r>
          </a:p>
          <a:p>
            <a:endParaRPr lang="en-US" dirty="0"/>
          </a:p>
          <a:p>
            <a:r>
              <a:rPr lang="en-US" dirty="0"/>
              <a:t>include ‘</a:t>
            </a:r>
            <a:r>
              <a:rPr lang="en-US" dirty="0" err="1"/>
              <a:t>myFile.php</a:t>
            </a:r>
            <a:r>
              <a:rPr lang="en-US" dirty="0"/>
              <a:t>’; </a:t>
            </a:r>
          </a:p>
          <a:p>
            <a:r>
              <a:rPr lang="en-US" dirty="0" err="1"/>
              <a:t>include_once</a:t>
            </a:r>
            <a:r>
              <a:rPr lang="en-US" dirty="0"/>
              <a:t>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  <a:p>
            <a:r>
              <a:rPr lang="en-US" dirty="0"/>
              <a:t>require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  <a:p>
            <a:r>
              <a:rPr lang="en-US" dirty="0" err="1"/>
              <a:t>require_once</a:t>
            </a:r>
            <a:r>
              <a:rPr lang="en-US" dirty="0"/>
              <a:t> ‘</a:t>
            </a:r>
            <a:r>
              <a:rPr lang="en-US" dirty="0" err="1"/>
              <a:t>myFile.php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0159677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Pass By Value &amp; Reference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/>
              <a:t>PHP is pass by value according to the manual</a:t>
            </a:r>
          </a:p>
          <a:p>
            <a:r>
              <a:rPr lang="en-US" altLang="en-US" dirty="0"/>
              <a:t>Just like you know it from Java</a:t>
            </a:r>
          </a:p>
          <a:p>
            <a:r>
              <a:rPr lang="en-US" altLang="en-US" dirty="0"/>
              <a:t>For primitives, copies are made</a:t>
            </a:r>
          </a:p>
          <a:p>
            <a:r>
              <a:rPr lang="en-US" altLang="en-US" dirty="0"/>
              <a:t>For objects, the value is a reference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110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Default Argument Values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486724" cy="5305425"/>
          </a:xfrm>
        </p:spPr>
        <p:txBody>
          <a:bodyPr/>
          <a:lstStyle/>
          <a:p>
            <a:r>
              <a:rPr lang="en-US" altLang="en-US" dirty="0"/>
              <a:t>PHP does </a:t>
            </a:r>
            <a:r>
              <a:rPr lang="en-US" altLang="en-US" b="1" dirty="0"/>
              <a:t>NOT</a:t>
            </a:r>
            <a:r>
              <a:rPr lang="en-US" altLang="en-US" dirty="0"/>
              <a:t> support function overloading</a:t>
            </a:r>
          </a:p>
          <a:p>
            <a:r>
              <a:rPr lang="en-US" altLang="en-US" dirty="0"/>
              <a:t>PHP </a:t>
            </a:r>
            <a:r>
              <a:rPr lang="en-US" altLang="en-US" b="1" dirty="0"/>
              <a:t>DOES</a:t>
            </a:r>
            <a:r>
              <a:rPr lang="en-US" altLang="en-US" dirty="0"/>
              <a:t> support default argument values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PHP </a:t>
            </a:r>
            <a:r>
              <a:rPr lang="en-US" altLang="en-US" b="1" dirty="0"/>
              <a:t>DOES</a:t>
            </a:r>
            <a:r>
              <a:rPr lang="en-US" altLang="en-US" dirty="0"/>
              <a:t> support method </a:t>
            </a:r>
            <a:r>
              <a:rPr lang="en-US" altLang="en-US" i="1" dirty="0"/>
              <a:t>overriding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251520" y="2492896"/>
            <a:ext cx="3884789" cy="2448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($input, $print)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$print ? 'yes' : 'no';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(1);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(2, true);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91F00-1218-4934-9A78-57A30B07B565}"/>
              </a:ext>
            </a:extLst>
          </p:cNvPr>
          <p:cNvSpPr/>
          <p:nvPr/>
        </p:nvSpPr>
        <p:spPr>
          <a:xfrm>
            <a:off x="4275147" y="2924944"/>
            <a:ext cx="4536503" cy="1645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 ($input, $print = false)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$print ? 'yes' : 'no';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return $input++;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(1);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addOne</a:t>
            </a:r>
            <a:r>
              <a:rPr lang="da-DK" sz="1400" dirty="0">
                <a:latin typeface="Consolas" panose="020B0609020204030204" pitchFamily="49" charset="0"/>
              </a:rPr>
              <a:t>(2, true);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7BB93-BE6F-4429-B40D-5912E99F9F4C}"/>
              </a:ext>
            </a:extLst>
          </p:cNvPr>
          <p:cNvSpPr txBox="1"/>
          <p:nvPr/>
        </p:nvSpPr>
        <p:spPr>
          <a:xfrm>
            <a:off x="1234027" y="4778568"/>
            <a:ext cx="2833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 LEGAL!</a:t>
            </a:r>
            <a:endParaRPr lang="da-D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727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Classes and Objects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6262688" cy="5305425"/>
          </a:xfrm>
        </p:spPr>
        <p:txBody>
          <a:bodyPr/>
          <a:lstStyle/>
          <a:p>
            <a:r>
              <a:rPr lang="en-US" altLang="en-US" dirty="0" err="1"/>
              <a:t>Instrument.php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Guitar.php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Creator.php</a:t>
            </a: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A560F-7036-48A2-B99E-8F67D52C1BEC}"/>
              </a:ext>
            </a:extLst>
          </p:cNvPr>
          <p:cNvSpPr/>
          <p:nvPr/>
        </p:nvSpPr>
        <p:spPr>
          <a:xfrm>
            <a:off x="5021892" y="1187450"/>
            <a:ext cx="2232248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&lt;&lt;interface&gt;&gt;</a:t>
            </a:r>
          </a:p>
          <a:p>
            <a:pPr algn="ctr"/>
            <a:r>
              <a:rPr lang="da-DK" sz="1200" dirty="0"/>
              <a:t>Instrument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8296-B3AA-4CCD-A4C5-772143396536}"/>
              </a:ext>
            </a:extLst>
          </p:cNvPr>
          <p:cNvSpPr/>
          <p:nvPr/>
        </p:nvSpPr>
        <p:spPr>
          <a:xfrm>
            <a:off x="4337716" y="2374219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&lt;&lt;class&gt;&gt;</a:t>
            </a:r>
          </a:p>
          <a:p>
            <a:pPr algn="ctr"/>
            <a:r>
              <a:rPr lang="da-DK" sz="1200" dirty="0"/>
              <a:t>Piano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9909C-9622-4DAB-BA2B-1197E325F2B8}"/>
              </a:ext>
            </a:extLst>
          </p:cNvPr>
          <p:cNvSpPr/>
          <p:nvPr/>
        </p:nvSpPr>
        <p:spPr>
          <a:xfrm>
            <a:off x="6317936" y="2374219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&lt;&lt;class&gt;&gt;</a:t>
            </a:r>
          </a:p>
          <a:p>
            <a:pPr algn="ctr"/>
            <a:r>
              <a:rPr lang="da-DK" sz="1200" dirty="0"/>
              <a:t>Guitar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B59AFD-C7ED-4B33-A379-E6D72B1B31CC}"/>
              </a:ext>
            </a:extLst>
          </p:cNvPr>
          <p:cNvSpPr/>
          <p:nvPr/>
        </p:nvSpPr>
        <p:spPr>
          <a:xfrm>
            <a:off x="5364088" y="3560988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</a:t>
            </a:r>
            <a:r>
              <a:rPr lang="da-DK" sz="1200" dirty="0" err="1"/>
              <a:t>object</a:t>
            </a:r>
            <a:r>
              <a:rPr lang="da-DK" sz="1200" dirty="0"/>
              <a:t>&gt;&gt;</a:t>
            </a:r>
          </a:p>
          <a:p>
            <a:pPr algn="ctr"/>
            <a:r>
              <a:rPr lang="da-DK" sz="1200" dirty="0"/>
              <a:t>fender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3B196-C223-4B57-BE7E-10A4D20C75CC}"/>
              </a:ext>
            </a:extLst>
          </p:cNvPr>
          <p:cNvSpPr/>
          <p:nvPr/>
        </p:nvSpPr>
        <p:spPr>
          <a:xfrm>
            <a:off x="7236296" y="3560988"/>
            <a:ext cx="1494424" cy="5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&lt;&lt;</a:t>
            </a:r>
            <a:r>
              <a:rPr lang="da-DK" sz="1200" dirty="0" err="1"/>
              <a:t>object</a:t>
            </a:r>
            <a:r>
              <a:rPr lang="da-DK" sz="1200" dirty="0"/>
              <a:t>&gt;&gt;</a:t>
            </a:r>
          </a:p>
          <a:p>
            <a:pPr algn="ctr"/>
            <a:r>
              <a:rPr lang="da-DK" sz="1200" dirty="0" err="1"/>
              <a:t>gibson</a:t>
            </a:r>
            <a:endParaRPr lang="da-DK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5B4CA5-D6AB-4A5E-88FC-FBD2DF6D6A24}"/>
              </a:ext>
            </a:extLst>
          </p:cNvPr>
          <p:cNvCxnSpPr>
            <a:stCxn id="8" idx="0"/>
          </p:cNvCxnSpPr>
          <p:nvPr/>
        </p:nvCxnSpPr>
        <p:spPr>
          <a:xfrm flipV="1">
            <a:off x="5084928" y="1788853"/>
            <a:ext cx="548932" cy="585366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0EA1EB9-E64E-45BC-8F4C-44DE4094D80C}"/>
              </a:ext>
            </a:extLst>
          </p:cNvPr>
          <p:cNvSpPr/>
          <p:nvPr/>
        </p:nvSpPr>
        <p:spPr>
          <a:xfrm rot="2554382">
            <a:off x="5462440" y="1745412"/>
            <a:ext cx="216024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DD9455-1895-4539-AAA0-5A838E8A9313}"/>
              </a:ext>
            </a:extLst>
          </p:cNvPr>
          <p:cNvCxnSpPr>
            <a:cxnSpLocks/>
          </p:cNvCxnSpPr>
          <p:nvPr/>
        </p:nvCxnSpPr>
        <p:spPr>
          <a:xfrm rot="16779128" flipV="1">
            <a:off x="6651904" y="1788853"/>
            <a:ext cx="548932" cy="585366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571E0F5-AC5F-4ABD-A4EC-AEE20AB8F558}"/>
              </a:ext>
            </a:extLst>
          </p:cNvPr>
          <p:cNvSpPr/>
          <p:nvPr/>
        </p:nvSpPr>
        <p:spPr>
          <a:xfrm rot="19333510">
            <a:off x="6635339" y="1744336"/>
            <a:ext cx="216024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F2C8D3-1E53-4E07-8FDA-7C60893B52C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11300" y="2966601"/>
            <a:ext cx="332908" cy="594387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57AB0-5256-4AE3-831B-66D0B1A879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05724" y="2966601"/>
            <a:ext cx="377784" cy="594387"/>
          </a:xfrm>
          <a:prstGeom prst="straightConnector1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214312" y="1556792"/>
            <a:ext cx="4001873" cy="84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interface Instrument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public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($brand);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3D0F6-3920-4C1F-B25F-9ED3E1014910}"/>
              </a:ext>
            </a:extLst>
          </p:cNvPr>
          <p:cNvSpPr/>
          <p:nvPr/>
        </p:nvSpPr>
        <p:spPr>
          <a:xfrm>
            <a:off x="214312" y="3340606"/>
            <a:ext cx="4001873" cy="145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Guitar </a:t>
            </a:r>
            <a:r>
              <a:rPr lang="da-DK" sz="1400" dirty="0" err="1">
                <a:latin typeface="Consolas" panose="020B0609020204030204" pitchFamily="49" charset="0"/>
              </a:rPr>
              <a:t>implement</a:t>
            </a:r>
            <a:r>
              <a:rPr lang="da-DK" sz="1400" dirty="0">
                <a:latin typeface="Consolas" panose="020B0609020204030204" pitchFamily="49" charset="0"/>
              </a:rPr>
              <a:t> Instrument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private $brand;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public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($brand)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    $</a:t>
            </a:r>
            <a:r>
              <a:rPr lang="da-DK" sz="1400" dirty="0" err="1">
                <a:latin typeface="Consolas" panose="020B0609020204030204" pitchFamily="49" charset="0"/>
              </a:rPr>
              <a:t>this</a:t>
            </a:r>
            <a:r>
              <a:rPr lang="da-DK" sz="1400" dirty="0">
                <a:latin typeface="Consolas" panose="020B0609020204030204" pitchFamily="49" charset="0"/>
              </a:rPr>
              <a:t>-&gt;brand = $brand;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9CDEA-C0AD-4942-8C66-DF1B9D0A48A7}"/>
              </a:ext>
            </a:extLst>
          </p:cNvPr>
          <p:cNvSpPr/>
          <p:nvPr/>
        </p:nvSpPr>
        <p:spPr>
          <a:xfrm>
            <a:off x="208062" y="5560569"/>
            <a:ext cx="4001873" cy="60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$guitar = new Guitar;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$guitar-&gt;</a:t>
            </a:r>
            <a:r>
              <a:rPr lang="da-DK" sz="1400" dirty="0" err="1">
                <a:latin typeface="Consolas" panose="020B0609020204030204" pitchFamily="49" charset="0"/>
              </a:rPr>
              <a:t>setBrand</a:t>
            </a:r>
            <a:r>
              <a:rPr lang="da-DK" sz="1400" dirty="0">
                <a:latin typeface="Consolas" panose="020B0609020204030204" pitchFamily="49" charset="0"/>
              </a:rPr>
              <a:t>(‘Gibson’);</a:t>
            </a:r>
          </a:p>
        </p:txBody>
      </p:sp>
    </p:spTree>
    <p:extLst>
      <p:ext uri="{BB962C8B-B14F-4D97-AF65-F5344CB8AC3E}">
        <p14:creationId xmlns:p14="http://schemas.microsoft.com/office/powerpoint/2010/main" val="10383232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931887"/>
            <a:ext cx="7558732" cy="5305425"/>
          </a:xfrm>
        </p:spPr>
        <p:txBody>
          <a:bodyPr/>
          <a:lstStyle/>
          <a:p>
            <a:r>
              <a:rPr lang="en-US" altLang="en-US" dirty="0"/>
              <a:t>Constructors and </a:t>
            </a:r>
            <a:r>
              <a:rPr lang="en-US" altLang="en-US" dirty="0" err="1"/>
              <a:t>desctructors</a:t>
            </a:r>
            <a:r>
              <a:rPr lang="en-US" altLang="en-US" dirty="0"/>
              <a:t> use keywords as function names</a:t>
            </a:r>
          </a:p>
          <a:p>
            <a:pPr lvl="2"/>
            <a:r>
              <a:rPr lang="en-US" altLang="en-US" dirty="0"/>
              <a:t>__construct and __destruct</a:t>
            </a:r>
          </a:p>
          <a:p>
            <a:pPr lvl="2"/>
            <a:r>
              <a:rPr lang="en-US" altLang="en-US" dirty="0"/>
              <a:t>Notice </a:t>
            </a:r>
            <a:r>
              <a:rPr lang="en-US" altLang="en-US" b="1" dirty="0"/>
              <a:t>double</a:t>
            </a:r>
            <a:r>
              <a:rPr lang="en-US" altLang="en-US" dirty="0"/>
              <a:t> underscore</a:t>
            </a:r>
          </a:p>
          <a:p>
            <a:r>
              <a:rPr lang="en-US" altLang="en-US" dirty="0"/>
              <a:t>Constructors are used to create the object</a:t>
            </a:r>
          </a:p>
          <a:p>
            <a:r>
              <a:rPr lang="en-US" altLang="en-US" dirty="0"/>
              <a:t>Destructors are called when the object is no longer used or the application ends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213D0F6-3920-4C1F-B25F-9ED3E1014910}"/>
              </a:ext>
            </a:extLst>
          </p:cNvPr>
          <p:cNvSpPr/>
          <p:nvPr/>
        </p:nvSpPr>
        <p:spPr>
          <a:xfrm>
            <a:off x="1206078" y="3668762"/>
            <a:ext cx="6949976" cy="2856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</a:t>
            </a:r>
            <a:r>
              <a:rPr lang="da-DK" sz="1400" dirty="0" err="1">
                <a:latin typeface="Consolas" panose="020B0609020204030204" pitchFamily="49" charset="0"/>
              </a:rPr>
              <a:t>ConstructDestruct</a:t>
            </a:r>
            <a:r>
              <a:rPr lang="da-DK" sz="1400" dirty="0">
                <a:latin typeface="Consolas" panose="020B0609020204030204" pitchFamily="49" charset="0"/>
              </a:rPr>
              <a:t>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__</a:t>
            </a:r>
            <a:r>
              <a:rPr lang="da-DK" sz="1400" dirty="0" err="1">
                <a:latin typeface="Consolas" panose="020B0609020204030204" pitchFamily="49" charset="0"/>
              </a:rPr>
              <a:t>construct</a:t>
            </a:r>
            <a:r>
              <a:rPr lang="da-DK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</a:t>
            </a:r>
            <a:r>
              <a:rPr lang="da-DK" sz="1400" dirty="0" err="1">
                <a:latin typeface="Consolas" panose="020B0609020204030204" pitchFamily="49" charset="0"/>
              </a:rPr>
              <a:t>Constructor</a:t>
            </a:r>
            <a:r>
              <a:rPr lang="da-DK" sz="1400" dirty="0">
                <a:latin typeface="Consolas" panose="020B0609020204030204" pitchFamily="49" charset="0"/>
              </a:rPr>
              <a:t> 1&lt;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/&gt;';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__</a:t>
            </a:r>
            <a:r>
              <a:rPr lang="da-DK" sz="1400" dirty="0" err="1">
                <a:latin typeface="Consolas" panose="020B0609020204030204" pitchFamily="49" charset="0"/>
              </a:rPr>
              <a:t>destruct</a:t>
            </a:r>
            <a:r>
              <a:rPr lang="da-DK" sz="1400" dirty="0">
                <a:latin typeface="Consolas" panose="020B0609020204030204" pitchFamily="49" charset="0"/>
              </a:rPr>
              <a:t> ()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	</a:t>
            </a:r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'</a:t>
            </a:r>
            <a:r>
              <a:rPr lang="da-DK" sz="1400" dirty="0" err="1">
                <a:latin typeface="Consolas" panose="020B0609020204030204" pitchFamily="49" charset="0"/>
              </a:rPr>
              <a:t>Destructor</a:t>
            </a:r>
            <a:r>
              <a:rPr lang="da-DK" sz="1400" dirty="0">
                <a:latin typeface="Consolas" panose="020B0609020204030204" pitchFamily="49" charset="0"/>
              </a:rPr>
              <a:t>&lt;</a:t>
            </a:r>
            <a:r>
              <a:rPr lang="da-DK" sz="1400" dirty="0" err="1">
                <a:latin typeface="Consolas" panose="020B0609020204030204" pitchFamily="49" charset="0"/>
              </a:rPr>
              <a:t>br</a:t>
            </a:r>
            <a:r>
              <a:rPr lang="da-DK" sz="1400" dirty="0">
                <a:latin typeface="Consolas" panose="020B0609020204030204" pitchFamily="49" charset="0"/>
              </a:rPr>
              <a:t>/&gt;';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>
                <a:latin typeface="Consolas" panose="020B0609020204030204" pitchFamily="49" charset="0"/>
              </a:rPr>
              <a:t>$cd = new </a:t>
            </a:r>
            <a:r>
              <a:rPr lang="da-DK" sz="1400" dirty="0" err="1">
                <a:latin typeface="Consolas" panose="020B0609020204030204" pitchFamily="49" charset="0"/>
              </a:rPr>
              <a:t>ConstructDestruct</a:t>
            </a:r>
            <a:r>
              <a:rPr lang="da-DK" sz="1400" dirty="0">
                <a:latin typeface="Consolas" panose="020B0609020204030204" pitchFamily="49" charset="0"/>
              </a:rPr>
              <a:t>();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$cd = </a:t>
            </a:r>
            <a:r>
              <a:rPr lang="da-DK" sz="1400" dirty="0" err="1">
                <a:latin typeface="Consolas" panose="020B0609020204030204" pitchFamily="49" charset="0"/>
              </a:rPr>
              <a:t>null</a:t>
            </a:r>
            <a:r>
              <a:rPr lang="da-DK" sz="1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96048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Parent constructor and destructor can be called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There is no default constructor</a:t>
            </a:r>
          </a:p>
          <a:p>
            <a:r>
              <a:rPr lang="en-US" altLang="en-US" dirty="0"/>
              <a:t>If you are unsure, check for the constructor before you call it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5E417E-E26A-4F93-A2A1-4F06142F93E2}"/>
              </a:ext>
            </a:extLst>
          </p:cNvPr>
          <p:cNvSpPr/>
          <p:nvPr/>
        </p:nvSpPr>
        <p:spPr>
          <a:xfrm>
            <a:off x="1214438" y="1628800"/>
            <a:ext cx="6941616" cy="52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parent::__construct();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parent::__destruct();</a:t>
            </a:r>
            <a:endParaRPr lang="da-DK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5A539B-CFAD-4FB2-96F7-1C8782FDC0F7}"/>
              </a:ext>
            </a:extLst>
          </p:cNvPr>
          <p:cNvSpPr/>
          <p:nvPr/>
        </p:nvSpPr>
        <p:spPr>
          <a:xfrm>
            <a:off x="1214438" y="3717032"/>
            <a:ext cx="69416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</a:rPr>
              <a:t>function_exists</a:t>
            </a:r>
            <a:r>
              <a:rPr lang="en-US" sz="1400" dirty="0">
                <a:latin typeface="Consolas" panose="020B0609020204030204" pitchFamily="49" charset="0"/>
              </a:rPr>
              <a:t> (parent::__construct()))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parent::__construct();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69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 err="1"/>
              <a:t>Javascript</a:t>
            </a:r>
            <a:r>
              <a:rPr lang="en-US" altLang="en-US" sz="3200" dirty="0"/>
              <a:t> Closures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3" y="1124744"/>
            <a:ext cx="7796213" cy="5183782"/>
          </a:xfrm>
        </p:spPr>
        <p:txBody>
          <a:bodyPr/>
          <a:lstStyle/>
          <a:p>
            <a:r>
              <a:rPr lang="en-US" altLang="en-US" dirty="0"/>
              <a:t>A function in </a:t>
            </a:r>
            <a:r>
              <a:rPr lang="en-US" altLang="en-US" dirty="0" err="1"/>
              <a:t>Javascript</a:t>
            </a:r>
            <a:r>
              <a:rPr lang="en-US" altLang="en-US" dirty="0"/>
              <a:t> can contain a function</a:t>
            </a:r>
          </a:p>
          <a:p>
            <a:r>
              <a:rPr lang="en-US" altLang="en-US" dirty="0"/>
              <a:t>A self-invoking function is only called once</a:t>
            </a:r>
          </a:p>
          <a:p>
            <a:r>
              <a:rPr lang="en-US" altLang="en-US" dirty="0"/>
              <a:t>By enclosing the variable declaration, it can only be declared once</a:t>
            </a:r>
          </a:p>
          <a:p>
            <a:r>
              <a:rPr lang="en-US" altLang="en-US" dirty="0"/>
              <a:t>By returning a function inside it, I can call it again, but only the return function will be re-executed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count()      &gt;&gt;      1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May.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E8FE55-AEC3-4269-BBE9-D82D819EB71B}"/>
              </a:ext>
            </a:extLst>
          </p:cNvPr>
          <p:cNvSpPr/>
          <p:nvPr/>
        </p:nvSpPr>
        <p:spPr>
          <a:xfrm>
            <a:off x="1115616" y="44371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</a:t>
            </a:r>
            <a:r>
              <a:rPr lang="da-DK" sz="1600" dirty="0"/>
              <a:t>et </a:t>
            </a:r>
            <a:r>
              <a:rPr lang="da-DK" sz="1600" dirty="0" err="1"/>
              <a:t>counter</a:t>
            </a:r>
            <a:r>
              <a:rPr lang="da-DK" sz="1600" dirty="0"/>
              <a:t> = 0;</a:t>
            </a:r>
          </a:p>
          <a:p>
            <a:r>
              <a:rPr lang="da-DK" sz="1600" dirty="0"/>
              <a:t>let </a:t>
            </a:r>
            <a:r>
              <a:rPr lang="da-DK" sz="1600" dirty="0" err="1"/>
              <a:t>count</a:t>
            </a:r>
            <a:r>
              <a:rPr lang="da-DK" sz="1600" dirty="0"/>
              <a:t> = </a:t>
            </a:r>
            <a:r>
              <a:rPr lang="da-DK" sz="1600" dirty="0" err="1"/>
              <a:t>function</a:t>
            </a:r>
            <a:r>
              <a:rPr lang="da-DK" sz="1600" dirty="0"/>
              <a:t> () {</a:t>
            </a:r>
          </a:p>
          <a:p>
            <a:r>
              <a:rPr lang="da-DK" sz="1600" dirty="0"/>
              <a:t>  return ++</a:t>
            </a:r>
            <a:r>
              <a:rPr lang="da-DK" sz="1600" dirty="0" err="1"/>
              <a:t>counter</a:t>
            </a:r>
            <a:r>
              <a:rPr lang="da-DK" sz="1600" dirty="0"/>
              <a:t>;</a:t>
            </a:r>
          </a:p>
          <a:p>
            <a:r>
              <a:rPr lang="da-DK" sz="16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132D0-BE69-4F97-B678-B210EFA50CD4}"/>
              </a:ext>
            </a:extLst>
          </p:cNvPr>
          <p:cNvSpPr/>
          <p:nvPr/>
        </p:nvSpPr>
        <p:spPr>
          <a:xfrm>
            <a:off x="3851920" y="3933056"/>
            <a:ext cx="259228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let count = (function () {</a:t>
            </a:r>
          </a:p>
          <a:p>
            <a:r>
              <a:rPr lang="en-US" sz="1600" dirty="0"/>
              <a:t>  l</a:t>
            </a:r>
            <a:r>
              <a:rPr lang="da-DK" sz="1600" dirty="0"/>
              <a:t>et </a:t>
            </a:r>
            <a:r>
              <a:rPr lang="da-DK" sz="1600" dirty="0" err="1"/>
              <a:t>counter</a:t>
            </a:r>
            <a:r>
              <a:rPr lang="da-DK" sz="1600" dirty="0"/>
              <a:t> = 0;</a:t>
            </a:r>
          </a:p>
          <a:p>
            <a:r>
              <a:rPr lang="da-DK" sz="1600" dirty="0"/>
              <a:t>  return </a:t>
            </a:r>
            <a:r>
              <a:rPr lang="da-DK" sz="1600" dirty="0" err="1"/>
              <a:t>function</a:t>
            </a:r>
            <a:r>
              <a:rPr lang="da-DK" sz="1600" dirty="0"/>
              <a:t> () {</a:t>
            </a:r>
          </a:p>
          <a:p>
            <a:r>
              <a:rPr lang="da-DK" sz="1600" dirty="0"/>
              <a:t>    return ++</a:t>
            </a:r>
            <a:r>
              <a:rPr lang="da-DK" sz="1600" dirty="0" err="1"/>
              <a:t>counter</a:t>
            </a:r>
            <a:r>
              <a:rPr lang="da-DK" sz="1600" dirty="0"/>
              <a:t>;</a:t>
            </a:r>
          </a:p>
          <a:p>
            <a:r>
              <a:rPr lang="da-DK" sz="1600" dirty="0"/>
              <a:t>  }</a:t>
            </a:r>
          </a:p>
          <a:p>
            <a:r>
              <a:rPr lang="da-DK" sz="1600" dirty="0"/>
              <a:t>}) ();</a:t>
            </a:r>
          </a:p>
        </p:txBody>
      </p:sp>
    </p:spTree>
    <p:extLst>
      <p:ext uri="{BB962C8B-B14F-4D97-AF65-F5344CB8AC3E}">
        <p14:creationId xmlns:p14="http://schemas.microsoft.com/office/powerpoint/2010/main" val="3641900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Destructor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PHP does not have garbage collection</a:t>
            </a:r>
          </a:p>
          <a:p>
            <a:r>
              <a:rPr lang="en-US" altLang="en-US" dirty="0"/>
              <a:t>For each object, PHP counts the references</a:t>
            </a:r>
          </a:p>
          <a:p>
            <a:r>
              <a:rPr lang="en-US" altLang="en-US" dirty="0"/>
              <a:t>When a reference is removed, and there are no more references to the object, the destructor is called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989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Access modifiers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558732" cy="5305425"/>
          </a:xfrm>
        </p:spPr>
        <p:txBody>
          <a:bodyPr/>
          <a:lstStyle/>
          <a:p>
            <a:r>
              <a:rPr lang="en-US" altLang="en-US" dirty="0"/>
              <a:t>Variables and functions are public by default</a:t>
            </a:r>
          </a:p>
          <a:p>
            <a:r>
              <a:rPr lang="en-US" altLang="en-US" dirty="0"/>
              <a:t>Public</a:t>
            </a:r>
          </a:p>
          <a:p>
            <a:pPr lvl="2"/>
            <a:r>
              <a:rPr lang="en-US" altLang="en-US" dirty="0"/>
              <a:t>Accessible from anywhere</a:t>
            </a:r>
          </a:p>
          <a:p>
            <a:r>
              <a:rPr lang="en-US" altLang="en-US" dirty="0"/>
              <a:t>Private</a:t>
            </a:r>
          </a:p>
          <a:p>
            <a:pPr lvl="2"/>
            <a:r>
              <a:rPr lang="en-US" altLang="en-US" dirty="0"/>
              <a:t>Only accessible from within the same class</a:t>
            </a:r>
          </a:p>
          <a:p>
            <a:r>
              <a:rPr lang="en-US" altLang="en-US" dirty="0"/>
              <a:t>Protected</a:t>
            </a:r>
          </a:p>
          <a:p>
            <a:pPr lvl="2"/>
            <a:r>
              <a:rPr lang="en-US" altLang="en-US" dirty="0"/>
              <a:t>Only accessible from parent –and child classes</a:t>
            </a:r>
          </a:p>
          <a:p>
            <a:endParaRPr lang="en-US" altLang="en-US" dirty="0"/>
          </a:p>
          <a:p>
            <a:r>
              <a:rPr lang="en-US" altLang="en-US" dirty="0"/>
              <a:t>Static</a:t>
            </a:r>
          </a:p>
          <a:p>
            <a:pPr lvl="2"/>
            <a:r>
              <a:rPr lang="en-US" altLang="en-US" dirty="0"/>
              <a:t>Can be accessed on a class level, rather than object level</a:t>
            </a:r>
          </a:p>
          <a:p>
            <a:pPr lvl="2"/>
            <a:r>
              <a:rPr lang="en-US" altLang="en-US" dirty="0"/>
              <a:t>Can be combined with public, private or protected</a:t>
            </a:r>
          </a:p>
          <a:p>
            <a:pPr lvl="2"/>
            <a:r>
              <a:rPr lang="en-US" altLang="en-US" dirty="0"/>
              <a:t>You can not call non-static functions from static functions!</a:t>
            </a:r>
          </a:p>
          <a:p>
            <a:pPr lvl="3"/>
            <a:r>
              <a:rPr lang="en-US" altLang="en-US" dirty="0"/>
              <a:t>Why?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930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Accessing variables and functions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15" y="1124744"/>
            <a:ext cx="7918772" cy="5305425"/>
          </a:xfrm>
        </p:spPr>
        <p:txBody>
          <a:bodyPr/>
          <a:lstStyle/>
          <a:p>
            <a:r>
              <a:rPr lang="en-US" altLang="en-US" dirty="0"/>
              <a:t>Call an instance variable or function </a:t>
            </a:r>
          </a:p>
          <a:p>
            <a:pPr lvl="1"/>
            <a:r>
              <a:rPr lang="en-US" altLang="en-US" dirty="0"/>
              <a:t>use an arrow </a:t>
            </a:r>
            <a:r>
              <a:rPr lang="en-US" altLang="en-US" dirty="0">
                <a:latin typeface="Consolas" panose="020B0609020204030204" pitchFamily="49" charset="0"/>
              </a:rPr>
              <a:t>-&gt;</a:t>
            </a:r>
          </a:p>
          <a:p>
            <a:r>
              <a:rPr lang="en-US" altLang="en-US" dirty="0"/>
              <a:t>Call a class function</a:t>
            </a:r>
          </a:p>
          <a:p>
            <a:pPr lvl="1"/>
            <a:r>
              <a:rPr lang="en-US" altLang="en-US" dirty="0"/>
              <a:t>use double colon ::</a:t>
            </a:r>
          </a:p>
          <a:p>
            <a:r>
              <a:rPr lang="en-US" altLang="en-US" dirty="0"/>
              <a:t>Same class reference</a:t>
            </a:r>
          </a:p>
          <a:p>
            <a:pPr lvl="1"/>
            <a:r>
              <a:rPr lang="en-US" altLang="en-US" sz="2000" dirty="0">
                <a:latin typeface="Consolas" panose="020B0609020204030204" pitchFamily="49" charset="0"/>
              </a:rPr>
              <a:t>self::</a:t>
            </a:r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/>
              <a:t>Same object reference</a:t>
            </a:r>
          </a:p>
          <a:p>
            <a:pPr lvl="1"/>
            <a:r>
              <a:rPr lang="en-US" altLang="en-US" sz="2000" dirty="0">
                <a:latin typeface="Consolas" panose="020B0609020204030204" pitchFamily="49" charset="0"/>
              </a:rPr>
              <a:t>$this-&gt;</a:t>
            </a:r>
            <a:endParaRPr lang="en-US" altLang="en-US" dirty="0">
              <a:latin typeface="Consolas" panose="020B0609020204030204" pitchFamily="49" charset="0"/>
            </a:endParaRPr>
          </a:p>
          <a:p>
            <a:r>
              <a:rPr lang="en-US" altLang="en-US" dirty="0"/>
              <a:t>Notice how the $ moves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$x</a:t>
            </a:r>
            <a:r>
              <a:rPr lang="en-US" altLang="en-US" dirty="0"/>
              <a:t> becomes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$math-&gt;x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self::$y</a:t>
            </a:r>
          </a:p>
          <a:p>
            <a:pPr lvl="2"/>
            <a:r>
              <a:rPr lang="en-US" altLang="en-US" sz="1800" dirty="0">
                <a:latin typeface="Consolas" panose="020B0609020204030204" pitchFamily="49" charset="0"/>
              </a:rPr>
              <a:t>$this-&gt;x</a:t>
            </a:r>
          </a:p>
          <a:p>
            <a:endParaRPr lang="en-US" altLang="en-US" sz="2200" dirty="0">
              <a:latin typeface="+mj-lt"/>
            </a:endParaRPr>
          </a:p>
          <a:p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DEE204-98D7-40A6-A548-54C9EE21A5F1}"/>
              </a:ext>
            </a:extLst>
          </p:cNvPr>
          <p:cNvSpPr/>
          <p:nvPr/>
        </p:nvSpPr>
        <p:spPr>
          <a:xfrm>
            <a:off x="4716016" y="1700808"/>
            <a:ext cx="4392488" cy="482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400" dirty="0">
                <a:latin typeface="Consolas" panose="020B0609020204030204" pitchFamily="49" charset="0"/>
              </a:rPr>
              <a:t>class Math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public $x = 1;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public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$y = 1;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addX</a:t>
            </a:r>
            <a:r>
              <a:rPr lang="da-DK" sz="1400" dirty="0">
                <a:latin typeface="Consolas" panose="020B0609020204030204" pitchFamily="49" charset="0"/>
              </a:rPr>
              <a:t>($a)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</a:t>
            </a:r>
            <a:r>
              <a:rPr lang="da-DK" sz="1400" dirty="0" err="1">
                <a:latin typeface="Consolas" panose="020B0609020204030204" pitchFamily="49" charset="0"/>
              </a:rPr>
              <a:t>Math::add</a:t>
            </a:r>
            <a:r>
              <a:rPr lang="da-DK" sz="1400" dirty="0">
                <a:latin typeface="Consolas" panose="020B0609020204030204" pitchFamily="49" charset="0"/>
              </a:rPr>
              <a:t>($a, $</a:t>
            </a:r>
            <a:r>
              <a:rPr lang="da-DK" sz="1400" dirty="0" err="1">
                <a:latin typeface="Consolas" panose="020B0609020204030204" pitchFamily="49" charset="0"/>
              </a:rPr>
              <a:t>this</a:t>
            </a:r>
            <a:r>
              <a:rPr lang="da-DK" sz="1400" dirty="0">
                <a:latin typeface="Consolas" panose="020B0609020204030204" pitchFamily="49" charset="0"/>
              </a:rPr>
              <a:t>-&gt;x);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	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private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</a:t>
            </a:r>
            <a:r>
              <a:rPr lang="da-DK" sz="1400" dirty="0">
                <a:latin typeface="Consolas" panose="020B0609020204030204" pitchFamily="49" charset="0"/>
              </a:rPr>
              <a:t>($a, $b)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$a + $b;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</a:t>
            </a:r>
            <a:r>
              <a:rPr lang="da-DK" sz="1400" dirty="0" err="1">
                <a:latin typeface="Consolas" panose="020B0609020204030204" pitchFamily="49" charset="0"/>
              </a:rPr>
              <a:t>static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function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addY</a:t>
            </a:r>
            <a:r>
              <a:rPr lang="da-DK" sz="1400" dirty="0">
                <a:latin typeface="Consolas" panose="020B0609020204030204" pitchFamily="49" charset="0"/>
              </a:rPr>
              <a:t>($a) {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  return </a:t>
            </a:r>
            <a:r>
              <a:rPr lang="da-DK" sz="1400" dirty="0" err="1">
                <a:latin typeface="Consolas" panose="020B0609020204030204" pitchFamily="49" charset="0"/>
              </a:rPr>
              <a:t>self::add</a:t>
            </a:r>
            <a:r>
              <a:rPr lang="da-DK" sz="1400" dirty="0">
                <a:latin typeface="Consolas" panose="020B0609020204030204" pitchFamily="49" charset="0"/>
              </a:rPr>
              <a:t>($a, </a:t>
            </a:r>
            <a:r>
              <a:rPr lang="da-DK" sz="1400" dirty="0" err="1">
                <a:latin typeface="Consolas" panose="020B0609020204030204" pitchFamily="49" charset="0"/>
              </a:rPr>
              <a:t>self::$y</a:t>
            </a:r>
            <a:r>
              <a:rPr lang="da-DK" sz="1400" dirty="0">
                <a:latin typeface="Consolas" panose="020B0609020204030204" pitchFamily="49" charset="0"/>
              </a:rPr>
              <a:t>);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  }</a:t>
            </a:r>
          </a:p>
          <a:p>
            <a:r>
              <a:rPr lang="da-DK" sz="1400" dirty="0"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latin typeface="Consolas" panose="020B0609020204030204" pitchFamily="49" charset="0"/>
            </a:endParaRPr>
          </a:p>
          <a:p>
            <a:r>
              <a:rPr lang="da-DK" sz="1400" dirty="0">
                <a:latin typeface="Consolas" panose="020B0609020204030204" pitchFamily="49" charset="0"/>
              </a:rPr>
              <a:t>$</a:t>
            </a:r>
            <a:r>
              <a:rPr lang="da-DK" sz="1400" dirty="0" err="1">
                <a:latin typeface="Consolas" panose="020B0609020204030204" pitchFamily="49" charset="0"/>
              </a:rPr>
              <a:t>math</a:t>
            </a:r>
            <a:r>
              <a:rPr lang="da-DK" sz="1400" dirty="0">
                <a:latin typeface="Consolas" panose="020B0609020204030204" pitchFamily="49" charset="0"/>
              </a:rPr>
              <a:t> = new Math();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$math-&gt;x;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$math-&gt;</a:t>
            </a:r>
            <a:r>
              <a:rPr lang="da-DK" sz="1400" dirty="0" err="1">
                <a:latin typeface="Consolas" panose="020B0609020204030204" pitchFamily="49" charset="0"/>
              </a:rPr>
              <a:t>addX</a:t>
            </a:r>
            <a:r>
              <a:rPr lang="da-DK" sz="1400" dirty="0">
                <a:latin typeface="Consolas" panose="020B0609020204030204" pitchFamily="49" charset="0"/>
              </a:rPr>
              <a:t>(2);</a:t>
            </a:r>
          </a:p>
          <a:p>
            <a:r>
              <a:rPr lang="da-DK" sz="1400" dirty="0" err="1">
                <a:latin typeface="Consolas" panose="020B0609020204030204" pitchFamily="49" charset="0"/>
              </a:rPr>
              <a:t>echo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Math::addY</a:t>
            </a:r>
            <a:r>
              <a:rPr lang="da-DK" sz="1400" dirty="0">
                <a:latin typeface="Consolas" panose="020B0609020204030204" pitchFamily="49" charset="0"/>
              </a:rPr>
              <a:t>(6);</a:t>
            </a:r>
          </a:p>
        </p:txBody>
      </p:sp>
    </p:spTree>
    <p:extLst>
      <p:ext uri="{BB962C8B-B14F-4D97-AF65-F5344CB8AC3E}">
        <p14:creationId xmlns:p14="http://schemas.microsoft.com/office/powerpoint/2010/main" val="12051678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MySQL</a:t>
            </a: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April.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54A137-0DBE-4AB1-976B-59A5C781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3516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Databases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A database is an organized collection of data</a:t>
            </a:r>
          </a:p>
          <a:p>
            <a:r>
              <a:rPr lang="en-US" altLang="en-US" dirty="0"/>
              <a:t>A Database Management System (DBMS) is the software that interacts with the database, applications and end users</a:t>
            </a:r>
          </a:p>
          <a:p>
            <a:r>
              <a:rPr lang="en-US" altLang="en-US" dirty="0"/>
              <a:t>To avoid confusion between Database and DBMS, each Database in a multi-database setup, can be called a Schema</a:t>
            </a:r>
          </a:p>
          <a:p>
            <a:r>
              <a:rPr lang="en-US" altLang="en-US" dirty="0"/>
              <a:t>A database is sorted by indexes</a:t>
            </a:r>
          </a:p>
          <a:p>
            <a:r>
              <a:rPr lang="en-US" altLang="en-US" dirty="0"/>
              <a:t>Databases are typically represented with Entity Relationship diagrams (ER diagrams)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2789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Databases, Schemas and Tables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You can create several databases/schemas</a:t>
            </a:r>
          </a:p>
          <a:p>
            <a:r>
              <a:rPr lang="en-US" altLang="en-US" dirty="0"/>
              <a:t>Each schema can have several tables</a:t>
            </a:r>
          </a:p>
          <a:p>
            <a:r>
              <a:rPr lang="en-US" altLang="en-US" dirty="0"/>
              <a:t>Tables are like Excel sheets</a:t>
            </a:r>
          </a:p>
          <a:p>
            <a:pPr lvl="1"/>
            <a:r>
              <a:rPr lang="en-US" altLang="en-US" dirty="0"/>
              <a:t>Typically ordered by </a:t>
            </a:r>
            <a:r>
              <a:rPr lang="en-US" altLang="en-US" b="1" dirty="0"/>
              <a:t>column names</a:t>
            </a:r>
          </a:p>
          <a:p>
            <a:pPr lvl="1"/>
            <a:r>
              <a:rPr lang="en-US" altLang="en-US" dirty="0"/>
              <a:t>And </a:t>
            </a:r>
            <a:r>
              <a:rPr lang="en-US" altLang="en-US" b="1" dirty="0"/>
              <a:t>row id</a:t>
            </a:r>
            <a:r>
              <a:rPr lang="en-US" altLang="en-US" dirty="0"/>
              <a:t>’s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8E55B-7CC3-45A2-9439-4971520B8C62}"/>
              </a:ext>
            </a:extLst>
          </p:cNvPr>
          <p:cNvSpPr/>
          <p:nvPr/>
        </p:nvSpPr>
        <p:spPr>
          <a:xfrm>
            <a:off x="251520" y="3429000"/>
            <a:ext cx="871296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DBMS</a:t>
            </a:r>
            <a:endParaRPr lang="da-DK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490E-30B3-4A70-8ACC-A25E8EC74A3A}"/>
              </a:ext>
            </a:extLst>
          </p:cNvPr>
          <p:cNvSpPr/>
          <p:nvPr/>
        </p:nvSpPr>
        <p:spPr>
          <a:xfrm>
            <a:off x="428625" y="4005064"/>
            <a:ext cx="3988060" cy="2326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Schema</a:t>
            </a:r>
            <a:endParaRPr lang="da-DK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61FB8-8CE1-4E9E-814C-F9C7969151A7}"/>
              </a:ext>
            </a:extLst>
          </p:cNvPr>
          <p:cNvSpPr/>
          <p:nvPr/>
        </p:nvSpPr>
        <p:spPr>
          <a:xfrm>
            <a:off x="4826924" y="4003287"/>
            <a:ext cx="3988060" cy="2326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Schema</a:t>
            </a:r>
            <a:endParaRPr lang="da-DK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349FC-1182-48CB-A589-B9A57FE32CC5}"/>
              </a:ext>
            </a:extLst>
          </p:cNvPr>
          <p:cNvSpPr/>
          <p:nvPr/>
        </p:nvSpPr>
        <p:spPr>
          <a:xfrm>
            <a:off x="567172" y="4581129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BC2C6-DDE3-4B8F-AC9B-DB570376978B}"/>
              </a:ext>
            </a:extLst>
          </p:cNvPr>
          <p:cNvSpPr/>
          <p:nvPr/>
        </p:nvSpPr>
        <p:spPr>
          <a:xfrm>
            <a:off x="2574841" y="4581128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2BBEB-58B5-44D2-A08D-C7A1BC0DA9AB}"/>
              </a:ext>
            </a:extLst>
          </p:cNvPr>
          <p:cNvSpPr/>
          <p:nvPr/>
        </p:nvSpPr>
        <p:spPr>
          <a:xfrm>
            <a:off x="4959660" y="4581129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2B0DA-8E3B-42EB-A2FF-4C0FFCE41F7C}"/>
              </a:ext>
            </a:extLst>
          </p:cNvPr>
          <p:cNvSpPr/>
          <p:nvPr/>
        </p:nvSpPr>
        <p:spPr>
          <a:xfrm>
            <a:off x="6967329" y="4581128"/>
            <a:ext cx="1709127" cy="16151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Table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58628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Tables, Columns and Rows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A column always has a name</a:t>
            </a:r>
          </a:p>
          <a:p>
            <a:r>
              <a:rPr lang="en-US" altLang="en-US" dirty="0"/>
              <a:t>Rows can be searched for, and sorted by, any column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7E499E-FD1C-4558-939C-550B292A46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1192" y="4293096"/>
          <a:ext cx="7361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36">
                  <a:extLst>
                    <a:ext uri="{9D8B030D-6E8A-4147-A177-3AD203B41FA5}">
                      <a16:colId xmlns:a16="http://schemas.microsoft.com/office/drawing/2014/main" val="2258029525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2799321388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38176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Manny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1998-02-04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1956-12-03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2001-05-05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4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Jackie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1982-02-24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4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946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Syntax and Comments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125538"/>
            <a:ext cx="7270700" cy="5305425"/>
          </a:xfrm>
        </p:spPr>
        <p:txBody>
          <a:bodyPr/>
          <a:lstStyle/>
          <a:p>
            <a:r>
              <a:rPr lang="en-US" altLang="en-US" dirty="0"/>
              <a:t>Structured Query Language (SQL) is used to communicate with a database</a:t>
            </a:r>
          </a:p>
          <a:p>
            <a:r>
              <a:rPr lang="en-US" altLang="en-US" dirty="0"/>
              <a:t>SQL, as a concept, is the same across DBMS</a:t>
            </a:r>
          </a:p>
          <a:p>
            <a:r>
              <a:rPr lang="en-US" altLang="en-US" dirty="0"/>
              <a:t>The syntax varies between systems</a:t>
            </a:r>
          </a:p>
          <a:p>
            <a:r>
              <a:rPr lang="en-US" altLang="en-US" dirty="0"/>
              <a:t>Always look up the syntax for your specific DBMS</a:t>
            </a:r>
          </a:p>
          <a:p>
            <a:r>
              <a:rPr lang="en-US" altLang="en-US" dirty="0"/>
              <a:t>MariaDB and MySQL have the same syntax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5D1AB3-6911-4FF1-AF7C-7AF841CCC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1192" y="5711656"/>
          <a:ext cx="73612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736">
                  <a:extLst>
                    <a:ext uri="{9D8B030D-6E8A-4147-A177-3AD203B41FA5}">
                      <a16:colId xmlns:a16="http://schemas.microsoft.com/office/drawing/2014/main" val="2258029525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2799321388"/>
                    </a:ext>
                  </a:extLst>
                </a:gridCol>
                <a:gridCol w="2453736">
                  <a:extLst>
                    <a:ext uri="{9D8B030D-6E8A-4147-A177-3AD203B41FA5}">
                      <a16:colId xmlns:a16="http://schemas.microsoft.com/office/drawing/2014/main" val="38176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73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1956-12-03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411864"/>
                  </a:ext>
                </a:extLst>
              </a:tr>
            </a:tbl>
          </a:graphicData>
        </a:graphic>
      </p:graphicFrame>
      <p:graphicFrame>
        <p:nvGraphicFramePr>
          <p:cNvPr id="8" name="Tabel">
            <a:extLst>
              <a:ext uri="{FF2B5EF4-FFF2-40B4-BE49-F238E27FC236}">
                <a16:creationId xmlns:a16="http://schemas.microsoft.com/office/drawing/2014/main" id="{C5CC0465-A8C9-4338-AB16-FEDA04A300FA}"/>
              </a:ext>
            </a:extLst>
          </p:cNvPr>
          <p:cNvGraphicFramePr/>
          <p:nvPr>
            <p:extLst/>
          </p:nvPr>
        </p:nvGraphicFramePr>
        <p:xfrm>
          <a:off x="150731" y="3949040"/>
          <a:ext cx="8885766" cy="1280160"/>
        </p:xfrm>
        <a:graphic>
          <a:graphicData uri="http://schemas.openxmlformats.org/drawingml/2006/table">
            <a:tbl>
              <a:tblPr/>
              <a:tblGrid>
                <a:gridCol w="46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*</a:t>
                      </a:r>
                      <a:r>
                        <a:rPr sz="1200" b="1" dirty="0">
                          <a:solidFill>
                            <a:srgbClr val="0433FF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FROM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people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WHERE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name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433FF"/>
                          </a:solidFill>
                        </a:rPr>
                        <a:t>‘Mary’</a:t>
                      </a:r>
                      <a:r>
                        <a:rPr lang="en-US" sz="1200" b="1" dirty="0">
                          <a:solidFill>
                            <a:srgbClr val="0433FF"/>
                          </a:solidFill>
                        </a:rPr>
                        <a:t>;</a:t>
                      </a:r>
                      <a:r>
                        <a:rPr sz="1200" dirty="0">
                          <a:solidFill>
                            <a:srgbClr val="0433FF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433FF"/>
                        </a:solidFill>
                      </a:endParaRPr>
                    </a:p>
                    <a:p>
                      <a:pPr algn="l" defTabSz="457200"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# End of line comment</a:t>
                      </a:r>
                    </a:p>
                    <a:p>
                      <a:pPr marL="171450" indent="-171450" algn="l" defTabSz="457200">
                        <a:buFontTx/>
                        <a:buChar char="-"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- End of line comment</a:t>
                      </a:r>
                    </a:p>
                    <a:p>
                      <a:pPr marL="0" indent="0" algn="l" defTabSz="457200">
                        <a:buFontTx/>
                        <a:buNone/>
                        <a:defRPr>
                          <a:solidFill>
                            <a:srgbClr val="A52A2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>
                          <a:solidFill>
                            <a:srgbClr val="0433FF"/>
                          </a:solidFill>
                        </a:rPr>
                        <a:t>/* Multi-line comment */</a:t>
                      </a:r>
                      <a:endParaRPr sz="1200" dirty="0">
                        <a:solidFill>
                          <a:srgbClr val="0433FF"/>
                        </a:solidFill>
                      </a:endParaRPr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4090B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lang="en-US" sz="1200" dirty="0"/>
                        <a:t>Find all rows in the table “people” where the content of the column “name” is “Mary”.</a:t>
                      </a:r>
                      <a:endParaRPr sz="1200" dirty="0"/>
                    </a:p>
                  </a:txBody>
                  <a:tcPr marL="50800" marR="50800" marT="50800" marB="50800" horzOverflow="overflow">
                    <a:lnL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L>
                    <a:lnR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R>
                    <a:lnT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T>
                    <a:lnB w="12700">
                      <a:solidFill>
                        <a:schemeClr val="accent2">
                          <a:satOff val="17042"/>
                          <a:lumOff val="11017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152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Datatypes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56792"/>
            <a:ext cx="6910660" cy="4874171"/>
          </a:xfrm>
        </p:spPr>
        <p:txBody>
          <a:bodyPr/>
          <a:lstStyle/>
          <a:p>
            <a:r>
              <a:rPr lang="en-US" altLang="en-US" b="1" dirty="0" err="1"/>
              <a:t>TinyInt</a:t>
            </a:r>
            <a:r>
              <a:rPr lang="en-US" altLang="en-US" dirty="0"/>
              <a:t> (Bool, Boolean)</a:t>
            </a:r>
          </a:p>
          <a:p>
            <a:r>
              <a:rPr lang="en-US" altLang="en-US" dirty="0" err="1"/>
              <a:t>SmallInt</a:t>
            </a:r>
            <a:r>
              <a:rPr lang="en-US" altLang="en-US" dirty="0"/>
              <a:t>, </a:t>
            </a:r>
            <a:r>
              <a:rPr lang="en-US" altLang="en-US" dirty="0" err="1"/>
              <a:t>MediumInt</a:t>
            </a:r>
            <a:r>
              <a:rPr lang="en-US" altLang="en-US" dirty="0"/>
              <a:t>, </a:t>
            </a:r>
            <a:r>
              <a:rPr lang="en-US" altLang="en-US" b="1" dirty="0"/>
              <a:t>Int</a:t>
            </a:r>
            <a:r>
              <a:rPr lang="en-US" altLang="en-US" dirty="0"/>
              <a:t> (Integer), </a:t>
            </a:r>
            <a:r>
              <a:rPr lang="en-US" altLang="en-US" dirty="0" err="1"/>
              <a:t>BigInt</a:t>
            </a:r>
            <a:endParaRPr lang="en-US" altLang="en-US" dirty="0"/>
          </a:p>
          <a:p>
            <a:r>
              <a:rPr lang="en-US" altLang="en-US" dirty="0"/>
              <a:t>Decimal (Dec), Float, </a:t>
            </a:r>
            <a:r>
              <a:rPr lang="en-US" altLang="en-US" b="1" dirty="0"/>
              <a:t>Double</a:t>
            </a:r>
          </a:p>
          <a:p>
            <a:pPr lvl="1"/>
            <a:r>
              <a:rPr lang="en-US" altLang="en-US" b="1" dirty="0"/>
              <a:t>Unsigned</a:t>
            </a:r>
            <a:r>
              <a:rPr lang="en-US" altLang="en-US" dirty="0"/>
              <a:t> doubles positive range by removing negative range for numeric types</a:t>
            </a:r>
          </a:p>
          <a:p>
            <a:r>
              <a:rPr lang="en-US" altLang="en-US" dirty="0"/>
              <a:t>Char, </a:t>
            </a:r>
            <a:r>
              <a:rPr lang="en-US" altLang="en-US" b="1" dirty="0" err="1"/>
              <a:t>VarChar</a:t>
            </a:r>
            <a:r>
              <a:rPr lang="en-US" altLang="en-US" dirty="0"/>
              <a:t>, </a:t>
            </a:r>
          </a:p>
          <a:p>
            <a:r>
              <a:rPr lang="en-US" altLang="en-US" dirty="0" err="1"/>
              <a:t>TinyBlob</a:t>
            </a:r>
            <a:r>
              <a:rPr lang="en-US" altLang="en-US" dirty="0"/>
              <a:t>, </a:t>
            </a:r>
            <a:r>
              <a:rPr lang="en-US" altLang="en-US" dirty="0" err="1"/>
              <a:t>MediumBlob</a:t>
            </a:r>
            <a:r>
              <a:rPr lang="en-US" altLang="en-US" dirty="0"/>
              <a:t>, </a:t>
            </a:r>
            <a:r>
              <a:rPr lang="en-US" altLang="en-US" b="1" dirty="0"/>
              <a:t>Blob</a:t>
            </a:r>
            <a:r>
              <a:rPr lang="en-US" altLang="en-US" dirty="0"/>
              <a:t>, </a:t>
            </a:r>
            <a:r>
              <a:rPr lang="en-US" altLang="en-US" dirty="0" err="1"/>
              <a:t>LongBlob</a:t>
            </a:r>
            <a:endParaRPr lang="en-US" altLang="en-US" dirty="0"/>
          </a:p>
          <a:p>
            <a:r>
              <a:rPr lang="en-US" altLang="en-US" b="1" dirty="0"/>
              <a:t>Text</a:t>
            </a:r>
            <a:r>
              <a:rPr lang="en-US" altLang="en-US" dirty="0"/>
              <a:t>, </a:t>
            </a:r>
            <a:r>
              <a:rPr lang="en-US" altLang="en-US" dirty="0" err="1"/>
              <a:t>LongText</a:t>
            </a:r>
            <a:endParaRPr lang="en-US" altLang="en-US" dirty="0"/>
          </a:p>
          <a:p>
            <a:r>
              <a:rPr lang="en-US" altLang="en-US" dirty="0" err="1"/>
              <a:t>Enum</a:t>
            </a:r>
            <a:r>
              <a:rPr lang="en-US" altLang="en-US" dirty="0"/>
              <a:t>, Set</a:t>
            </a:r>
          </a:p>
          <a:p>
            <a:r>
              <a:rPr lang="en-US" altLang="en-US" b="1" dirty="0" err="1"/>
              <a:t>TimeStamp</a:t>
            </a:r>
            <a:r>
              <a:rPr lang="en-US" altLang="en-US" dirty="0"/>
              <a:t>, Date, </a:t>
            </a:r>
            <a:r>
              <a:rPr lang="en-US" altLang="en-US" dirty="0" err="1"/>
              <a:t>DateTime</a:t>
            </a:r>
            <a:r>
              <a:rPr lang="en-US" altLang="en-US" dirty="0"/>
              <a:t>, Time, Year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65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70228EC-4F71-40B1-BD9D-7349A2ED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Files</a:t>
            </a:r>
          </a:p>
        </p:txBody>
      </p:sp>
      <p:sp>
        <p:nvSpPr>
          <p:cNvPr id="5123" name="Pladsholder til indhold 2">
            <a:extLst>
              <a:ext uri="{FF2B5EF4-FFF2-40B4-BE49-F238E27FC236}">
                <a16:creationId xmlns:a16="http://schemas.microsoft.com/office/drawing/2014/main" id="{800EF323-F9AE-47DC-9344-047D2F9E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66" y="764703"/>
            <a:ext cx="7486724" cy="3897387"/>
          </a:xfrm>
        </p:spPr>
        <p:txBody>
          <a:bodyPr/>
          <a:lstStyle/>
          <a:p>
            <a:r>
              <a:rPr lang="en-US" altLang="en-US" dirty="0"/>
              <a:t>Can be saved on disc with a link in the database</a:t>
            </a:r>
          </a:p>
          <a:p>
            <a:r>
              <a:rPr lang="en-US" altLang="en-US" dirty="0"/>
              <a:t>Files can be saves as blobs in the database</a:t>
            </a:r>
          </a:p>
          <a:p>
            <a:pPr lvl="1"/>
            <a:r>
              <a:rPr lang="en-US" altLang="en-US" dirty="0"/>
              <a:t>Can make the database slow when there is heavy load</a:t>
            </a:r>
          </a:p>
          <a:p>
            <a:pPr lvl="1"/>
            <a:r>
              <a:rPr lang="en-US" altLang="en-US" dirty="0"/>
              <a:t>Any file can be represented by a text string!</a:t>
            </a:r>
          </a:p>
          <a:p>
            <a:pPr lvl="4"/>
            <a:r>
              <a:rPr lang="en-US" altLang="en-US" dirty="0"/>
              <a:t>Base64</a:t>
            </a:r>
          </a:p>
          <a:p>
            <a:pPr lvl="4"/>
            <a:r>
              <a:rPr lang="en-US" altLang="en-US" dirty="0"/>
              <a:t>&lt;</a:t>
            </a:r>
            <a:r>
              <a:rPr lang="en-US" altLang="en-US" dirty="0" err="1"/>
              <a:t>img</a:t>
            </a:r>
            <a:r>
              <a:rPr lang="en-US" altLang="en-US" dirty="0"/>
              <a:t> </a:t>
            </a:r>
            <a:r>
              <a:rPr lang="en-US" altLang="en-US" dirty="0" err="1"/>
              <a:t>src</a:t>
            </a:r>
            <a:r>
              <a:rPr lang="en-US" altLang="en-US" dirty="0"/>
              <a:t>=“</a:t>
            </a:r>
            <a:r>
              <a:rPr lang="en-US" altLang="en-US" dirty="0" err="1"/>
              <a:t>data:image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chemeClr val="accent4"/>
                </a:solidFill>
              </a:rPr>
              <a:t>jpeg</a:t>
            </a:r>
            <a:r>
              <a:rPr lang="en-US" altLang="en-US" dirty="0"/>
              <a:t>;base64, /9j/4AAQSkZJ…”/&gt;</a:t>
            </a:r>
          </a:p>
          <a:p>
            <a:pPr lvl="4"/>
            <a:r>
              <a:rPr lang="en-US" altLang="en-US" dirty="0">
                <a:solidFill>
                  <a:schemeClr val="accent4"/>
                </a:solidFill>
              </a:rPr>
              <a:t>Mime type</a:t>
            </a:r>
          </a:p>
          <a:p>
            <a:pPr lvl="2"/>
            <a:r>
              <a:rPr lang="en-US" altLang="en-US" dirty="0"/>
              <a:t>Let’s try turning an image into a blob:</a:t>
            </a:r>
          </a:p>
          <a:p>
            <a:pPr lvl="3"/>
            <a:r>
              <a:rPr lang="en-US" altLang="en-US" dirty="0">
                <a:solidFill>
                  <a:schemeClr val="accent4"/>
                </a:solidFill>
                <a:hlinkClick r:id="rId2"/>
              </a:rPr>
              <a:t>http://base64.wutils.com/encoding-online/</a:t>
            </a:r>
            <a:endParaRPr lang="en-US" altLang="en-US" dirty="0">
              <a:solidFill>
                <a:schemeClr val="accent4"/>
              </a:solidFill>
            </a:endParaRPr>
          </a:p>
        </p:txBody>
      </p:sp>
      <p:sp>
        <p:nvSpPr>
          <p:cNvPr id="5124" name="Pladsholder til dato 3">
            <a:extLst>
              <a:ext uri="{FF2B5EF4-FFF2-40B4-BE49-F238E27FC236}">
                <a16:creationId xmlns:a16="http://schemas.microsoft.com/office/drawing/2014/main" id="{8BAB255F-A7C4-49F2-BED2-AB6400C5BD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a-DK" altLang="en-US" sz="1000" dirty="0">
                <a:solidFill>
                  <a:srgbClr val="898989"/>
                </a:solidFill>
                <a:ea typeface="ヒラギノ角ゴ ProN W3" pitchFamily="6" charset="-128"/>
                <a:sym typeface="Gill Sans" pitchFamily="6" charset="0"/>
              </a:rPr>
              <a:t>Mar. 2019</a:t>
            </a:r>
          </a:p>
        </p:txBody>
      </p:sp>
      <p:sp>
        <p:nvSpPr>
          <p:cNvPr id="5125" name="Pladsholder til diasnummer 4">
            <a:extLst>
              <a:ext uri="{FF2B5EF4-FFF2-40B4-BE49-F238E27FC236}">
                <a16:creationId xmlns:a16="http://schemas.microsoft.com/office/drawing/2014/main" id="{6126F886-2502-4B77-BE2F-719B7E1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F20B59-C02C-4283-BCD3-3C16764B797F}" type="slidenum">
              <a:rPr lang="en-US" altLang="en-US" sz="1000" smtClean="0">
                <a:solidFill>
                  <a:srgbClr val="898989"/>
                </a:solidFill>
                <a:ea typeface="ヒラギノ角ゴ ProN W3" pitchFamily="6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en-US" sz="1000">
              <a:solidFill>
                <a:srgbClr val="898989"/>
              </a:solidFill>
              <a:ea typeface="ヒラギノ角ゴ ProN W3" pitchFamily="6" charset="-128"/>
            </a:endParaRPr>
          </a:p>
        </p:txBody>
      </p:sp>
      <p:pic>
        <p:nvPicPr>
          <p:cNvPr id="5126" name="Picture 4" descr="graat_logo-aeble.png">
            <a:extLst>
              <a:ext uri="{FF2B5EF4-FFF2-40B4-BE49-F238E27FC236}">
                <a16:creationId xmlns:a16="http://schemas.microsoft.com/office/drawing/2014/main" id="{E4E01094-FB8A-465D-B34B-F5624364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450"/>
            <a:ext cx="11064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3B2B20-3F3D-4A6E-B325-D5FBC5F2D422}"/>
              </a:ext>
            </a:extLst>
          </p:cNvPr>
          <p:cNvSpPr/>
          <p:nvPr/>
        </p:nvSpPr>
        <p:spPr>
          <a:xfrm>
            <a:off x="87262" y="5517232"/>
            <a:ext cx="4463727" cy="90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/>
              <a:t>$</a:t>
            </a:r>
            <a:r>
              <a:rPr lang="da-DK" sz="1200" dirty="0" err="1"/>
              <a:t>path</a:t>
            </a:r>
            <a:r>
              <a:rPr lang="da-DK" sz="1200" dirty="0"/>
              <a:t> = '</a:t>
            </a:r>
            <a:r>
              <a:rPr lang="da-DK" sz="1200" dirty="0" err="1"/>
              <a:t>myfolder</a:t>
            </a:r>
            <a:r>
              <a:rPr lang="da-DK" sz="1200" dirty="0"/>
              <a:t>/myimage.png';</a:t>
            </a:r>
          </a:p>
          <a:p>
            <a:r>
              <a:rPr lang="da-DK" sz="1200" dirty="0"/>
              <a:t>$type = </a:t>
            </a:r>
            <a:r>
              <a:rPr lang="da-DK" sz="1200" dirty="0" err="1"/>
              <a:t>pathinfo</a:t>
            </a:r>
            <a:r>
              <a:rPr lang="da-DK" sz="1200" dirty="0"/>
              <a:t>($</a:t>
            </a:r>
            <a:r>
              <a:rPr lang="da-DK" sz="1200" dirty="0" err="1"/>
              <a:t>path</a:t>
            </a:r>
            <a:r>
              <a:rPr lang="da-DK" sz="1200" dirty="0"/>
              <a:t>, PATHINFO_EXTENSION);</a:t>
            </a:r>
          </a:p>
          <a:p>
            <a:r>
              <a:rPr lang="da-DK" sz="1200" dirty="0"/>
              <a:t>$data = </a:t>
            </a:r>
            <a:r>
              <a:rPr lang="da-DK" sz="1200" dirty="0" err="1"/>
              <a:t>file_get_contents</a:t>
            </a:r>
            <a:r>
              <a:rPr lang="da-DK" sz="1200" dirty="0"/>
              <a:t>($</a:t>
            </a:r>
            <a:r>
              <a:rPr lang="da-DK" sz="1200" dirty="0" err="1"/>
              <a:t>path</a:t>
            </a:r>
            <a:r>
              <a:rPr lang="da-DK" sz="1200" dirty="0"/>
              <a:t>);</a:t>
            </a:r>
          </a:p>
          <a:p>
            <a:r>
              <a:rPr lang="da-DK" sz="1200" dirty="0"/>
              <a:t>$base64 = '</a:t>
            </a:r>
            <a:r>
              <a:rPr lang="da-DK" sz="1200" dirty="0" err="1"/>
              <a:t>data:image</a:t>
            </a:r>
            <a:r>
              <a:rPr lang="da-DK" sz="1200" dirty="0"/>
              <a:t>/' . $type . ';base64,' . base64_encode($data);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DBAA84-9FE4-46D5-9362-2E8F12F46A14}"/>
              </a:ext>
            </a:extLst>
          </p:cNvPr>
          <p:cNvSpPr/>
          <p:nvPr/>
        </p:nvSpPr>
        <p:spPr>
          <a:xfrm>
            <a:off x="4593013" y="4581128"/>
            <a:ext cx="4463727" cy="1838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/>
              <a:t>function</a:t>
            </a:r>
            <a:r>
              <a:rPr lang="da-DK" sz="1200" dirty="0"/>
              <a:t> </a:t>
            </a:r>
            <a:r>
              <a:rPr lang="da-DK" sz="1200" dirty="0" err="1"/>
              <a:t>encodeImageFileAsURL</a:t>
            </a:r>
            <a:r>
              <a:rPr lang="da-DK" sz="1200" dirty="0"/>
              <a:t>(element) {</a:t>
            </a:r>
          </a:p>
          <a:p>
            <a:r>
              <a:rPr lang="da-DK" sz="1200" dirty="0"/>
              <a:t>  var file = </a:t>
            </a:r>
            <a:r>
              <a:rPr lang="da-DK" sz="1200" dirty="0" err="1"/>
              <a:t>element.files</a:t>
            </a:r>
            <a:r>
              <a:rPr lang="da-DK" sz="1200" dirty="0"/>
              <a:t>[0];</a:t>
            </a:r>
          </a:p>
          <a:p>
            <a:r>
              <a:rPr lang="da-DK" sz="1200" dirty="0"/>
              <a:t>  var </a:t>
            </a:r>
            <a:r>
              <a:rPr lang="da-DK" sz="1200" dirty="0" err="1"/>
              <a:t>reader</a:t>
            </a:r>
            <a:r>
              <a:rPr lang="da-DK" sz="1200" dirty="0"/>
              <a:t> = new </a:t>
            </a:r>
            <a:r>
              <a:rPr lang="da-DK" sz="1200" dirty="0" err="1"/>
              <a:t>FileReader</a:t>
            </a:r>
            <a:r>
              <a:rPr lang="da-DK" sz="1200" dirty="0"/>
              <a:t>();</a:t>
            </a:r>
          </a:p>
          <a:p>
            <a:r>
              <a:rPr lang="da-DK" sz="1200" dirty="0"/>
              <a:t>  </a:t>
            </a:r>
            <a:r>
              <a:rPr lang="da-DK" sz="1200" dirty="0" err="1"/>
              <a:t>reader.onloadend</a:t>
            </a:r>
            <a:r>
              <a:rPr lang="da-DK" sz="1200" dirty="0"/>
              <a:t> = </a:t>
            </a:r>
            <a:r>
              <a:rPr lang="da-DK" sz="1200" dirty="0" err="1"/>
              <a:t>function</a:t>
            </a:r>
            <a:r>
              <a:rPr lang="da-DK" sz="1200" dirty="0"/>
              <a:t>() {</a:t>
            </a:r>
          </a:p>
          <a:p>
            <a:r>
              <a:rPr lang="da-DK" sz="1200" dirty="0"/>
              <a:t>    console.log('RESULT', </a:t>
            </a:r>
            <a:r>
              <a:rPr lang="da-DK" sz="1200" dirty="0" err="1"/>
              <a:t>reader.result</a:t>
            </a:r>
            <a:r>
              <a:rPr lang="da-DK" sz="1200" dirty="0"/>
              <a:t>)</a:t>
            </a:r>
          </a:p>
          <a:p>
            <a:r>
              <a:rPr lang="da-DK" sz="1200" dirty="0"/>
              <a:t>  }</a:t>
            </a:r>
          </a:p>
          <a:p>
            <a:r>
              <a:rPr lang="da-DK" sz="1200" dirty="0"/>
              <a:t>  </a:t>
            </a:r>
            <a:r>
              <a:rPr lang="da-DK" sz="1200" dirty="0" err="1"/>
              <a:t>reader.readAsDataURL</a:t>
            </a:r>
            <a:r>
              <a:rPr lang="da-DK" sz="1200" dirty="0"/>
              <a:t>(file);</a:t>
            </a:r>
          </a:p>
          <a:p>
            <a:r>
              <a:rPr lang="da-DK" sz="1200" dirty="0"/>
              <a:t>}</a:t>
            </a:r>
          </a:p>
          <a:p>
            <a:r>
              <a:rPr lang="da-DK" sz="1200" dirty="0"/>
              <a:t>&lt;input type="file" </a:t>
            </a:r>
            <a:r>
              <a:rPr lang="da-DK" sz="1200" dirty="0" err="1"/>
              <a:t>onchange</a:t>
            </a:r>
            <a:r>
              <a:rPr lang="da-DK" sz="1200" dirty="0"/>
              <a:t>="</a:t>
            </a:r>
            <a:r>
              <a:rPr lang="da-DK" sz="1200" dirty="0" err="1"/>
              <a:t>encodeImageFileAsURL</a:t>
            </a:r>
            <a:r>
              <a:rPr lang="da-DK" sz="1200" dirty="0"/>
              <a:t>(</a:t>
            </a:r>
            <a:r>
              <a:rPr lang="da-DK" sz="1200" dirty="0" err="1"/>
              <a:t>this</a:t>
            </a:r>
            <a:r>
              <a:rPr lang="da-DK" sz="1200" dirty="0"/>
              <a:t>)"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B5B45-4682-4720-9FA4-83BEEE1166A9}"/>
              </a:ext>
            </a:extLst>
          </p:cNvPr>
          <p:cNvSpPr txBox="1"/>
          <p:nvPr/>
        </p:nvSpPr>
        <p:spPr>
          <a:xfrm>
            <a:off x="1931037" y="5133428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PHP:</a:t>
            </a:r>
            <a:endParaRPr lang="da-D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A8C9B-DD8E-4385-8001-688DB5055F57}"/>
              </a:ext>
            </a:extLst>
          </p:cNvPr>
          <p:cNvSpPr txBox="1"/>
          <p:nvPr/>
        </p:nvSpPr>
        <p:spPr>
          <a:xfrm>
            <a:off x="7380312" y="420042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JS: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221992114"/>
      </p:ext>
    </p:extLst>
  </p:cSld>
  <p:clrMapOvr>
    <a:masterClrMapping/>
  </p:clrMapOvr>
</p:sld>
</file>

<file path=ppt/theme/theme1.xml><?xml version="1.0" encoding="utf-8"?>
<a:theme xmlns:a="http://schemas.openxmlformats.org/drawingml/2006/main" name="Ny SDU skabelon - bla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mbusfletvær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AA943A9F3EE479AFD8B457AB76C4D" ma:contentTypeVersion="0" ma:contentTypeDescription="Create a new document." ma:contentTypeScope="" ma:versionID="569ddff3648ebc2f4d4615a578eb77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A4EA2-C092-40BB-B13D-D481A83AF6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5096B2-44C8-4157-B900-7E762441B3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22054</TotalTime>
  <Pages>0</Pages>
  <Words>9294</Words>
  <Characters>0</Characters>
  <Application>Microsoft Office PowerPoint</Application>
  <PresentationFormat>On-screen Show (4:3)</PresentationFormat>
  <Lines>0</Lines>
  <Paragraphs>2248</Paragraphs>
  <Slides>134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6" baseType="lpstr">
      <vt:lpstr>Arial</vt:lpstr>
      <vt:lpstr>Arial Unicode MS</vt:lpstr>
      <vt:lpstr>Calibri</vt:lpstr>
      <vt:lpstr>Consolas</vt:lpstr>
      <vt:lpstr>Courier New</vt:lpstr>
      <vt:lpstr>Gill Sans</vt:lpstr>
      <vt:lpstr>Gill Sans MT</vt:lpstr>
      <vt:lpstr>Helvetica Light</vt:lpstr>
      <vt:lpstr>Inherit</vt:lpstr>
      <vt:lpstr>Verdana</vt:lpstr>
      <vt:lpstr>Wingdings</vt:lpstr>
      <vt:lpstr>Ny SDU skabelon - blaa</vt:lpstr>
      <vt:lpstr>PowerPoint Presentation</vt:lpstr>
      <vt:lpstr>Plan</vt:lpstr>
      <vt:lpstr>Agenda</vt:lpstr>
      <vt:lpstr>General Feedback</vt:lpstr>
      <vt:lpstr>Javascript Functions</vt:lpstr>
      <vt:lpstr>Javascript Functions</vt:lpstr>
      <vt:lpstr>Javascript Functions</vt:lpstr>
      <vt:lpstr>Javascript Closures</vt:lpstr>
      <vt:lpstr>Javascript Closures</vt:lpstr>
      <vt:lpstr>Javascript Prototypes of Objects</vt:lpstr>
      <vt:lpstr>Javascript Prototypes of Objects</vt:lpstr>
      <vt:lpstr>Javascript Inheritance via Prototypes</vt:lpstr>
      <vt:lpstr>Javascript Inheritance via Prototypes</vt:lpstr>
      <vt:lpstr>Javascript Callbacks</vt:lpstr>
      <vt:lpstr>Javascript Promises</vt:lpstr>
      <vt:lpstr>Chaining Promises</vt:lpstr>
      <vt:lpstr>Javascript Await</vt:lpstr>
      <vt:lpstr>Javascript Arrow Syntax</vt:lpstr>
      <vt:lpstr>PAUSE</vt:lpstr>
      <vt:lpstr>HTML, CSS, JavaScript</vt:lpstr>
      <vt:lpstr>HTML CSS &amp; JavaScript</vt:lpstr>
      <vt:lpstr>HTML CSS &amp; JavaScript</vt:lpstr>
      <vt:lpstr>A General Template</vt:lpstr>
      <vt:lpstr>Elements and Attributes</vt:lpstr>
      <vt:lpstr>HTML, Head &amp; Body</vt:lpstr>
      <vt:lpstr>The HTML DOM</vt:lpstr>
      <vt:lpstr>Headers &amp; Paragraphs</vt:lpstr>
      <vt:lpstr>Divs and Spans</vt:lpstr>
      <vt:lpstr>Tables</vt:lpstr>
      <vt:lpstr>Forms</vt:lpstr>
      <vt:lpstr>HTML Entities</vt:lpstr>
      <vt:lpstr>CSS</vt:lpstr>
      <vt:lpstr>What is CSS?</vt:lpstr>
      <vt:lpstr>Where do we put it?</vt:lpstr>
      <vt:lpstr>Syntax</vt:lpstr>
      <vt:lpstr>Syntax</vt:lpstr>
      <vt:lpstr>Selector Syntax Examples</vt:lpstr>
      <vt:lpstr>Elements, Classes and ID’s</vt:lpstr>
      <vt:lpstr>Specificity</vt:lpstr>
      <vt:lpstr>The Box Model</vt:lpstr>
      <vt:lpstr>Display: Block, Inline Blocks and Inline</vt:lpstr>
      <vt:lpstr>Block, Inline Blocks and Inline</vt:lpstr>
      <vt:lpstr>Position: Absolute, Relative or Fixed</vt:lpstr>
      <vt:lpstr>Position: Absolute, Relative or Fixed</vt:lpstr>
      <vt:lpstr>Colors</vt:lpstr>
      <vt:lpstr>ViewPort &amp; @media</vt:lpstr>
      <vt:lpstr>JavaScript</vt:lpstr>
      <vt:lpstr>What is JavaScript</vt:lpstr>
      <vt:lpstr>When to use JavaScript</vt:lpstr>
      <vt:lpstr>Where do we put it?</vt:lpstr>
      <vt:lpstr>HTML Event Attributes</vt:lpstr>
      <vt:lpstr>HTML Event Attributes</vt:lpstr>
      <vt:lpstr>Finding elements</vt:lpstr>
      <vt:lpstr>Changing attributes</vt:lpstr>
      <vt:lpstr>Form validation example</vt:lpstr>
      <vt:lpstr>Form validation</vt:lpstr>
      <vt:lpstr>Form validation</vt:lpstr>
      <vt:lpstr>Regular Expressions</vt:lpstr>
      <vt:lpstr>Regular Expressions</vt:lpstr>
      <vt:lpstr>Regular Expressions</vt:lpstr>
      <vt:lpstr>Regular Expressions</vt:lpstr>
      <vt:lpstr>How to use RegEx</vt:lpstr>
      <vt:lpstr>What is a match?</vt:lpstr>
      <vt:lpstr>AJAX</vt:lpstr>
      <vt:lpstr>PHP</vt:lpstr>
      <vt:lpstr>Client Server Relationship</vt:lpstr>
      <vt:lpstr>Sessions &amp; Cookies</vt:lpstr>
      <vt:lpstr>HTTP</vt:lpstr>
      <vt:lpstr>HTTP Status Codes</vt:lpstr>
      <vt:lpstr>HTTP Verbs</vt:lpstr>
      <vt:lpstr>PHP</vt:lpstr>
      <vt:lpstr>PHP</vt:lpstr>
      <vt:lpstr>PHP</vt:lpstr>
      <vt:lpstr>PHP</vt:lpstr>
      <vt:lpstr>PHP Variables</vt:lpstr>
      <vt:lpstr>Strings and variables</vt:lpstr>
      <vt:lpstr>PHP Arrays</vt:lpstr>
      <vt:lpstr>Functions</vt:lpstr>
      <vt:lpstr>If-Then-Else</vt:lpstr>
      <vt:lpstr>Loops</vt:lpstr>
      <vt:lpstr>PHP Super Globals</vt:lpstr>
      <vt:lpstr>Filter Sanitize</vt:lpstr>
      <vt:lpstr>HTML Entities</vt:lpstr>
      <vt:lpstr>include and require</vt:lpstr>
      <vt:lpstr>Pass By Value &amp; Reference</vt:lpstr>
      <vt:lpstr>Default Argument Values</vt:lpstr>
      <vt:lpstr>Classes and Objects</vt:lpstr>
      <vt:lpstr>Constructor</vt:lpstr>
      <vt:lpstr>Constructor</vt:lpstr>
      <vt:lpstr>Destructor</vt:lpstr>
      <vt:lpstr>Access modifiers</vt:lpstr>
      <vt:lpstr>Accessing variables and functions</vt:lpstr>
      <vt:lpstr>MySQL</vt:lpstr>
      <vt:lpstr>Databases</vt:lpstr>
      <vt:lpstr>Databases, Schemas and Tables</vt:lpstr>
      <vt:lpstr>Tables, Columns and Rows</vt:lpstr>
      <vt:lpstr>Syntax and Comments</vt:lpstr>
      <vt:lpstr>Datatypes</vt:lpstr>
      <vt:lpstr>Files</vt:lpstr>
      <vt:lpstr>Create – General Flow</vt:lpstr>
      <vt:lpstr>Alter – General Flow</vt:lpstr>
      <vt:lpstr>Insert</vt:lpstr>
      <vt:lpstr>Update</vt:lpstr>
      <vt:lpstr>Select</vt:lpstr>
      <vt:lpstr>SELECT count, sum, avg</vt:lpstr>
      <vt:lpstr>Entity Relationship Diagram</vt:lpstr>
      <vt:lpstr>Join syntax</vt:lpstr>
      <vt:lpstr>Alias</vt:lpstr>
      <vt:lpstr>Views</vt:lpstr>
      <vt:lpstr>Migrations</vt:lpstr>
      <vt:lpstr>PHP DB Config and PDO</vt:lpstr>
      <vt:lpstr>Prepared Statements and SQL Injection</vt:lpstr>
      <vt:lpstr>MVC</vt:lpstr>
      <vt:lpstr>MVC</vt:lpstr>
      <vt:lpstr>MVC - View</vt:lpstr>
      <vt:lpstr>MVC - Model</vt:lpstr>
      <vt:lpstr>MVC - Repository</vt:lpstr>
      <vt:lpstr>MVC - Controller</vt:lpstr>
      <vt:lpstr>MVC - Viewbag</vt:lpstr>
      <vt:lpstr>MVC - ViewModel</vt:lpstr>
      <vt:lpstr>MVC - Service</vt:lpstr>
      <vt:lpstr>MVC – Folder Structure</vt:lpstr>
      <vt:lpstr>.htaccess</vt:lpstr>
      <vt:lpstr>Routers</vt:lpstr>
      <vt:lpstr>Reflection</vt:lpstr>
      <vt:lpstr>Reflection - Problems</vt:lpstr>
      <vt:lpstr>Reflection - Solutions</vt:lpstr>
      <vt:lpstr>Header redirection</vt:lpstr>
      <vt:lpstr>URL Manipulation</vt:lpstr>
      <vt:lpstr>URL Manipulation</vt:lpstr>
      <vt:lpstr>PAUSE</vt:lpstr>
      <vt:lpstr>EXAM QUESTIONS</vt:lpstr>
      <vt:lpstr>EXAM PLAN</vt:lpstr>
      <vt:lpstr>Next time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Steens (Høyer og Kærn)</dc:creator>
  <cp:lastModifiedBy>Henrik Lange</cp:lastModifiedBy>
  <cp:revision>550</cp:revision>
  <cp:lastPrinted>2014-09-22T14:05:59Z</cp:lastPrinted>
  <dcterms:created xsi:type="dcterms:W3CDTF">2009-06-26T14:20:50Z</dcterms:created>
  <dcterms:modified xsi:type="dcterms:W3CDTF">2019-05-13T09:37:52Z</dcterms:modified>
</cp:coreProperties>
</file>