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3"/>
  </p:sldMasterIdLst>
  <p:notesMasterIdLst>
    <p:notesMasterId r:id="rId48"/>
  </p:notesMasterIdLst>
  <p:handoutMasterIdLst>
    <p:handoutMasterId r:id="rId49"/>
  </p:handoutMasterIdLst>
  <p:sldIdLst>
    <p:sldId id="406" r:id="rId4"/>
    <p:sldId id="414" r:id="rId5"/>
    <p:sldId id="460" r:id="rId6"/>
    <p:sldId id="463" r:id="rId7"/>
    <p:sldId id="464" r:id="rId8"/>
    <p:sldId id="461" r:id="rId9"/>
    <p:sldId id="465" r:id="rId10"/>
    <p:sldId id="501" r:id="rId11"/>
    <p:sldId id="462" r:id="rId12"/>
    <p:sldId id="478" r:id="rId13"/>
    <p:sldId id="479" r:id="rId14"/>
    <p:sldId id="480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5" r:id="rId23"/>
    <p:sldId id="476" r:id="rId24"/>
    <p:sldId id="474" r:id="rId25"/>
    <p:sldId id="499" r:id="rId26"/>
    <p:sldId id="489" r:id="rId27"/>
    <p:sldId id="490" r:id="rId28"/>
    <p:sldId id="492" r:id="rId29"/>
    <p:sldId id="491" r:id="rId30"/>
    <p:sldId id="494" r:id="rId31"/>
    <p:sldId id="495" r:id="rId32"/>
    <p:sldId id="496" r:id="rId33"/>
    <p:sldId id="497" r:id="rId34"/>
    <p:sldId id="498" r:id="rId35"/>
    <p:sldId id="493" r:id="rId36"/>
    <p:sldId id="481" r:id="rId37"/>
    <p:sldId id="487" r:id="rId38"/>
    <p:sldId id="488" r:id="rId39"/>
    <p:sldId id="482" r:id="rId40"/>
    <p:sldId id="483" r:id="rId41"/>
    <p:sldId id="484" r:id="rId42"/>
    <p:sldId id="485" r:id="rId43"/>
    <p:sldId id="502" r:id="rId44"/>
    <p:sldId id="477" r:id="rId45"/>
    <p:sldId id="500" r:id="rId46"/>
    <p:sldId id="459" r:id="rId47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F0FC9-4928-447E-952D-81097A744577}" v="141" dt="2019-02-15T10:21:42.849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yst layout 2 - Markerin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yst layout 3 - Markerin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llemlayout 4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llemlayout 3 - 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Mørkt layout 1 - Markering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Mørkt layout 2 - Markering 5/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llemlayout 4 - Markering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80437" autoAdjust="0"/>
  </p:normalViewPr>
  <p:slideViewPr>
    <p:cSldViewPr>
      <p:cViewPr varScale="1">
        <p:scale>
          <a:sx n="131" d="100"/>
          <a:sy n="131" d="100"/>
        </p:scale>
        <p:origin x="64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Lange" userId="0224487d-274b-4d71-863e-9ebf1d158e14" providerId="ADAL" clId="{BCDF0FC9-4928-447E-952D-81097A744577}"/>
    <pc:docChg chg="undo custSel addSld delSld modSld sldOrd">
      <pc:chgData name="Henrik Lange" userId="0224487d-274b-4d71-863e-9ebf1d158e14" providerId="ADAL" clId="{BCDF0FC9-4928-447E-952D-81097A744577}" dt="2019-02-18T11:05:47.509" v="11301" actId="20577"/>
      <pc:docMkLst>
        <pc:docMk/>
      </pc:docMkLst>
      <pc:sldChg chg="modSp">
        <pc:chgData name="Henrik Lange" userId="0224487d-274b-4d71-863e-9ebf1d158e14" providerId="ADAL" clId="{BCDF0FC9-4928-447E-952D-81097A744577}" dt="2019-02-12T09:50:01.860" v="4" actId="20577"/>
        <pc:sldMkLst>
          <pc:docMk/>
          <pc:sldMk cId="0" sldId="406"/>
        </pc:sldMkLst>
        <pc:spChg chg="mod">
          <ac:chgData name="Henrik Lange" userId="0224487d-274b-4d71-863e-9ebf1d158e14" providerId="ADAL" clId="{BCDF0FC9-4928-447E-952D-81097A744577}" dt="2019-02-12T09:50:01.860" v="4" actId="20577"/>
          <ac:spMkLst>
            <pc:docMk/>
            <pc:sldMk cId="0" sldId="406"/>
            <ac:spMk id="4099" creationId="{867B9D89-97B5-436A-A36B-9D980672A294}"/>
          </ac:spMkLst>
        </pc:spChg>
      </pc:sldChg>
      <pc:sldChg chg="modSp">
        <pc:chgData name="Henrik Lange" userId="0224487d-274b-4d71-863e-9ebf1d158e14" providerId="ADAL" clId="{BCDF0FC9-4928-447E-952D-81097A744577}" dt="2019-02-18T11:05:47.509" v="11301" actId="20577"/>
        <pc:sldMkLst>
          <pc:docMk/>
          <pc:sldMk cId="0" sldId="414"/>
        </pc:sldMkLst>
        <pc:spChg chg="mod">
          <ac:chgData name="Henrik Lange" userId="0224487d-274b-4d71-863e-9ebf1d158e14" providerId="ADAL" clId="{BCDF0FC9-4928-447E-952D-81097A744577}" dt="2019-02-18T11:05:47.509" v="11301" actId="20577"/>
          <ac:spMkLst>
            <pc:docMk/>
            <pc:sldMk cId="0" sldId="414"/>
            <ac:spMk id="5123" creationId="{7FA51F23-7049-4989-9711-BDCC36F46854}"/>
          </ac:spMkLst>
        </pc:spChg>
        <pc:spChg chg="mod">
          <ac:chgData name="Henrik Lange" userId="0224487d-274b-4d71-863e-9ebf1d158e14" providerId="ADAL" clId="{BCDF0FC9-4928-447E-952D-81097A744577}" dt="2019-02-12T09:50:07.564" v="9" actId="20577"/>
          <ac:spMkLst>
            <pc:docMk/>
            <pc:sldMk cId="0" sldId="414"/>
            <ac:spMk id="5124" creationId="{8CD0D1BC-C467-4866-B0EB-947B2D0A1CF2}"/>
          </ac:spMkLst>
        </pc:spChg>
      </pc:sldChg>
      <pc:sldChg chg="modSp">
        <pc:chgData name="Henrik Lange" userId="0224487d-274b-4d71-863e-9ebf1d158e14" providerId="ADAL" clId="{BCDF0FC9-4928-447E-952D-81097A744577}" dt="2019-02-14T20:08:13.494" v="11018" actId="20577"/>
        <pc:sldMkLst>
          <pc:docMk/>
          <pc:sldMk cId="0" sldId="459"/>
        </pc:sldMkLst>
        <pc:spChg chg="mod">
          <ac:chgData name="Henrik Lange" userId="0224487d-274b-4d71-863e-9ebf1d158e14" providerId="ADAL" clId="{BCDF0FC9-4928-447E-952D-81097A744577}" dt="2019-02-14T20:05:31.001" v="10885" actId="20577"/>
          <ac:spMkLst>
            <pc:docMk/>
            <pc:sldMk cId="0" sldId="459"/>
            <ac:spMk id="9218" creationId="{491899B1-713B-4BDB-BA6D-AB13D8DDACDC}"/>
          </ac:spMkLst>
        </pc:spChg>
        <pc:spChg chg="mod">
          <ac:chgData name="Henrik Lange" userId="0224487d-274b-4d71-863e-9ebf1d158e14" providerId="ADAL" clId="{BCDF0FC9-4928-447E-952D-81097A744577}" dt="2019-02-14T20:08:13.494" v="11018" actId="20577"/>
          <ac:spMkLst>
            <pc:docMk/>
            <pc:sldMk cId="0" sldId="459"/>
            <ac:spMk id="9219" creationId="{92140AC0-FA5B-4BA3-82D8-F09077FF208C}"/>
          </ac:spMkLst>
        </pc:spChg>
        <pc:spChg chg="mod">
          <ac:chgData name="Henrik Lange" userId="0224487d-274b-4d71-863e-9ebf1d158e14" providerId="ADAL" clId="{BCDF0FC9-4928-447E-952D-81097A744577}" dt="2019-02-12T09:50:28.432" v="29" actId="20577"/>
          <ac:spMkLst>
            <pc:docMk/>
            <pc:sldMk cId="0" sldId="459"/>
            <ac:spMk id="9220" creationId="{3CA9A7D4-9E1E-4F2D-9D85-83D20256A432}"/>
          </ac:spMkLst>
        </pc:spChg>
      </pc:sldChg>
      <pc:sldChg chg="delSp modSp">
        <pc:chgData name="Henrik Lange" userId="0224487d-274b-4d71-863e-9ebf1d158e14" providerId="ADAL" clId="{BCDF0FC9-4928-447E-952D-81097A744577}" dt="2019-02-12T10:36:08.433" v="374" actId="20577"/>
        <pc:sldMkLst>
          <pc:docMk/>
          <pc:sldMk cId="0" sldId="460"/>
        </pc:sldMkLst>
        <pc:spChg chg="mod">
          <ac:chgData name="Henrik Lange" userId="0224487d-274b-4d71-863e-9ebf1d158e14" providerId="ADAL" clId="{BCDF0FC9-4928-447E-952D-81097A744577}" dt="2019-02-12T10:02:46.317" v="45" actId="20577"/>
          <ac:spMkLst>
            <pc:docMk/>
            <pc:sldMk cId="0" sldId="460"/>
            <ac:spMk id="6146" creationId="{6314FAE5-9848-465B-839F-8A742FEF7905}"/>
          </ac:spMkLst>
        </pc:spChg>
        <pc:spChg chg="mod">
          <ac:chgData name="Henrik Lange" userId="0224487d-274b-4d71-863e-9ebf1d158e14" providerId="ADAL" clId="{BCDF0FC9-4928-447E-952D-81097A744577}" dt="2019-02-12T10:36:08.433" v="374" actId="20577"/>
          <ac:spMkLst>
            <pc:docMk/>
            <pc:sldMk cId="0" sldId="460"/>
            <ac:spMk id="6147" creationId="{C62A0464-C123-4A8F-8A64-2E32E81D63F3}"/>
          </ac:spMkLst>
        </pc:spChg>
        <pc:spChg chg="mod">
          <ac:chgData name="Henrik Lange" userId="0224487d-274b-4d71-863e-9ebf1d158e14" providerId="ADAL" clId="{BCDF0FC9-4928-447E-952D-81097A744577}" dt="2019-02-12T09:50:12.527" v="14" actId="20577"/>
          <ac:spMkLst>
            <pc:docMk/>
            <pc:sldMk cId="0" sldId="460"/>
            <ac:spMk id="6148" creationId="{7D06D92E-2580-4597-B7ED-92959C72071A}"/>
          </ac:spMkLst>
        </pc:spChg>
        <pc:spChg chg="del">
          <ac:chgData name="Henrik Lange" userId="0224487d-274b-4d71-863e-9ebf1d158e14" providerId="ADAL" clId="{BCDF0FC9-4928-447E-952D-81097A744577}" dt="2019-02-12T10:05:00.651" v="46" actId="478"/>
          <ac:spMkLst>
            <pc:docMk/>
            <pc:sldMk cId="0" sldId="460"/>
            <ac:spMk id="6151" creationId="{3BD13122-A72F-462E-91CF-C67D667BF6AC}"/>
          </ac:spMkLst>
        </pc:spChg>
      </pc:sldChg>
      <pc:sldChg chg="addSp delSp modSp">
        <pc:chgData name="Henrik Lange" userId="0224487d-274b-4d71-863e-9ebf1d158e14" providerId="ADAL" clId="{BCDF0FC9-4928-447E-952D-81097A744577}" dt="2019-02-12T11:13:26.727" v="960" actId="20577"/>
        <pc:sldMkLst>
          <pc:docMk/>
          <pc:sldMk cId="0" sldId="461"/>
        </pc:sldMkLst>
        <pc:spChg chg="add del mod">
          <ac:chgData name="Henrik Lange" userId="0224487d-274b-4d71-863e-9ebf1d158e14" providerId="ADAL" clId="{BCDF0FC9-4928-447E-952D-81097A744577}" dt="2019-02-12T11:08:56.938" v="593" actId="478"/>
          <ac:spMkLst>
            <pc:docMk/>
            <pc:sldMk cId="0" sldId="461"/>
            <ac:spMk id="3" creationId="{1CCADBED-F0B6-4ABD-96D0-F810F7074778}"/>
          </ac:spMkLst>
        </pc:spChg>
        <pc:spChg chg="mod">
          <ac:chgData name="Henrik Lange" userId="0224487d-274b-4d71-863e-9ebf1d158e14" providerId="ADAL" clId="{BCDF0FC9-4928-447E-952D-81097A744577}" dt="2019-02-12T11:09:08.763" v="613" actId="20577"/>
          <ac:spMkLst>
            <pc:docMk/>
            <pc:sldMk cId="0" sldId="461"/>
            <ac:spMk id="7170" creationId="{3AA147CD-EEF7-4E0B-BC03-0D838C2671FE}"/>
          </ac:spMkLst>
        </pc:spChg>
        <pc:spChg chg="mod">
          <ac:chgData name="Henrik Lange" userId="0224487d-274b-4d71-863e-9ebf1d158e14" providerId="ADAL" clId="{BCDF0FC9-4928-447E-952D-81097A744577}" dt="2019-02-12T11:13:26.727" v="960" actId="20577"/>
          <ac:spMkLst>
            <pc:docMk/>
            <pc:sldMk cId="0" sldId="461"/>
            <ac:spMk id="7171" creationId="{E47D8E47-FD71-4CBB-83A1-DC6C4203D1E8}"/>
          </ac:spMkLst>
        </pc:spChg>
        <pc:spChg chg="mod">
          <ac:chgData name="Henrik Lange" userId="0224487d-274b-4d71-863e-9ebf1d158e14" providerId="ADAL" clId="{BCDF0FC9-4928-447E-952D-81097A744577}" dt="2019-02-12T09:50:17.344" v="19" actId="20577"/>
          <ac:spMkLst>
            <pc:docMk/>
            <pc:sldMk cId="0" sldId="461"/>
            <ac:spMk id="7172" creationId="{97B65FB6-4B0B-4F17-828B-E30641B919BF}"/>
          </ac:spMkLst>
        </pc:spChg>
        <pc:spChg chg="del">
          <ac:chgData name="Henrik Lange" userId="0224487d-274b-4d71-863e-9ebf1d158e14" providerId="ADAL" clId="{BCDF0FC9-4928-447E-952D-81097A744577}" dt="2019-02-12T10:46:18.075" v="564" actId="478"/>
          <ac:spMkLst>
            <pc:docMk/>
            <pc:sldMk cId="0" sldId="461"/>
            <ac:spMk id="7175" creationId="{25874F71-0D4F-4657-ABD7-DDB57517D8F8}"/>
          </ac:spMkLst>
        </pc:spChg>
        <pc:picChg chg="add del mod">
          <ac:chgData name="Henrik Lange" userId="0224487d-274b-4d71-863e-9ebf1d158e14" providerId="ADAL" clId="{BCDF0FC9-4928-447E-952D-81097A744577}" dt="2019-02-12T11:08:54.983" v="592" actId="478"/>
          <ac:picMkLst>
            <pc:docMk/>
            <pc:sldMk cId="0" sldId="461"/>
            <ac:picMk id="2" creationId="{EAF80D84-7B7F-4915-B8B6-AA8AC02B50F5}"/>
          </ac:picMkLst>
        </pc:picChg>
      </pc:sldChg>
      <pc:sldChg chg="modSp">
        <pc:chgData name="Henrik Lange" userId="0224487d-274b-4d71-863e-9ebf1d158e14" providerId="ADAL" clId="{BCDF0FC9-4928-447E-952D-81097A744577}" dt="2019-02-14T09:35:18.786" v="4855" actId="20577"/>
        <pc:sldMkLst>
          <pc:docMk/>
          <pc:sldMk cId="0" sldId="462"/>
        </pc:sldMkLst>
        <pc:spChg chg="mod">
          <ac:chgData name="Henrik Lange" userId="0224487d-274b-4d71-863e-9ebf1d158e14" providerId="ADAL" clId="{BCDF0FC9-4928-447E-952D-81097A744577}" dt="2019-02-14T09:30:33.256" v="4452" actId="20577"/>
          <ac:spMkLst>
            <pc:docMk/>
            <pc:sldMk cId="0" sldId="462"/>
            <ac:spMk id="8194" creationId="{199130C5-3B53-42FE-A9EE-1CEF127621F3}"/>
          </ac:spMkLst>
        </pc:spChg>
        <pc:spChg chg="mod">
          <ac:chgData name="Henrik Lange" userId="0224487d-274b-4d71-863e-9ebf1d158e14" providerId="ADAL" clId="{BCDF0FC9-4928-447E-952D-81097A744577}" dt="2019-02-14T09:35:18.786" v="4855" actId="20577"/>
          <ac:spMkLst>
            <pc:docMk/>
            <pc:sldMk cId="0" sldId="462"/>
            <ac:spMk id="8195" creationId="{2AA076BD-600E-472F-B3CB-E441BAD347E8}"/>
          </ac:spMkLst>
        </pc:spChg>
        <pc:spChg chg="mod">
          <ac:chgData name="Henrik Lange" userId="0224487d-274b-4d71-863e-9ebf1d158e14" providerId="ADAL" clId="{BCDF0FC9-4928-447E-952D-81097A744577}" dt="2019-02-12T09:50:23.439" v="24" actId="20577"/>
          <ac:spMkLst>
            <pc:docMk/>
            <pc:sldMk cId="0" sldId="462"/>
            <ac:spMk id="8196" creationId="{E2FBCF1B-69A6-4844-A31D-8C592C52E78E}"/>
          </ac:spMkLst>
        </pc:spChg>
      </pc:sldChg>
      <pc:sldChg chg="addSp delSp modSp add">
        <pc:chgData name="Henrik Lange" userId="0224487d-274b-4d71-863e-9ebf1d158e14" providerId="ADAL" clId="{BCDF0FC9-4928-447E-952D-81097A744577}" dt="2019-02-12T10:39:19.386" v="526" actId="403"/>
        <pc:sldMkLst>
          <pc:docMk/>
          <pc:sldMk cId="649258264" sldId="463"/>
        </pc:sldMkLst>
        <pc:spChg chg="add del mod">
          <ac:chgData name="Henrik Lange" userId="0224487d-274b-4d71-863e-9ebf1d158e14" providerId="ADAL" clId="{BCDF0FC9-4928-447E-952D-81097A744577}" dt="2019-02-12T10:37:30.898" v="416"/>
          <ac:spMkLst>
            <pc:docMk/>
            <pc:sldMk cId="649258264" sldId="463"/>
            <ac:spMk id="2" creationId="{0421BFA7-A4AC-44B4-ADCA-09624CD0EC7F}"/>
          </ac:spMkLst>
        </pc:spChg>
        <pc:spChg chg="mod">
          <ac:chgData name="Henrik Lange" userId="0224487d-274b-4d71-863e-9ebf1d158e14" providerId="ADAL" clId="{BCDF0FC9-4928-447E-952D-81097A744577}" dt="2019-02-12T10:39:19.386" v="526" actId="403"/>
          <ac:spMkLst>
            <pc:docMk/>
            <pc:sldMk cId="649258264" sldId="463"/>
            <ac:spMk id="6147" creationId="{C62A0464-C123-4A8F-8A64-2E32E81D63F3}"/>
          </ac:spMkLst>
        </pc:spChg>
      </pc:sldChg>
      <pc:sldChg chg="addSp delSp modSp add">
        <pc:chgData name="Henrik Lange" userId="0224487d-274b-4d71-863e-9ebf1d158e14" providerId="ADAL" clId="{BCDF0FC9-4928-447E-952D-81097A744577}" dt="2019-02-12T10:44:57.865" v="563" actId="14100"/>
        <pc:sldMkLst>
          <pc:docMk/>
          <pc:sldMk cId="209276161" sldId="464"/>
        </pc:sldMkLst>
        <pc:spChg chg="add del mod">
          <ac:chgData name="Henrik Lange" userId="0224487d-274b-4d71-863e-9ebf1d158e14" providerId="ADAL" clId="{BCDF0FC9-4928-447E-952D-81097A744577}" dt="2019-02-12T10:44:06.495" v="533" actId="478"/>
          <ac:spMkLst>
            <pc:docMk/>
            <pc:sldMk cId="209276161" sldId="464"/>
            <ac:spMk id="4" creationId="{D25FF642-7CD7-4D8F-B14F-C4DA78A1F282}"/>
          </ac:spMkLst>
        </pc:spChg>
        <pc:spChg chg="del">
          <ac:chgData name="Henrik Lange" userId="0224487d-274b-4d71-863e-9ebf1d158e14" providerId="ADAL" clId="{BCDF0FC9-4928-447E-952D-81097A744577}" dt="2019-02-12T10:44:04.278" v="532" actId="478"/>
          <ac:spMkLst>
            <pc:docMk/>
            <pc:sldMk cId="209276161" sldId="464"/>
            <ac:spMk id="6146" creationId="{6314FAE5-9848-465B-839F-8A742FEF7905}"/>
          </ac:spMkLst>
        </pc:spChg>
        <pc:spChg chg="mod">
          <ac:chgData name="Henrik Lange" userId="0224487d-274b-4d71-863e-9ebf1d158e14" providerId="ADAL" clId="{BCDF0FC9-4928-447E-952D-81097A744577}" dt="2019-02-12T10:44:57.865" v="563" actId="14100"/>
          <ac:spMkLst>
            <pc:docMk/>
            <pc:sldMk cId="209276161" sldId="464"/>
            <ac:spMk id="6147" creationId="{C62A0464-C123-4A8F-8A64-2E32E81D63F3}"/>
          </ac:spMkLst>
        </pc:spChg>
        <pc:picChg chg="add mod">
          <ac:chgData name="Henrik Lange" userId="0224487d-274b-4d71-863e-9ebf1d158e14" providerId="ADAL" clId="{BCDF0FC9-4928-447E-952D-81097A744577}" dt="2019-02-12T10:44:13.628" v="535" actId="1076"/>
          <ac:picMkLst>
            <pc:docMk/>
            <pc:sldMk cId="209276161" sldId="464"/>
            <ac:picMk id="2" creationId="{619C49DD-CF5E-42F0-BEB0-0212C3CD0759}"/>
          </ac:picMkLst>
        </pc:picChg>
        <pc:picChg chg="del">
          <ac:chgData name="Henrik Lange" userId="0224487d-274b-4d71-863e-9ebf1d158e14" providerId="ADAL" clId="{BCDF0FC9-4928-447E-952D-81097A744577}" dt="2019-02-12T10:44:00.947" v="530" actId="478"/>
          <ac:picMkLst>
            <pc:docMk/>
            <pc:sldMk cId="209276161" sldId="464"/>
            <ac:picMk id="6150" creationId="{26FFD7FE-A761-4A40-9F4B-58ECBAE7EBC3}"/>
          </ac:picMkLst>
        </pc:picChg>
      </pc:sldChg>
      <pc:sldChg chg="modSp add">
        <pc:chgData name="Henrik Lange" userId="0224487d-274b-4d71-863e-9ebf1d158e14" providerId="ADAL" clId="{BCDF0FC9-4928-447E-952D-81097A744577}" dt="2019-02-12T13:44:41.701" v="1017" actId="20577"/>
        <pc:sldMkLst>
          <pc:docMk/>
          <pc:sldMk cId="1911844102" sldId="465"/>
        </pc:sldMkLst>
        <pc:spChg chg="mod">
          <ac:chgData name="Henrik Lange" userId="0224487d-274b-4d71-863e-9ebf1d158e14" providerId="ADAL" clId="{BCDF0FC9-4928-447E-952D-81097A744577}" dt="2019-02-12T13:44:41.701" v="1017" actId="20577"/>
          <ac:spMkLst>
            <pc:docMk/>
            <pc:sldMk cId="1911844102" sldId="465"/>
            <ac:spMk id="7171" creationId="{E47D8E47-FD71-4CBB-83A1-DC6C4203D1E8}"/>
          </ac:spMkLst>
        </pc:spChg>
      </pc:sldChg>
      <pc:sldChg chg="modSp add">
        <pc:chgData name="Henrik Lange" userId="0224487d-274b-4d71-863e-9ebf1d158e14" providerId="ADAL" clId="{BCDF0FC9-4928-447E-952D-81097A744577}" dt="2019-02-13T19:20:41.004" v="1780" actId="20577"/>
        <pc:sldMkLst>
          <pc:docMk/>
          <pc:sldMk cId="4174822029" sldId="466"/>
        </pc:sldMkLst>
        <pc:spChg chg="mod">
          <ac:chgData name="Henrik Lange" userId="0224487d-274b-4d71-863e-9ebf1d158e14" providerId="ADAL" clId="{BCDF0FC9-4928-447E-952D-81097A744577}" dt="2019-02-13T19:08:54.245" v="1086" actId="20577"/>
          <ac:spMkLst>
            <pc:docMk/>
            <pc:sldMk cId="4174822029" sldId="466"/>
            <ac:spMk id="8194" creationId="{199130C5-3B53-42FE-A9EE-1CEF127621F3}"/>
          </ac:spMkLst>
        </pc:spChg>
        <pc:spChg chg="mod">
          <ac:chgData name="Henrik Lange" userId="0224487d-274b-4d71-863e-9ebf1d158e14" providerId="ADAL" clId="{BCDF0FC9-4928-447E-952D-81097A744577}" dt="2019-02-13T19:20:41.004" v="1780" actId="20577"/>
          <ac:spMkLst>
            <pc:docMk/>
            <pc:sldMk cId="4174822029" sldId="466"/>
            <ac:spMk id="8195" creationId="{2AA076BD-600E-472F-B3CB-E441BAD347E8}"/>
          </ac:spMkLst>
        </pc:spChg>
      </pc:sldChg>
      <pc:sldChg chg="addSp delSp modSp add">
        <pc:chgData name="Henrik Lange" userId="0224487d-274b-4d71-863e-9ebf1d158e14" providerId="ADAL" clId="{BCDF0FC9-4928-447E-952D-81097A744577}" dt="2019-02-13T19:22:12.204" v="1804" actId="207"/>
        <pc:sldMkLst>
          <pc:docMk/>
          <pc:sldMk cId="1303729467" sldId="467"/>
        </pc:sldMkLst>
        <pc:spChg chg="add del mod">
          <ac:chgData name="Henrik Lange" userId="0224487d-274b-4d71-863e-9ebf1d158e14" providerId="ADAL" clId="{BCDF0FC9-4928-447E-952D-81097A744577}" dt="2019-02-13T19:22:06.048" v="1802" actId="478"/>
          <ac:spMkLst>
            <pc:docMk/>
            <pc:sldMk cId="1303729467" sldId="467"/>
            <ac:spMk id="3" creationId="{B53A5921-F0D6-4E3E-A216-848A9392E3A1}"/>
          </ac:spMkLst>
        </pc:spChg>
        <pc:spChg chg="add mod">
          <ac:chgData name="Henrik Lange" userId="0224487d-274b-4d71-863e-9ebf1d158e14" providerId="ADAL" clId="{BCDF0FC9-4928-447E-952D-81097A744577}" dt="2019-02-13T19:22:12.204" v="1804" actId="207"/>
          <ac:spMkLst>
            <pc:docMk/>
            <pc:sldMk cId="1303729467" sldId="467"/>
            <ac:spMk id="9" creationId="{4547737F-D252-4D62-8E8D-7FF7F3B5B254}"/>
          </ac:spMkLst>
        </pc:spChg>
        <pc:spChg chg="mod">
          <ac:chgData name="Henrik Lange" userId="0224487d-274b-4d71-863e-9ebf1d158e14" providerId="ADAL" clId="{BCDF0FC9-4928-447E-952D-81097A744577}" dt="2019-02-13T19:21:31.949" v="1800" actId="20577"/>
          <ac:spMkLst>
            <pc:docMk/>
            <pc:sldMk cId="1303729467" sldId="467"/>
            <ac:spMk id="8194" creationId="{199130C5-3B53-42FE-A9EE-1CEF127621F3}"/>
          </ac:spMkLst>
        </pc:spChg>
        <pc:spChg chg="del">
          <ac:chgData name="Henrik Lange" userId="0224487d-274b-4d71-863e-9ebf1d158e14" providerId="ADAL" clId="{BCDF0FC9-4928-447E-952D-81097A744577}" dt="2019-02-13T19:22:03.303" v="1801" actId="478"/>
          <ac:spMkLst>
            <pc:docMk/>
            <pc:sldMk cId="1303729467" sldId="467"/>
            <ac:spMk id="8195" creationId="{2AA076BD-600E-472F-B3CB-E441BAD347E8}"/>
          </ac:spMkLst>
        </pc:spChg>
      </pc:sldChg>
      <pc:sldChg chg="modSp add">
        <pc:chgData name="Henrik Lange" userId="0224487d-274b-4d71-863e-9ebf1d158e14" providerId="ADAL" clId="{BCDF0FC9-4928-447E-952D-81097A744577}" dt="2019-02-13T19:26:39.619" v="2100" actId="20577"/>
        <pc:sldMkLst>
          <pc:docMk/>
          <pc:sldMk cId="2523424942" sldId="468"/>
        </pc:sldMkLst>
        <pc:spChg chg="mod">
          <ac:chgData name="Henrik Lange" userId="0224487d-274b-4d71-863e-9ebf1d158e14" providerId="ADAL" clId="{BCDF0FC9-4928-447E-952D-81097A744577}" dt="2019-02-13T19:26:39.619" v="2100" actId="20577"/>
          <ac:spMkLst>
            <pc:docMk/>
            <pc:sldMk cId="2523424942" sldId="468"/>
            <ac:spMk id="9" creationId="{4547737F-D252-4D62-8E8D-7FF7F3B5B254}"/>
          </ac:spMkLst>
        </pc:spChg>
      </pc:sldChg>
      <pc:sldChg chg="addSp delSp modSp add ord">
        <pc:chgData name="Henrik Lange" userId="0224487d-274b-4d71-863e-9ebf1d158e14" providerId="ADAL" clId="{BCDF0FC9-4928-447E-952D-81097A744577}" dt="2019-02-13T19:46:05.637" v="2856" actId="20577"/>
        <pc:sldMkLst>
          <pc:docMk/>
          <pc:sldMk cId="1876551670" sldId="469"/>
        </pc:sldMkLst>
        <pc:spChg chg="add del">
          <ac:chgData name="Henrik Lange" userId="0224487d-274b-4d71-863e-9ebf1d158e14" providerId="ADAL" clId="{BCDF0FC9-4928-447E-952D-81097A744577}" dt="2019-02-13T19:37:32.146" v="2773"/>
          <ac:spMkLst>
            <pc:docMk/>
            <pc:sldMk cId="1876551670" sldId="469"/>
            <ac:spMk id="2" creationId="{E810677A-2D4A-4436-9FA4-5E48D8F79FAC}"/>
          </ac:spMkLst>
        </pc:spChg>
        <pc:spChg chg="add del">
          <ac:chgData name="Henrik Lange" userId="0224487d-274b-4d71-863e-9ebf1d158e14" providerId="ADAL" clId="{BCDF0FC9-4928-447E-952D-81097A744577}" dt="2019-02-13T19:38:41.723" v="2786"/>
          <ac:spMkLst>
            <pc:docMk/>
            <pc:sldMk cId="1876551670" sldId="469"/>
            <ac:spMk id="3" creationId="{8BDD48CF-6373-4B1F-BF8C-DD43723CD1CD}"/>
          </ac:spMkLst>
        </pc:spChg>
        <pc:spChg chg="mod">
          <ac:chgData name="Henrik Lange" userId="0224487d-274b-4d71-863e-9ebf1d158e14" providerId="ADAL" clId="{BCDF0FC9-4928-447E-952D-81097A744577}" dt="2019-02-13T19:27:23.939" v="2125" actId="20577"/>
          <ac:spMkLst>
            <pc:docMk/>
            <pc:sldMk cId="1876551670" sldId="469"/>
            <ac:spMk id="8194" creationId="{199130C5-3B53-42FE-A9EE-1CEF127621F3}"/>
          </ac:spMkLst>
        </pc:spChg>
        <pc:spChg chg="mod">
          <ac:chgData name="Henrik Lange" userId="0224487d-274b-4d71-863e-9ebf1d158e14" providerId="ADAL" clId="{BCDF0FC9-4928-447E-952D-81097A744577}" dt="2019-02-13T19:46:05.637" v="2856" actId="20577"/>
          <ac:spMkLst>
            <pc:docMk/>
            <pc:sldMk cId="1876551670" sldId="469"/>
            <ac:spMk id="8195" creationId="{2AA076BD-600E-472F-B3CB-E441BAD347E8}"/>
          </ac:spMkLst>
        </pc:spChg>
      </pc:sldChg>
      <pc:sldChg chg="addSp modSp add">
        <pc:chgData name="Henrik Lange" userId="0224487d-274b-4d71-863e-9ebf1d158e14" providerId="ADAL" clId="{BCDF0FC9-4928-447E-952D-81097A744577}" dt="2019-02-13T19:52:49.522" v="3124" actId="14100"/>
        <pc:sldMkLst>
          <pc:docMk/>
          <pc:sldMk cId="530022950" sldId="470"/>
        </pc:sldMkLst>
        <pc:spChg chg="add mod">
          <ac:chgData name="Henrik Lange" userId="0224487d-274b-4d71-863e-9ebf1d158e14" providerId="ADAL" clId="{BCDF0FC9-4928-447E-952D-81097A744577}" dt="2019-02-13T19:52:49.522" v="3124" actId="14100"/>
          <ac:spMkLst>
            <pc:docMk/>
            <pc:sldMk cId="530022950" sldId="470"/>
            <ac:spMk id="7" creationId="{188137AF-C383-4E6A-A120-559DE148729F}"/>
          </ac:spMkLst>
        </pc:spChg>
        <pc:spChg chg="mod">
          <ac:chgData name="Henrik Lange" userId="0224487d-274b-4d71-863e-9ebf1d158e14" providerId="ADAL" clId="{BCDF0FC9-4928-447E-952D-81097A744577}" dt="2019-02-13T19:46:29.718" v="2878" actId="20577"/>
          <ac:spMkLst>
            <pc:docMk/>
            <pc:sldMk cId="530022950" sldId="470"/>
            <ac:spMk id="8194" creationId="{199130C5-3B53-42FE-A9EE-1CEF127621F3}"/>
          </ac:spMkLst>
        </pc:spChg>
        <pc:spChg chg="mod">
          <ac:chgData name="Henrik Lange" userId="0224487d-274b-4d71-863e-9ebf1d158e14" providerId="ADAL" clId="{BCDF0FC9-4928-447E-952D-81097A744577}" dt="2019-02-13T19:50:57.131" v="3036" actId="14100"/>
          <ac:spMkLst>
            <pc:docMk/>
            <pc:sldMk cId="530022950" sldId="470"/>
            <ac:spMk id="8195" creationId="{2AA076BD-600E-472F-B3CB-E441BAD347E8}"/>
          </ac:spMkLst>
        </pc:spChg>
      </pc:sldChg>
      <pc:sldChg chg="delSp modSp add">
        <pc:chgData name="Henrik Lange" userId="0224487d-274b-4d71-863e-9ebf1d158e14" providerId="ADAL" clId="{BCDF0FC9-4928-447E-952D-81097A744577}" dt="2019-02-13T20:00:28.844" v="3603" actId="20577"/>
        <pc:sldMkLst>
          <pc:docMk/>
          <pc:sldMk cId="600322177" sldId="471"/>
        </pc:sldMkLst>
        <pc:spChg chg="del">
          <ac:chgData name="Henrik Lange" userId="0224487d-274b-4d71-863e-9ebf1d158e14" providerId="ADAL" clId="{BCDF0FC9-4928-447E-952D-81097A744577}" dt="2019-02-13T19:53:45.434" v="3212" actId="478"/>
          <ac:spMkLst>
            <pc:docMk/>
            <pc:sldMk cId="600322177" sldId="471"/>
            <ac:spMk id="7" creationId="{188137AF-C383-4E6A-A120-559DE148729F}"/>
          </ac:spMkLst>
        </pc:spChg>
        <pc:spChg chg="mod">
          <ac:chgData name="Henrik Lange" userId="0224487d-274b-4d71-863e-9ebf1d158e14" providerId="ADAL" clId="{BCDF0FC9-4928-447E-952D-81097A744577}" dt="2019-02-13T20:00:28.844" v="3603" actId="20577"/>
          <ac:spMkLst>
            <pc:docMk/>
            <pc:sldMk cId="600322177" sldId="471"/>
            <ac:spMk id="8195" creationId="{2AA076BD-600E-472F-B3CB-E441BAD347E8}"/>
          </ac:spMkLst>
        </pc:spChg>
      </pc:sldChg>
      <pc:sldChg chg="addSp delSp modSp add">
        <pc:chgData name="Henrik Lange" userId="0224487d-274b-4d71-863e-9ebf1d158e14" providerId="ADAL" clId="{BCDF0FC9-4928-447E-952D-81097A744577}" dt="2019-02-14T09:01:44.041" v="4126" actId="20577"/>
        <pc:sldMkLst>
          <pc:docMk/>
          <pc:sldMk cId="1915021515" sldId="472"/>
        </pc:sldMkLst>
        <pc:spChg chg="add del">
          <ac:chgData name="Henrik Lange" userId="0224487d-274b-4d71-863e-9ebf1d158e14" providerId="ADAL" clId="{BCDF0FC9-4928-447E-952D-81097A744577}" dt="2019-02-13T20:30:05.519" v="3977"/>
          <ac:spMkLst>
            <pc:docMk/>
            <pc:sldMk cId="1915021515" sldId="472"/>
            <ac:spMk id="2" creationId="{94A40348-CBF8-408A-A21D-188F899E3AC5}"/>
          </ac:spMkLst>
        </pc:spChg>
        <pc:spChg chg="mod">
          <ac:chgData name="Henrik Lange" userId="0224487d-274b-4d71-863e-9ebf1d158e14" providerId="ADAL" clId="{BCDF0FC9-4928-447E-952D-81097A744577}" dt="2019-02-13T20:02:31.935" v="3633" actId="20577"/>
          <ac:spMkLst>
            <pc:docMk/>
            <pc:sldMk cId="1915021515" sldId="472"/>
            <ac:spMk id="8194" creationId="{199130C5-3B53-42FE-A9EE-1CEF127621F3}"/>
          </ac:spMkLst>
        </pc:spChg>
        <pc:spChg chg="mod">
          <ac:chgData name="Henrik Lange" userId="0224487d-274b-4d71-863e-9ebf1d158e14" providerId="ADAL" clId="{BCDF0FC9-4928-447E-952D-81097A744577}" dt="2019-02-14T09:01:44.041" v="4126" actId="20577"/>
          <ac:spMkLst>
            <pc:docMk/>
            <pc:sldMk cId="1915021515" sldId="472"/>
            <ac:spMk id="8195" creationId="{2AA076BD-600E-472F-B3CB-E441BAD347E8}"/>
          </ac:spMkLst>
        </pc:spChg>
      </pc:sldChg>
      <pc:sldChg chg="modSp add ord">
        <pc:chgData name="Henrik Lange" userId="0224487d-274b-4d71-863e-9ebf1d158e14" providerId="ADAL" clId="{BCDF0FC9-4928-447E-952D-81097A744577}" dt="2019-02-15T09:10:13.877" v="11196" actId="20577"/>
        <pc:sldMkLst>
          <pc:docMk/>
          <pc:sldMk cId="3817741754" sldId="474"/>
        </pc:sldMkLst>
        <pc:spChg chg="mod">
          <ac:chgData name="Henrik Lange" userId="0224487d-274b-4d71-863e-9ebf1d158e14" providerId="ADAL" clId="{BCDF0FC9-4928-447E-952D-81097A744577}" dt="2019-02-14T09:36:15.462" v="4872" actId="20577"/>
          <ac:spMkLst>
            <pc:docMk/>
            <pc:sldMk cId="3817741754" sldId="474"/>
            <ac:spMk id="8194" creationId="{199130C5-3B53-42FE-A9EE-1CEF127621F3}"/>
          </ac:spMkLst>
        </pc:spChg>
        <pc:spChg chg="mod">
          <ac:chgData name="Henrik Lange" userId="0224487d-274b-4d71-863e-9ebf1d158e14" providerId="ADAL" clId="{BCDF0FC9-4928-447E-952D-81097A744577}" dt="2019-02-15T09:10:13.877" v="11196" actId="20577"/>
          <ac:spMkLst>
            <pc:docMk/>
            <pc:sldMk cId="3817741754" sldId="474"/>
            <ac:spMk id="8195" creationId="{2AA076BD-600E-472F-B3CB-E441BAD347E8}"/>
          </ac:spMkLst>
        </pc:spChg>
      </pc:sldChg>
      <pc:sldChg chg="modSp add">
        <pc:chgData name="Henrik Lange" userId="0224487d-274b-4d71-863e-9ebf1d158e14" providerId="ADAL" clId="{BCDF0FC9-4928-447E-952D-81097A744577}" dt="2019-02-14T08:56:53.258" v="4071" actId="20577"/>
        <pc:sldMkLst>
          <pc:docMk/>
          <pc:sldMk cId="1206446011" sldId="475"/>
        </pc:sldMkLst>
        <pc:spChg chg="mod">
          <ac:chgData name="Henrik Lange" userId="0224487d-274b-4d71-863e-9ebf1d158e14" providerId="ADAL" clId="{BCDF0FC9-4928-447E-952D-81097A744577}" dt="2019-02-13T20:14:23.578" v="3863" actId="20577"/>
          <ac:spMkLst>
            <pc:docMk/>
            <pc:sldMk cId="1206446011" sldId="475"/>
            <ac:spMk id="8194" creationId="{199130C5-3B53-42FE-A9EE-1CEF127621F3}"/>
          </ac:spMkLst>
        </pc:spChg>
        <pc:spChg chg="mod">
          <ac:chgData name="Henrik Lange" userId="0224487d-274b-4d71-863e-9ebf1d158e14" providerId="ADAL" clId="{BCDF0FC9-4928-447E-952D-81097A744577}" dt="2019-02-14T08:56:53.258" v="4071" actId="20577"/>
          <ac:spMkLst>
            <pc:docMk/>
            <pc:sldMk cId="1206446011" sldId="475"/>
            <ac:spMk id="8195" creationId="{2AA076BD-600E-472F-B3CB-E441BAD347E8}"/>
          </ac:spMkLst>
        </pc:spChg>
      </pc:sldChg>
      <pc:sldChg chg="modSp add">
        <pc:chgData name="Henrik Lange" userId="0224487d-274b-4d71-863e-9ebf1d158e14" providerId="ADAL" clId="{BCDF0FC9-4928-447E-952D-81097A744577}" dt="2019-02-14T09:25:52.062" v="4431" actId="5793"/>
        <pc:sldMkLst>
          <pc:docMk/>
          <pc:sldMk cId="1149163380" sldId="476"/>
        </pc:sldMkLst>
        <pc:spChg chg="mod">
          <ac:chgData name="Henrik Lange" userId="0224487d-274b-4d71-863e-9ebf1d158e14" providerId="ADAL" clId="{BCDF0FC9-4928-447E-952D-81097A744577}" dt="2019-02-14T09:25:52.062" v="4431" actId="5793"/>
          <ac:spMkLst>
            <pc:docMk/>
            <pc:sldMk cId="1149163380" sldId="476"/>
            <ac:spMk id="8195" creationId="{2AA076BD-600E-472F-B3CB-E441BAD347E8}"/>
          </ac:spMkLst>
        </pc:spChg>
      </pc:sldChg>
      <pc:sldChg chg="addSp delSp modSp add">
        <pc:chgData name="Henrik Lange" userId="0224487d-274b-4d71-863e-9ebf1d158e14" providerId="ADAL" clId="{BCDF0FC9-4928-447E-952D-81097A744577}" dt="2019-02-14T13:08:50.171" v="7013" actId="20577"/>
        <pc:sldMkLst>
          <pc:docMk/>
          <pc:sldMk cId="3875469106" sldId="477"/>
        </pc:sldMkLst>
        <pc:spChg chg="add mod">
          <ac:chgData name="Henrik Lange" userId="0224487d-274b-4d71-863e-9ebf1d158e14" providerId="ADAL" clId="{BCDF0FC9-4928-447E-952D-81097A744577}" dt="2019-02-14T12:57:53.756" v="7002" actId="1036"/>
          <ac:spMkLst>
            <pc:docMk/>
            <pc:sldMk cId="3875469106" sldId="477"/>
            <ac:spMk id="2" creationId="{237292CB-AF14-4741-97EF-449DFF0B9C0A}"/>
          </ac:spMkLst>
        </pc:spChg>
        <pc:spChg chg="add mod">
          <ac:chgData name="Henrik Lange" userId="0224487d-274b-4d71-863e-9ebf1d158e14" providerId="ADAL" clId="{BCDF0FC9-4928-447E-952D-81097A744577}" dt="2019-02-14T12:57:53.756" v="7002" actId="1036"/>
          <ac:spMkLst>
            <pc:docMk/>
            <pc:sldMk cId="3875469106" sldId="477"/>
            <ac:spMk id="3" creationId="{FEE232D4-8B59-4266-80AD-16C835A5F0F2}"/>
          </ac:spMkLst>
        </pc:spChg>
        <pc:spChg chg="add mod">
          <ac:chgData name="Henrik Lange" userId="0224487d-274b-4d71-863e-9ebf1d158e14" providerId="ADAL" clId="{BCDF0FC9-4928-447E-952D-81097A744577}" dt="2019-02-14T13:08:50.171" v="7013" actId="20577"/>
          <ac:spMkLst>
            <pc:docMk/>
            <pc:sldMk cId="3875469106" sldId="477"/>
            <ac:spMk id="9" creationId="{C6E14E8C-CBC8-4185-B504-2DA66587FA1B}"/>
          </ac:spMkLst>
        </pc:spChg>
        <pc:spChg chg="add mod">
          <ac:chgData name="Henrik Lange" userId="0224487d-274b-4d71-863e-9ebf1d158e14" providerId="ADAL" clId="{BCDF0FC9-4928-447E-952D-81097A744577}" dt="2019-02-14T12:57:53.756" v="7002" actId="1036"/>
          <ac:spMkLst>
            <pc:docMk/>
            <pc:sldMk cId="3875469106" sldId="477"/>
            <ac:spMk id="10" creationId="{41E1C024-3164-4836-96ED-8562A7CBBD20}"/>
          </ac:spMkLst>
        </pc:spChg>
        <pc:spChg chg="mod">
          <ac:chgData name="Henrik Lange" userId="0224487d-274b-4d71-863e-9ebf1d158e14" providerId="ADAL" clId="{BCDF0FC9-4928-447E-952D-81097A744577}" dt="2019-02-14T12:58:23.966" v="7011" actId="20577"/>
          <ac:spMkLst>
            <pc:docMk/>
            <pc:sldMk cId="3875469106" sldId="477"/>
            <ac:spMk id="8194" creationId="{199130C5-3B53-42FE-A9EE-1CEF127621F3}"/>
          </ac:spMkLst>
        </pc:spChg>
        <pc:spChg chg="del mod">
          <ac:chgData name="Henrik Lange" userId="0224487d-274b-4d71-863e-9ebf1d158e14" providerId="ADAL" clId="{BCDF0FC9-4928-447E-952D-81097A744577}" dt="2019-02-14T12:40:59.367" v="6413"/>
          <ac:spMkLst>
            <pc:docMk/>
            <pc:sldMk cId="3875469106" sldId="477"/>
            <ac:spMk id="8195" creationId="{2AA076BD-600E-472F-B3CB-E441BAD347E8}"/>
          </ac:spMkLst>
        </pc:spChg>
        <pc:picChg chg="del">
          <ac:chgData name="Henrik Lange" userId="0224487d-274b-4d71-863e-9ebf1d158e14" providerId="ADAL" clId="{BCDF0FC9-4928-447E-952D-81097A744577}" dt="2019-02-14T12:58:14.783" v="7003" actId="478"/>
          <ac:picMkLst>
            <pc:docMk/>
            <pc:sldMk cId="3875469106" sldId="477"/>
            <ac:picMk id="8198" creationId="{6CC5A589-44C9-40F2-9EBE-D74FB62249C3}"/>
          </ac:picMkLst>
        </pc:picChg>
      </pc:sldChg>
      <pc:sldChg chg="add">
        <pc:chgData name="Henrik Lange" userId="0224487d-274b-4d71-863e-9ebf1d158e14" providerId="ADAL" clId="{BCDF0FC9-4928-447E-952D-81097A744577}" dt="2019-02-14T09:30:26.566" v="4443"/>
        <pc:sldMkLst>
          <pc:docMk/>
          <pc:sldMk cId="1081454992" sldId="478"/>
        </pc:sldMkLst>
      </pc:sldChg>
      <pc:sldChg chg="modSp add">
        <pc:chgData name="Henrik Lange" userId="0224487d-274b-4d71-863e-9ebf1d158e14" providerId="ADAL" clId="{BCDF0FC9-4928-447E-952D-81097A744577}" dt="2019-02-14T09:33:20.434" v="4688"/>
        <pc:sldMkLst>
          <pc:docMk/>
          <pc:sldMk cId="3748673633" sldId="479"/>
        </pc:sldMkLst>
        <pc:spChg chg="mod">
          <ac:chgData name="Henrik Lange" userId="0224487d-274b-4d71-863e-9ebf1d158e14" providerId="ADAL" clId="{BCDF0FC9-4928-447E-952D-81097A744577}" dt="2019-02-14T09:33:13.079" v="4687" actId="20577"/>
          <ac:spMkLst>
            <pc:docMk/>
            <pc:sldMk cId="3748673633" sldId="479"/>
            <ac:spMk id="8194" creationId="{199130C5-3B53-42FE-A9EE-1CEF127621F3}"/>
          </ac:spMkLst>
        </pc:spChg>
        <pc:spChg chg="mod">
          <ac:chgData name="Henrik Lange" userId="0224487d-274b-4d71-863e-9ebf1d158e14" providerId="ADAL" clId="{BCDF0FC9-4928-447E-952D-81097A744577}" dt="2019-02-14T09:33:20.434" v="4688"/>
          <ac:spMkLst>
            <pc:docMk/>
            <pc:sldMk cId="3748673633" sldId="479"/>
            <ac:spMk id="8195" creationId="{2AA076BD-600E-472F-B3CB-E441BAD347E8}"/>
          </ac:spMkLst>
        </pc:spChg>
      </pc:sldChg>
      <pc:sldChg chg="modSp add">
        <pc:chgData name="Henrik Lange" userId="0224487d-274b-4d71-863e-9ebf1d158e14" providerId="ADAL" clId="{BCDF0FC9-4928-447E-952D-81097A744577}" dt="2019-02-14T09:33:43.022" v="4697"/>
        <pc:sldMkLst>
          <pc:docMk/>
          <pc:sldMk cId="356643535" sldId="480"/>
        </pc:sldMkLst>
        <pc:spChg chg="mod">
          <ac:chgData name="Henrik Lange" userId="0224487d-274b-4d71-863e-9ebf1d158e14" providerId="ADAL" clId="{BCDF0FC9-4928-447E-952D-81097A744577}" dt="2019-02-14T09:33:33.571" v="4696" actId="20577"/>
          <ac:spMkLst>
            <pc:docMk/>
            <pc:sldMk cId="356643535" sldId="480"/>
            <ac:spMk id="8194" creationId="{199130C5-3B53-42FE-A9EE-1CEF127621F3}"/>
          </ac:spMkLst>
        </pc:spChg>
        <pc:spChg chg="mod">
          <ac:chgData name="Henrik Lange" userId="0224487d-274b-4d71-863e-9ebf1d158e14" providerId="ADAL" clId="{BCDF0FC9-4928-447E-952D-81097A744577}" dt="2019-02-14T09:33:43.022" v="4697"/>
          <ac:spMkLst>
            <pc:docMk/>
            <pc:sldMk cId="356643535" sldId="480"/>
            <ac:spMk id="8195" creationId="{2AA076BD-600E-472F-B3CB-E441BAD347E8}"/>
          </ac:spMkLst>
        </pc:spChg>
      </pc:sldChg>
      <pc:sldChg chg="addSp delSp modSp add">
        <pc:chgData name="Henrik Lange" userId="0224487d-274b-4d71-863e-9ebf1d158e14" providerId="ADAL" clId="{BCDF0FC9-4928-447E-952D-81097A744577}" dt="2019-02-14T12:00:08.568" v="5180" actId="115"/>
        <pc:sldMkLst>
          <pc:docMk/>
          <pc:sldMk cId="664543341" sldId="481"/>
        </pc:sldMkLst>
        <pc:spChg chg="add del mod">
          <ac:chgData name="Henrik Lange" userId="0224487d-274b-4d71-863e-9ebf1d158e14" providerId="ADAL" clId="{BCDF0FC9-4928-447E-952D-81097A744577}" dt="2019-02-14T11:57:41.840" v="5005"/>
          <ac:spMkLst>
            <pc:docMk/>
            <pc:sldMk cId="664543341" sldId="481"/>
            <ac:spMk id="3" creationId="{692E9BEA-9389-4C78-8E13-17587ED93C04}"/>
          </ac:spMkLst>
        </pc:spChg>
        <pc:spChg chg="add mod">
          <ac:chgData name="Henrik Lange" userId="0224487d-274b-4d71-863e-9ebf1d158e14" providerId="ADAL" clId="{BCDF0FC9-4928-447E-952D-81097A744577}" dt="2019-02-14T12:00:08.568" v="5180" actId="115"/>
          <ac:spMkLst>
            <pc:docMk/>
            <pc:sldMk cId="664543341" sldId="481"/>
            <ac:spMk id="4" creationId="{23120E0B-0B92-422A-8FA2-A01362131020}"/>
          </ac:spMkLst>
        </pc:spChg>
        <pc:spChg chg="mod">
          <ac:chgData name="Henrik Lange" userId="0224487d-274b-4d71-863e-9ebf1d158e14" providerId="ADAL" clId="{BCDF0FC9-4928-447E-952D-81097A744577}" dt="2019-02-14T11:53:37.153" v="5002" actId="20577"/>
          <ac:spMkLst>
            <pc:docMk/>
            <pc:sldMk cId="664543341" sldId="481"/>
            <ac:spMk id="8194" creationId="{199130C5-3B53-42FE-A9EE-1CEF127621F3}"/>
          </ac:spMkLst>
        </pc:spChg>
        <pc:spChg chg="del">
          <ac:chgData name="Henrik Lange" userId="0224487d-274b-4d71-863e-9ebf1d158e14" providerId="ADAL" clId="{BCDF0FC9-4928-447E-952D-81097A744577}" dt="2019-02-14T11:57:36.914" v="5003" actId="478"/>
          <ac:spMkLst>
            <pc:docMk/>
            <pc:sldMk cId="664543341" sldId="481"/>
            <ac:spMk id="8195" creationId="{2AA076BD-600E-472F-B3CB-E441BAD347E8}"/>
          </ac:spMkLst>
        </pc:spChg>
      </pc:sldChg>
      <pc:sldChg chg="addSp delSp modSp add">
        <pc:chgData name="Henrik Lange" userId="0224487d-274b-4d71-863e-9ebf1d158e14" providerId="ADAL" clId="{BCDF0FC9-4928-447E-952D-81097A744577}" dt="2019-02-14T12:52:23.179" v="6966" actId="20577"/>
        <pc:sldMkLst>
          <pc:docMk/>
          <pc:sldMk cId="3004909723" sldId="482"/>
        </pc:sldMkLst>
        <pc:spChg chg="add mod">
          <ac:chgData name="Henrik Lange" userId="0224487d-274b-4d71-863e-9ebf1d158e14" providerId="ADAL" clId="{BCDF0FC9-4928-447E-952D-81097A744577}" dt="2019-02-14T12:52:23.179" v="6966" actId="20577"/>
          <ac:spMkLst>
            <pc:docMk/>
            <pc:sldMk cId="3004909723" sldId="482"/>
            <ac:spMk id="3" creationId="{E6EB3D1E-A86B-4DD0-BC71-567AE2A80A8A}"/>
          </ac:spMkLst>
        </pc:spChg>
        <pc:spChg chg="del">
          <ac:chgData name="Henrik Lange" userId="0224487d-274b-4d71-863e-9ebf1d158e14" providerId="ADAL" clId="{BCDF0FC9-4928-447E-952D-81097A744577}" dt="2019-02-14T12:01:09.778" v="5201" actId="478"/>
          <ac:spMkLst>
            <pc:docMk/>
            <pc:sldMk cId="3004909723" sldId="482"/>
            <ac:spMk id="4" creationId="{23120E0B-0B92-422A-8FA2-A01362131020}"/>
          </ac:spMkLst>
        </pc:spChg>
        <pc:spChg chg="mod">
          <ac:chgData name="Henrik Lange" userId="0224487d-274b-4d71-863e-9ebf1d158e14" providerId="ADAL" clId="{BCDF0FC9-4928-447E-952D-81097A744577}" dt="2019-02-14T12:01:02.526" v="5200" actId="20577"/>
          <ac:spMkLst>
            <pc:docMk/>
            <pc:sldMk cId="3004909723" sldId="482"/>
            <ac:spMk id="8194" creationId="{199130C5-3B53-42FE-A9EE-1CEF127621F3}"/>
          </ac:spMkLst>
        </pc:spChg>
      </pc:sldChg>
      <pc:sldChg chg="modSp add">
        <pc:chgData name="Henrik Lange" userId="0224487d-274b-4d71-863e-9ebf1d158e14" providerId="ADAL" clId="{BCDF0FC9-4928-447E-952D-81097A744577}" dt="2019-02-14T12:38:21.428" v="6397" actId="20577"/>
        <pc:sldMkLst>
          <pc:docMk/>
          <pc:sldMk cId="494894613" sldId="483"/>
        </pc:sldMkLst>
        <pc:spChg chg="mod">
          <ac:chgData name="Henrik Lange" userId="0224487d-274b-4d71-863e-9ebf1d158e14" providerId="ADAL" clId="{BCDF0FC9-4928-447E-952D-81097A744577}" dt="2019-02-14T12:38:21.428" v="6397" actId="20577"/>
          <ac:spMkLst>
            <pc:docMk/>
            <pc:sldMk cId="494894613" sldId="483"/>
            <ac:spMk id="3" creationId="{E6EB3D1E-A86B-4DD0-BC71-567AE2A80A8A}"/>
          </ac:spMkLst>
        </pc:spChg>
      </pc:sldChg>
      <pc:sldChg chg="modSp add">
        <pc:chgData name="Henrik Lange" userId="0224487d-274b-4d71-863e-9ebf1d158e14" providerId="ADAL" clId="{BCDF0FC9-4928-447E-952D-81097A744577}" dt="2019-02-14T12:35:12.589" v="6096" actId="20577"/>
        <pc:sldMkLst>
          <pc:docMk/>
          <pc:sldMk cId="1878231917" sldId="484"/>
        </pc:sldMkLst>
        <pc:spChg chg="mod">
          <ac:chgData name="Henrik Lange" userId="0224487d-274b-4d71-863e-9ebf1d158e14" providerId="ADAL" clId="{BCDF0FC9-4928-447E-952D-81097A744577}" dt="2019-02-14T12:35:12.589" v="6096" actId="20577"/>
          <ac:spMkLst>
            <pc:docMk/>
            <pc:sldMk cId="1878231917" sldId="484"/>
            <ac:spMk id="3" creationId="{E6EB3D1E-A86B-4DD0-BC71-567AE2A80A8A}"/>
          </ac:spMkLst>
        </pc:spChg>
      </pc:sldChg>
      <pc:sldChg chg="addSp delSp modSp add">
        <pc:chgData name="Henrik Lange" userId="0224487d-274b-4d71-863e-9ebf1d158e14" providerId="ADAL" clId="{BCDF0FC9-4928-447E-952D-81097A744577}" dt="2019-02-14T12:56:00.255" v="6976" actId="478"/>
        <pc:sldMkLst>
          <pc:docMk/>
          <pc:sldMk cId="3840632637" sldId="485"/>
        </pc:sldMkLst>
        <pc:spChg chg="mod">
          <ac:chgData name="Henrik Lange" userId="0224487d-274b-4d71-863e-9ebf1d158e14" providerId="ADAL" clId="{BCDF0FC9-4928-447E-952D-81097A744577}" dt="2019-02-14T12:37:58.363" v="6391" actId="20577"/>
          <ac:spMkLst>
            <pc:docMk/>
            <pc:sldMk cId="3840632637" sldId="485"/>
            <ac:spMk id="3" creationId="{E6EB3D1E-A86B-4DD0-BC71-567AE2A80A8A}"/>
          </ac:spMkLst>
        </pc:spChg>
        <pc:picChg chg="add del mod modCrop">
          <ac:chgData name="Henrik Lange" userId="0224487d-274b-4d71-863e-9ebf1d158e14" providerId="ADAL" clId="{BCDF0FC9-4928-447E-952D-81097A744577}" dt="2019-02-14T12:56:00.255" v="6976" actId="478"/>
          <ac:picMkLst>
            <pc:docMk/>
            <pc:sldMk cId="3840632637" sldId="485"/>
            <ac:picMk id="2" creationId="{9652499C-9321-4032-A9B6-666002482A09}"/>
          </ac:picMkLst>
        </pc:picChg>
      </pc:sldChg>
      <pc:sldChg chg="addSp delSp modSp add">
        <pc:chgData name="Henrik Lange" userId="0224487d-274b-4d71-863e-9ebf1d158e14" providerId="ADAL" clId="{BCDF0FC9-4928-447E-952D-81097A744577}" dt="2019-02-14T13:12:48.529" v="7383" actId="113"/>
        <pc:sldMkLst>
          <pc:docMk/>
          <pc:sldMk cId="3775295311" sldId="487"/>
        </pc:sldMkLst>
        <pc:spChg chg="add mod">
          <ac:chgData name="Henrik Lange" userId="0224487d-274b-4d71-863e-9ebf1d158e14" providerId="ADAL" clId="{BCDF0FC9-4928-447E-952D-81097A744577}" dt="2019-02-14T13:12:48.529" v="7383" actId="113"/>
          <ac:spMkLst>
            <pc:docMk/>
            <pc:sldMk cId="3775295311" sldId="487"/>
            <ac:spMk id="3" creationId="{D5A34B07-687D-4516-A25B-B5D87260CFD7}"/>
          </ac:spMkLst>
        </pc:spChg>
        <pc:spChg chg="del">
          <ac:chgData name="Henrik Lange" userId="0224487d-274b-4d71-863e-9ebf1d158e14" providerId="ADAL" clId="{BCDF0FC9-4928-447E-952D-81097A744577}" dt="2019-02-14T13:09:52.875" v="7016" actId="478"/>
          <ac:spMkLst>
            <pc:docMk/>
            <pc:sldMk cId="3775295311" sldId="487"/>
            <ac:spMk id="4" creationId="{23120E0B-0B92-422A-8FA2-A01362131020}"/>
          </ac:spMkLst>
        </pc:spChg>
        <pc:spChg chg="mod">
          <ac:chgData name="Henrik Lange" userId="0224487d-274b-4d71-863e-9ebf1d158e14" providerId="ADAL" clId="{BCDF0FC9-4928-447E-952D-81097A744577}" dt="2019-02-14T13:09:47.635" v="7015" actId="6549"/>
          <ac:spMkLst>
            <pc:docMk/>
            <pc:sldMk cId="3775295311" sldId="487"/>
            <ac:spMk id="8194" creationId="{199130C5-3B53-42FE-A9EE-1CEF127621F3}"/>
          </ac:spMkLst>
        </pc:spChg>
      </pc:sldChg>
      <pc:sldChg chg="addSp delSp modSp add">
        <pc:chgData name="Henrik Lange" userId="0224487d-274b-4d71-863e-9ebf1d158e14" providerId="ADAL" clId="{BCDF0FC9-4928-447E-952D-81097A744577}" dt="2019-02-14T13:15:35.409" v="7741" actId="20577"/>
        <pc:sldMkLst>
          <pc:docMk/>
          <pc:sldMk cId="3675338419" sldId="488"/>
        </pc:sldMkLst>
        <pc:spChg chg="mod">
          <ac:chgData name="Henrik Lange" userId="0224487d-274b-4d71-863e-9ebf1d158e14" providerId="ADAL" clId="{BCDF0FC9-4928-447E-952D-81097A744577}" dt="2019-02-14T13:15:35.409" v="7741" actId="20577"/>
          <ac:spMkLst>
            <pc:docMk/>
            <pc:sldMk cId="3675338419" sldId="488"/>
            <ac:spMk id="3" creationId="{D5A34B07-687D-4516-A25B-B5D87260CFD7}"/>
          </ac:spMkLst>
        </pc:spChg>
        <pc:picChg chg="add del">
          <ac:chgData name="Henrik Lange" userId="0224487d-274b-4d71-863e-9ebf1d158e14" providerId="ADAL" clId="{BCDF0FC9-4928-447E-952D-81097A744577}" dt="2019-02-14T13:15:14.981" v="7705"/>
          <ac:picMkLst>
            <pc:docMk/>
            <pc:sldMk cId="3675338419" sldId="488"/>
            <ac:picMk id="2" creationId="{1FE592AE-F892-41FB-922C-5A26F7544D5A}"/>
          </ac:picMkLst>
        </pc:picChg>
        <pc:picChg chg="add del">
          <ac:chgData name="Henrik Lange" userId="0224487d-274b-4d71-863e-9ebf1d158e14" providerId="ADAL" clId="{BCDF0FC9-4928-447E-952D-81097A744577}" dt="2019-02-14T13:15:19.979" v="7707"/>
          <ac:picMkLst>
            <pc:docMk/>
            <pc:sldMk cId="3675338419" sldId="488"/>
            <ac:picMk id="4" creationId="{12CD67F6-804A-4303-97C6-01A1A99F3BEC}"/>
          </ac:picMkLst>
        </pc:picChg>
      </pc:sldChg>
      <pc:sldChg chg="modSp add">
        <pc:chgData name="Henrik Lange" userId="0224487d-274b-4d71-863e-9ebf1d158e14" providerId="ADAL" clId="{BCDF0FC9-4928-447E-952D-81097A744577}" dt="2019-02-14T13:45:30.206" v="8337" actId="20577"/>
        <pc:sldMkLst>
          <pc:docMk/>
          <pc:sldMk cId="2493265360" sldId="489"/>
        </pc:sldMkLst>
        <pc:spChg chg="mod">
          <ac:chgData name="Henrik Lange" userId="0224487d-274b-4d71-863e-9ebf1d158e14" providerId="ADAL" clId="{BCDF0FC9-4928-447E-952D-81097A744577}" dt="2019-02-14T13:16:31.236" v="7751" actId="20577"/>
          <ac:spMkLst>
            <pc:docMk/>
            <pc:sldMk cId="2493265360" sldId="489"/>
            <ac:spMk id="8194" creationId="{199130C5-3B53-42FE-A9EE-1CEF127621F3}"/>
          </ac:spMkLst>
        </pc:spChg>
        <pc:spChg chg="mod">
          <ac:chgData name="Henrik Lange" userId="0224487d-274b-4d71-863e-9ebf1d158e14" providerId="ADAL" clId="{BCDF0FC9-4928-447E-952D-81097A744577}" dt="2019-02-14T13:45:30.206" v="8337" actId="20577"/>
          <ac:spMkLst>
            <pc:docMk/>
            <pc:sldMk cId="2493265360" sldId="489"/>
            <ac:spMk id="8195" creationId="{2AA076BD-600E-472F-B3CB-E441BAD347E8}"/>
          </ac:spMkLst>
        </pc:spChg>
      </pc:sldChg>
      <pc:sldChg chg="modSp add">
        <pc:chgData name="Henrik Lange" userId="0224487d-274b-4d71-863e-9ebf1d158e14" providerId="ADAL" clId="{BCDF0FC9-4928-447E-952D-81097A744577}" dt="2019-02-14T13:51:49.486" v="8561" actId="20577"/>
        <pc:sldMkLst>
          <pc:docMk/>
          <pc:sldMk cId="236771432" sldId="490"/>
        </pc:sldMkLst>
        <pc:spChg chg="mod">
          <ac:chgData name="Henrik Lange" userId="0224487d-274b-4d71-863e-9ebf1d158e14" providerId="ADAL" clId="{BCDF0FC9-4928-447E-952D-81097A744577}" dt="2019-02-14T13:51:49.486" v="8561" actId="20577"/>
          <ac:spMkLst>
            <pc:docMk/>
            <pc:sldMk cId="236771432" sldId="490"/>
            <ac:spMk id="8195" creationId="{2AA076BD-600E-472F-B3CB-E441BAD347E8}"/>
          </ac:spMkLst>
        </pc:spChg>
      </pc:sldChg>
      <pc:sldChg chg="modSp add">
        <pc:chgData name="Henrik Lange" userId="0224487d-274b-4d71-863e-9ebf1d158e14" providerId="ADAL" clId="{BCDF0FC9-4928-447E-952D-81097A744577}" dt="2019-02-14T14:01:14.695" v="9080" actId="5793"/>
        <pc:sldMkLst>
          <pc:docMk/>
          <pc:sldMk cId="2690986312" sldId="491"/>
        </pc:sldMkLst>
        <pc:spChg chg="mod">
          <ac:chgData name="Henrik Lange" userId="0224487d-274b-4d71-863e-9ebf1d158e14" providerId="ADAL" clId="{BCDF0FC9-4928-447E-952D-81097A744577}" dt="2019-02-14T13:53:33.197" v="8571" actId="20577"/>
          <ac:spMkLst>
            <pc:docMk/>
            <pc:sldMk cId="2690986312" sldId="491"/>
            <ac:spMk id="8194" creationId="{199130C5-3B53-42FE-A9EE-1CEF127621F3}"/>
          </ac:spMkLst>
        </pc:spChg>
        <pc:spChg chg="mod">
          <ac:chgData name="Henrik Lange" userId="0224487d-274b-4d71-863e-9ebf1d158e14" providerId="ADAL" clId="{BCDF0FC9-4928-447E-952D-81097A744577}" dt="2019-02-14T14:01:14.695" v="9080" actId="5793"/>
          <ac:spMkLst>
            <pc:docMk/>
            <pc:sldMk cId="2690986312" sldId="491"/>
            <ac:spMk id="8195" creationId="{2AA076BD-600E-472F-B3CB-E441BAD347E8}"/>
          </ac:spMkLst>
        </pc:spChg>
      </pc:sldChg>
      <pc:sldChg chg="modSp add ord">
        <pc:chgData name="Henrik Lange" userId="0224487d-274b-4d71-863e-9ebf1d158e14" providerId="ADAL" clId="{BCDF0FC9-4928-447E-952D-81097A744577}" dt="2019-02-14T14:09:49.881" v="9348"/>
        <pc:sldMkLst>
          <pc:docMk/>
          <pc:sldMk cId="1516262419" sldId="492"/>
        </pc:sldMkLst>
        <pc:spChg chg="mod">
          <ac:chgData name="Henrik Lange" userId="0224487d-274b-4d71-863e-9ebf1d158e14" providerId="ADAL" clId="{BCDF0FC9-4928-447E-952D-81097A744577}" dt="2019-02-14T14:05:19.246" v="9220" actId="20577"/>
          <ac:spMkLst>
            <pc:docMk/>
            <pc:sldMk cId="1516262419" sldId="492"/>
            <ac:spMk id="8194" creationId="{199130C5-3B53-42FE-A9EE-1CEF127621F3}"/>
          </ac:spMkLst>
        </pc:spChg>
        <pc:spChg chg="mod">
          <ac:chgData name="Henrik Lange" userId="0224487d-274b-4d71-863e-9ebf1d158e14" providerId="ADAL" clId="{BCDF0FC9-4928-447E-952D-81097A744577}" dt="2019-02-14T14:07:28.597" v="9346" actId="20577"/>
          <ac:spMkLst>
            <pc:docMk/>
            <pc:sldMk cId="1516262419" sldId="492"/>
            <ac:spMk id="8195" creationId="{2AA076BD-600E-472F-B3CB-E441BAD347E8}"/>
          </ac:spMkLst>
        </pc:spChg>
      </pc:sldChg>
      <pc:sldChg chg="modSp add">
        <pc:chgData name="Henrik Lange" userId="0224487d-274b-4d71-863e-9ebf1d158e14" providerId="ADAL" clId="{BCDF0FC9-4928-447E-952D-81097A744577}" dt="2019-02-14T14:05:32.893" v="9233" actId="14"/>
        <pc:sldMkLst>
          <pc:docMk/>
          <pc:sldMk cId="3965762289" sldId="493"/>
        </pc:sldMkLst>
        <pc:spChg chg="mod">
          <ac:chgData name="Henrik Lange" userId="0224487d-274b-4d71-863e-9ebf1d158e14" providerId="ADAL" clId="{BCDF0FC9-4928-447E-952D-81097A744577}" dt="2019-02-14T14:05:26.400" v="9230" actId="20577"/>
          <ac:spMkLst>
            <pc:docMk/>
            <pc:sldMk cId="3965762289" sldId="493"/>
            <ac:spMk id="8194" creationId="{199130C5-3B53-42FE-A9EE-1CEF127621F3}"/>
          </ac:spMkLst>
        </pc:spChg>
        <pc:spChg chg="mod">
          <ac:chgData name="Henrik Lange" userId="0224487d-274b-4d71-863e-9ebf1d158e14" providerId="ADAL" clId="{BCDF0FC9-4928-447E-952D-81097A744577}" dt="2019-02-14T14:05:32.893" v="9233" actId="14"/>
          <ac:spMkLst>
            <pc:docMk/>
            <pc:sldMk cId="3965762289" sldId="493"/>
            <ac:spMk id="8195" creationId="{2AA076BD-600E-472F-B3CB-E441BAD347E8}"/>
          </ac:spMkLst>
        </pc:spChg>
      </pc:sldChg>
      <pc:sldChg chg="modSp add">
        <pc:chgData name="Henrik Lange" userId="0224487d-274b-4d71-863e-9ebf1d158e14" providerId="ADAL" clId="{BCDF0FC9-4928-447E-952D-81097A744577}" dt="2019-02-14T14:27:14.369" v="9650" actId="313"/>
        <pc:sldMkLst>
          <pc:docMk/>
          <pc:sldMk cId="1094173881" sldId="494"/>
        </pc:sldMkLst>
        <pc:spChg chg="mod">
          <ac:chgData name="Henrik Lange" userId="0224487d-274b-4d71-863e-9ebf1d158e14" providerId="ADAL" clId="{BCDF0FC9-4928-447E-952D-81097A744577}" dt="2019-02-14T14:10:10.105" v="9356" actId="20577"/>
          <ac:spMkLst>
            <pc:docMk/>
            <pc:sldMk cId="1094173881" sldId="494"/>
            <ac:spMk id="8194" creationId="{199130C5-3B53-42FE-A9EE-1CEF127621F3}"/>
          </ac:spMkLst>
        </pc:spChg>
        <pc:spChg chg="mod">
          <ac:chgData name="Henrik Lange" userId="0224487d-274b-4d71-863e-9ebf1d158e14" providerId="ADAL" clId="{BCDF0FC9-4928-447E-952D-81097A744577}" dt="2019-02-14T14:27:14.369" v="9650" actId="313"/>
          <ac:spMkLst>
            <pc:docMk/>
            <pc:sldMk cId="1094173881" sldId="494"/>
            <ac:spMk id="8195" creationId="{2AA076BD-600E-472F-B3CB-E441BAD347E8}"/>
          </ac:spMkLst>
        </pc:spChg>
      </pc:sldChg>
      <pc:sldChg chg="modSp add">
        <pc:chgData name="Henrik Lange" userId="0224487d-274b-4d71-863e-9ebf1d158e14" providerId="ADAL" clId="{BCDF0FC9-4928-447E-952D-81097A744577}" dt="2019-02-14T14:29:55.001" v="9851" actId="20577"/>
        <pc:sldMkLst>
          <pc:docMk/>
          <pc:sldMk cId="3523498595" sldId="495"/>
        </pc:sldMkLst>
        <pc:spChg chg="mod">
          <ac:chgData name="Henrik Lange" userId="0224487d-274b-4d71-863e-9ebf1d158e14" providerId="ADAL" clId="{BCDF0FC9-4928-447E-952D-81097A744577}" dt="2019-02-14T14:27:34.330" v="9673" actId="20577"/>
          <ac:spMkLst>
            <pc:docMk/>
            <pc:sldMk cId="3523498595" sldId="495"/>
            <ac:spMk id="8194" creationId="{199130C5-3B53-42FE-A9EE-1CEF127621F3}"/>
          </ac:spMkLst>
        </pc:spChg>
        <pc:spChg chg="mod">
          <ac:chgData name="Henrik Lange" userId="0224487d-274b-4d71-863e-9ebf1d158e14" providerId="ADAL" clId="{BCDF0FC9-4928-447E-952D-81097A744577}" dt="2019-02-14T14:29:55.001" v="9851" actId="20577"/>
          <ac:spMkLst>
            <pc:docMk/>
            <pc:sldMk cId="3523498595" sldId="495"/>
            <ac:spMk id="8195" creationId="{2AA076BD-600E-472F-B3CB-E441BAD347E8}"/>
          </ac:spMkLst>
        </pc:spChg>
      </pc:sldChg>
      <pc:sldChg chg="modSp add">
        <pc:chgData name="Henrik Lange" userId="0224487d-274b-4d71-863e-9ebf1d158e14" providerId="ADAL" clId="{BCDF0FC9-4928-447E-952D-81097A744577}" dt="2019-02-14T14:32:21.318" v="9882" actId="14100"/>
        <pc:sldMkLst>
          <pc:docMk/>
          <pc:sldMk cId="936401212" sldId="496"/>
        </pc:sldMkLst>
        <pc:spChg chg="mod">
          <ac:chgData name="Henrik Lange" userId="0224487d-274b-4d71-863e-9ebf1d158e14" providerId="ADAL" clId="{BCDF0FC9-4928-447E-952D-81097A744577}" dt="2019-02-14T14:31:21.479" v="9871" actId="20577"/>
          <ac:spMkLst>
            <pc:docMk/>
            <pc:sldMk cId="936401212" sldId="496"/>
            <ac:spMk id="8194" creationId="{199130C5-3B53-42FE-A9EE-1CEF127621F3}"/>
          </ac:spMkLst>
        </pc:spChg>
        <pc:spChg chg="mod">
          <ac:chgData name="Henrik Lange" userId="0224487d-274b-4d71-863e-9ebf1d158e14" providerId="ADAL" clId="{BCDF0FC9-4928-447E-952D-81097A744577}" dt="2019-02-14T14:32:21.318" v="9882" actId="14100"/>
          <ac:spMkLst>
            <pc:docMk/>
            <pc:sldMk cId="936401212" sldId="496"/>
            <ac:spMk id="8195" creationId="{2AA076BD-600E-472F-B3CB-E441BAD347E8}"/>
          </ac:spMkLst>
        </pc:spChg>
      </pc:sldChg>
      <pc:sldChg chg="addSp delSp modSp add">
        <pc:chgData name="Henrik Lange" userId="0224487d-274b-4d71-863e-9ebf1d158e14" providerId="ADAL" clId="{BCDF0FC9-4928-447E-952D-81097A744577}" dt="2019-02-14T14:38:18.991" v="10101" actId="20577"/>
        <pc:sldMkLst>
          <pc:docMk/>
          <pc:sldMk cId="36446604" sldId="497"/>
        </pc:sldMkLst>
        <pc:spChg chg="add del mod">
          <ac:chgData name="Henrik Lange" userId="0224487d-274b-4d71-863e-9ebf1d158e14" providerId="ADAL" clId="{BCDF0FC9-4928-447E-952D-81097A744577}" dt="2019-02-14T14:37:36.463" v="10048" actId="478"/>
          <ac:spMkLst>
            <pc:docMk/>
            <pc:sldMk cId="36446604" sldId="497"/>
            <ac:spMk id="7" creationId="{567CAEE7-323E-42AF-9887-4E6C4EC940CA}"/>
          </ac:spMkLst>
        </pc:spChg>
        <pc:spChg chg="add mod">
          <ac:chgData name="Henrik Lange" userId="0224487d-274b-4d71-863e-9ebf1d158e14" providerId="ADAL" clId="{BCDF0FC9-4928-447E-952D-81097A744577}" dt="2019-02-14T14:36:30.267" v="10005"/>
          <ac:spMkLst>
            <pc:docMk/>
            <pc:sldMk cId="36446604" sldId="497"/>
            <ac:spMk id="8" creationId="{39CFD949-F4C6-4951-80C6-261448784C89}"/>
          </ac:spMkLst>
        </pc:spChg>
        <pc:spChg chg="mod">
          <ac:chgData name="Henrik Lange" userId="0224487d-274b-4d71-863e-9ebf1d158e14" providerId="ADAL" clId="{BCDF0FC9-4928-447E-952D-81097A744577}" dt="2019-02-14T14:36:36.041" v="10012" actId="20577"/>
          <ac:spMkLst>
            <pc:docMk/>
            <pc:sldMk cId="36446604" sldId="497"/>
            <ac:spMk id="8194" creationId="{199130C5-3B53-42FE-A9EE-1CEF127621F3}"/>
          </ac:spMkLst>
        </pc:spChg>
        <pc:spChg chg="mod">
          <ac:chgData name="Henrik Lange" userId="0224487d-274b-4d71-863e-9ebf1d158e14" providerId="ADAL" clId="{BCDF0FC9-4928-447E-952D-81097A744577}" dt="2019-02-14T14:38:18.991" v="10101" actId="20577"/>
          <ac:spMkLst>
            <pc:docMk/>
            <pc:sldMk cId="36446604" sldId="497"/>
            <ac:spMk id="8195" creationId="{2AA076BD-600E-472F-B3CB-E441BAD347E8}"/>
          </ac:spMkLst>
        </pc:spChg>
      </pc:sldChg>
      <pc:sldChg chg="add">
        <pc:chgData name="Henrik Lange" userId="0224487d-274b-4d71-863e-9ebf1d158e14" providerId="ADAL" clId="{BCDF0FC9-4928-447E-952D-81097A744577}" dt="2019-02-14T14:36:31.578" v="10006"/>
        <pc:sldMkLst>
          <pc:docMk/>
          <pc:sldMk cId="2105263864" sldId="498"/>
        </pc:sldMkLst>
      </pc:sldChg>
      <pc:sldChg chg="modSp add">
        <pc:chgData name="Henrik Lange" userId="0224487d-274b-4d71-863e-9ebf1d158e14" providerId="ADAL" clId="{BCDF0FC9-4928-447E-952D-81097A744577}" dt="2019-02-14T14:44:34.304" v="10342" actId="20577"/>
        <pc:sldMkLst>
          <pc:docMk/>
          <pc:sldMk cId="4204380683" sldId="499"/>
        </pc:sldMkLst>
        <pc:spChg chg="mod">
          <ac:chgData name="Henrik Lange" userId="0224487d-274b-4d71-863e-9ebf1d158e14" providerId="ADAL" clId="{BCDF0FC9-4928-447E-952D-81097A744577}" dt="2019-02-14T14:44:34.304" v="10342" actId="20577"/>
          <ac:spMkLst>
            <pc:docMk/>
            <pc:sldMk cId="4204380683" sldId="499"/>
            <ac:spMk id="8195" creationId="{2AA076BD-600E-472F-B3CB-E441BAD347E8}"/>
          </ac:spMkLst>
        </pc:spChg>
      </pc:sldChg>
      <pc:sldChg chg="addSp delSp modSp add">
        <pc:chgData name="Henrik Lange" userId="0224487d-274b-4d71-863e-9ebf1d158e14" providerId="ADAL" clId="{BCDF0FC9-4928-447E-952D-81097A744577}" dt="2019-02-14T19:56:40.469" v="10869" actId="313"/>
        <pc:sldMkLst>
          <pc:docMk/>
          <pc:sldMk cId="950460748" sldId="500"/>
        </pc:sldMkLst>
        <pc:spChg chg="del">
          <ac:chgData name="Henrik Lange" userId="0224487d-274b-4d71-863e-9ebf1d158e14" providerId="ADAL" clId="{BCDF0FC9-4928-447E-952D-81097A744577}" dt="2019-02-14T19:48:51.957" v="10376" actId="478"/>
          <ac:spMkLst>
            <pc:docMk/>
            <pc:sldMk cId="950460748" sldId="500"/>
            <ac:spMk id="2" creationId="{237292CB-AF14-4741-97EF-449DFF0B9C0A}"/>
          </ac:spMkLst>
        </pc:spChg>
        <pc:spChg chg="del mod">
          <ac:chgData name="Henrik Lange" userId="0224487d-274b-4d71-863e-9ebf1d158e14" providerId="ADAL" clId="{BCDF0FC9-4928-447E-952D-81097A744577}" dt="2019-02-14T19:48:27.675" v="10361" actId="478"/>
          <ac:spMkLst>
            <pc:docMk/>
            <pc:sldMk cId="950460748" sldId="500"/>
            <ac:spMk id="3" creationId="{FEE232D4-8B59-4266-80AD-16C835A5F0F2}"/>
          </ac:spMkLst>
        </pc:spChg>
        <pc:spChg chg="add mod">
          <ac:chgData name="Henrik Lange" userId="0224487d-274b-4d71-863e-9ebf1d158e14" providerId="ADAL" clId="{BCDF0FC9-4928-447E-952D-81097A744577}" dt="2019-02-14T19:56:40.469" v="10869" actId="313"/>
          <ac:spMkLst>
            <pc:docMk/>
            <pc:sldMk cId="950460748" sldId="500"/>
            <ac:spMk id="5" creationId="{0F82D1AD-93A2-4CC3-B989-7DE61092E5BA}"/>
          </ac:spMkLst>
        </pc:spChg>
        <pc:spChg chg="del">
          <ac:chgData name="Henrik Lange" userId="0224487d-274b-4d71-863e-9ebf1d158e14" providerId="ADAL" clId="{BCDF0FC9-4928-447E-952D-81097A744577}" dt="2019-02-14T19:51:59.900" v="10821" actId="478"/>
          <ac:spMkLst>
            <pc:docMk/>
            <pc:sldMk cId="950460748" sldId="500"/>
            <ac:spMk id="9" creationId="{C6E14E8C-CBC8-4185-B504-2DA66587FA1B}"/>
          </ac:spMkLst>
        </pc:spChg>
        <pc:spChg chg="mod">
          <ac:chgData name="Henrik Lange" userId="0224487d-274b-4d71-863e-9ebf1d158e14" providerId="ADAL" clId="{BCDF0FC9-4928-447E-952D-81097A744577}" dt="2019-02-14T19:48:49.447" v="10375" actId="1076"/>
          <ac:spMkLst>
            <pc:docMk/>
            <pc:sldMk cId="950460748" sldId="500"/>
            <ac:spMk id="10" creationId="{41E1C024-3164-4836-96ED-8562A7CBBD20}"/>
          </ac:spMkLst>
        </pc:spChg>
        <pc:spChg chg="mod">
          <ac:chgData name="Henrik Lange" userId="0224487d-274b-4d71-863e-9ebf1d158e14" providerId="ADAL" clId="{BCDF0FC9-4928-447E-952D-81097A744577}" dt="2019-02-14T19:48:11.405" v="10351" actId="20577"/>
          <ac:spMkLst>
            <pc:docMk/>
            <pc:sldMk cId="950460748" sldId="500"/>
            <ac:spMk id="8194" creationId="{199130C5-3B53-42FE-A9EE-1CEF127621F3}"/>
          </ac:spMkLst>
        </pc:spChg>
      </pc:sldChg>
      <pc:sldChg chg="modSp add ord">
        <pc:chgData name="Henrik Lange" userId="0224487d-274b-4d71-863e-9ebf1d158e14" providerId="ADAL" clId="{BCDF0FC9-4928-447E-952D-81097A744577}" dt="2019-02-14T20:09:42.051" v="11187" actId="20577"/>
        <pc:sldMkLst>
          <pc:docMk/>
          <pc:sldMk cId="158709238" sldId="501"/>
        </pc:sldMkLst>
        <pc:spChg chg="mod">
          <ac:chgData name="Henrik Lange" userId="0224487d-274b-4d71-863e-9ebf1d158e14" providerId="ADAL" clId="{BCDF0FC9-4928-447E-952D-81097A744577}" dt="2019-02-14T20:08:57.477" v="11030" actId="20577"/>
          <ac:spMkLst>
            <pc:docMk/>
            <pc:sldMk cId="158709238" sldId="501"/>
            <ac:spMk id="9218" creationId="{491899B1-713B-4BDB-BA6D-AB13D8DDACDC}"/>
          </ac:spMkLst>
        </pc:spChg>
        <pc:spChg chg="mod">
          <ac:chgData name="Henrik Lange" userId="0224487d-274b-4d71-863e-9ebf1d158e14" providerId="ADAL" clId="{BCDF0FC9-4928-447E-952D-81097A744577}" dt="2019-02-14T20:09:42.051" v="11187" actId="20577"/>
          <ac:spMkLst>
            <pc:docMk/>
            <pc:sldMk cId="158709238" sldId="501"/>
            <ac:spMk id="9219" creationId="{92140AC0-FA5B-4BA3-82D8-F09077FF208C}"/>
          </ac:spMkLst>
        </pc:spChg>
      </pc:sldChg>
      <pc:sldChg chg="addSp delSp modSp add">
        <pc:chgData name="Henrik Lange" userId="0224487d-274b-4d71-863e-9ebf1d158e14" providerId="ADAL" clId="{BCDF0FC9-4928-447E-952D-81097A744577}" dt="2019-02-15T10:23:49.850" v="11292" actId="20577"/>
        <pc:sldMkLst>
          <pc:docMk/>
          <pc:sldMk cId="819009699" sldId="502"/>
        </pc:sldMkLst>
        <pc:spChg chg="add del">
          <ac:chgData name="Henrik Lange" userId="0224487d-274b-4d71-863e-9ebf1d158e14" providerId="ADAL" clId="{BCDF0FC9-4928-447E-952D-81097A744577}" dt="2019-02-15T10:20:36.295" v="11212"/>
          <ac:spMkLst>
            <pc:docMk/>
            <pc:sldMk cId="819009699" sldId="502"/>
            <ac:spMk id="2" creationId="{EC39D865-2BC0-436A-8672-52571516C5B1}"/>
          </ac:spMkLst>
        </pc:spChg>
        <pc:spChg chg="mod">
          <ac:chgData name="Henrik Lange" userId="0224487d-274b-4d71-863e-9ebf1d158e14" providerId="ADAL" clId="{BCDF0FC9-4928-447E-952D-81097A744577}" dt="2019-02-15T10:23:49.850" v="11292" actId="20577"/>
          <ac:spMkLst>
            <pc:docMk/>
            <pc:sldMk cId="819009699" sldId="502"/>
            <ac:spMk id="3" creationId="{E6EB3D1E-A86B-4DD0-BC71-567AE2A80A8A}"/>
          </ac:spMkLst>
        </pc:spChg>
        <pc:spChg chg="mod">
          <ac:chgData name="Henrik Lange" userId="0224487d-274b-4d71-863e-9ebf1d158e14" providerId="ADAL" clId="{BCDF0FC9-4928-447E-952D-81097A744577}" dt="2019-02-15T10:20:30.711" v="11210" actId="20577"/>
          <ac:spMkLst>
            <pc:docMk/>
            <pc:sldMk cId="819009699" sldId="502"/>
            <ac:spMk id="8194" creationId="{199130C5-3B53-42FE-A9EE-1CEF127621F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A0EF3CD3-8662-4F62-A94B-03E8BDF19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AE46A62-3205-4BFA-98F1-F547EC7397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fld id="{606D7E63-CB59-4008-ABC2-46786DCA64F2}" type="datetime1">
              <a:rPr lang="da-DK"/>
              <a:pPr>
                <a:defRPr/>
              </a:pPr>
              <a:t>12-02-2019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268B496-0808-4C8F-B6BE-CFD59F072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4">
            <a:extLst>
              <a:ext uri="{FF2B5EF4-FFF2-40B4-BE49-F238E27FC236}">
                <a16:creationId xmlns:a16="http://schemas.microsoft.com/office/drawing/2014/main" id="{00F6AA4F-061A-4812-8DAC-052E74F047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5F6D40F-8376-4CBA-838C-8FC8A0D06D4E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3C36584D-8929-48F0-A26D-9C30CAB468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0900" y="742950"/>
            <a:ext cx="4967288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AC17A41-17FD-420B-95AF-0111D8449E8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66750" y="4716463"/>
            <a:ext cx="53355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 pitchFamily="-106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E201854-092B-43C6-B1E7-0BB8E07B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3D26AB-18FC-40F6-AF19-66C2F41C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6C9258B0-290F-4DA3-90F6-0FF56B5D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8A389-6EA1-44FF-A47A-1B895679D3BE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5989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78F549A-35CA-4F22-93AC-00ED3C13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842EF28-9AFC-4938-94CA-F88D2D25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B38A2F38-55F4-42B5-A4B9-2A51F21D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C2D3D-2630-433C-A173-D4683F985EC4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88681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0EB3077-A034-4570-B8A9-87F634E4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EAF2EAC-6018-49F5-9168-D3ACFFAA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16618ED5-2A8C-4C75-B2CF-08180875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C6B5F-B386-4B19-9505-9FA657535F38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8721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209D3B9D-F561-4AA1-BE01-EEACCEFE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D9A4E8FE-5817-42E4-875C-02CE9EC1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63D1418C-63E7-4A87-AD3C-06EC68C4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C031F-D968-41C7-BD0C-3EDE484B500D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53926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4623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357431"/>
            <a:ext cx="4040188" cy="37687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64623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57429"/>
            <a:ext cx="4041775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07A8404E-34CF-4DFA-91BB-76EE7E6A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ADE5D23C-2EA0-42BF-986B-AF3573D9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84FAE721-B469-4630-9134-4F46CBCF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07C88-8FBE-4EF7-B605-ED0EA8CD6C5A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79526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586102DF-D25B-48C7-9504-7A63E8CD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2C1705DC-800E-408A-B676-C746B942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BCE65564-A838-4B88-84EF-74412432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40953-EDF0-4321-8149-06D94807C8D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72414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C8482E23-BE0B-4BBC-9DBB-834E4DA0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BA57BE92-6C1D-4A51-A72C-4754C02B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78A0C8CC-6E31-4395-9246-4228DB87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66520-E68E-4695-8FFD-1A6BF884FA3A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07937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2574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000364" y="273050"/>
            <a:ext cx="5686436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2574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5D8BB3C2-0FB0-4285-B58C-0855BA32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1AC69360-EDD9-42E1-9A5C-B244C21A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5FB55438-E646-4EB1-8EAE-C354AE36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B349F-4003-4FC0-A248-6591E275098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79791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5918" y="500063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57158" y="357166"/>
            <a:ext cx="8429684" cy="464347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85918" y="556737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7C7B3088-52B9-4CE1-A65F-8532CE03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989B4FCB-7173-44D6-9F21-F8EE191D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90ED2A38-0781-49C4-A51E-B1E90B70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7B15E-381E-48BA-B059-C82F051C3AF0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67457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9028B3B7-B6EC-4083-B8CF-30D820FF108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Pladsholder til titel 1">
            <a:extLst>
              <a:ext uri="{FF2B5EF4-FFF2-40B4-BE49-F238E27FC236}">
                <a16:creationId xmlns:a16="http://schemas.microsoft.com/office/drawing/2014/main" id="{EAEE2885-F8B7-4AC3-B33F-1ECFCA8D11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titeltypografi i masteren</a:t>
            </a:r>
          </a:p>
        </p:txBody>
      </p:sp>
      <p:sp>
        <p:nvSpPr>
          <p:cNvPr id="1028" name="Pladsholder til tekst 2">
            <a:extLst>
              <a:ext uri="{FF2B5EF4-FFF2-40B4-BE49-F238E27FC236}">
                <a16:creationId xmlns:a16="http://schemas.microsoft.com/office/drawing/2014/main" id="{E331B213-0AA6-4D5C-A3AD-4B463E9B11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typografi i masteren</a:t>
            </a:r>
          </a:p>
          <a:p>
            <a:pPr lvl="1"/>
            <a:r>
              <a:rPr lang="da-DK" altLang="en-US"/>
              <a:t>Andet niveau</a:t>
            </a:r>
          </a:p>
          <a:p>
            <a:pPr lvl="2"/>
            <a:r>
              <a:rPr lang="da-DK" altLang="en-US"/>
              <a:t>Tredje niveau</a:t>
            </a:r>
          </a:p>
          <a:p>
            <a:pPr lvl="3"/>
            <a:r>
              <a:rPr lang="da-DK" altLang="en-US"/>
              <a:t>Fjerde niveau</a:t>
            </a:r>
          </a:p>
          <a:p>
            <a:pPr lvl="4"/>
            <a:r>
              <a:rPr lang="da-DK" altLang="en-US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F66A0B-30FA-4440-A553-289A00937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7188" y="6572250"/>
            <a:ext cx="85725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03A5167-B994-47B2-A807-08A20076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572250"/>
            <a:ext cx="28956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A1D023C9-D962-4A87-81F0-2D39398E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572250"/>
            <a:ext cx="42862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5002CFDF-8F5E-4553-841F-251052C2E302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MS PGothic" pitchFamily="34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eventattributes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li.fox-epste.in/rule110-full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jsref_obj_regexp.asp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mariadb.org/mariadb/10.3.12/" TargetMode="External"/><Relationship Id="rId2" Type="http://schemas.openxmlformats.org/officeDocument/2006/relationships/hyperlink" Target="https://windows.php.net/download#php-7.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counter.com/globalstats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uzzball.nu/Projects/simplevo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mariadb.org/mariadb/10.3.12/" TargetMode="External"/><Relationship Id="rId2" Type="http://schemas.openxmlformats.org/officeDocument/2006/relationships/hyperlink" Target="https://windows.php.net/download#php-7.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ladsholder til indhold 2">
            <a:extLst>
              <a:ext uri="{FF2B5EF4-FFF2-40B4-BE49-F238E27FC236}">
                <a16:creationId xmlns:a16="http://schemas.microsoft.com/office/drawing/2014/main" id="{60041F64-A618-49A9-B578-6C36FC2F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3340100"/>
          </a:xfrm>
        </p:spPr>
        <p:txBody>
          <a:bodyPr/>
          <a:lstStyle/>
          <a:p>
            <a:pPr lvl="1" algn="ctr"/>
            <a:endParaRPr lang="en-US" altLang="en-US" sz="320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/>
              <a:t>Internet Technologies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/>
              <a:t>ITI &amp; XI-IT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3200" b="1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/>
              <a:t>Lesson 2: JavaScript</a:t>
            </a:r>
          </a:p>
        </p:txBody>
      </p:sp>
      <p:sp>
        <p:nvSpPr>
          <p:cNvPr id="4099" name="Pladsholder til dato 3">
            <a:extLst>
              <a:ext uri="{FF2B5EF4-FFF2-40B4-BE49-F238E27FC236}">
                <a16:creationId xmlns:a16="http://schemas.microsoft.com/office/drawing/2014/main" id="{867B9D89-97B5-436A-A36B-9D980672A2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4100" name="Pladsholder til diasnummer 4">
            <a:extLst>
              <a:ext uri="{FF2B5EF4-FFF2-40B4-BE49-F238E27FC236}">
                <a16:creationId xmlns:a16="http://schemas.microsoft.com/office/drawing/2014/main" id="{4BDB2AED-14A7-4E1B-BAFE-E551F694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E38A32-20B1-4B69-9A76-AD2FC522AEB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4101" name="Picture 4" descr="graat_logo-aeble.png">
            <a:extLst>
              <a:ext uri="{FF2B5EF4-FFF2-40B4-BE49-F238E27FC236}">
                <a16:creationId xmlns:a16="http://schemas.microsoft.com/office/drawing/2014/main" id="{CEDA7246-7C95-4A4A-BCB8-C19025EB8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Undertitel 2">
            <a:extLst>
              <a:ext uri="{FF2B5EF4-FFF2-40B4-BE49-F238E27FC236}">
                <a16:creationId xmlns:a16="http://schemas.microsoft.com/office/drawing/2014/main" id="{4A6A9847-14BB-4C59-A820-1D4E81E31DB7}"/>
              </a:ext>
            </a:extLst>
          </p:cNvPr>
          <p:cNvSpPr txBox="1">
            <a:spLocks/>
          </p:cNvSpPr>
          <p:nvPr/>
        </p:nvSpPr>
        <p:spPr bwMode="auto">
          <a:xfrm>
            <a:off x="1371600" y="5241925"/>
            <a:ext cx="640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da-DK" altLang="da-DK"/>
              <a:t>	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da-DK" altLang="da-DK">
                <a:solidFill>
                  <a:srgbClr val="0000FF"/>
                </a:solidFill>
              </a:rPr>
              <a:t>Henrik Lange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When to use JavaScript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50" cy="5305425"/>
          </a:xfrm>
        </p:spPr>
        <p:txBody>
          <a:bodyPr/>
          <a:lstStyle/>
          <a:p>
            <a:r>
              <a:rPr lang="en-US" altLang="en-US" dirty="0"/>
              <a:t>When you need to change the DOM after it has loaded</a:t>
            </a:r>
          </a:p>
          <a:p>
            <a:pPr lvl="1"/>
            <a:r>
              <a:rPr lang="en-US" altLang="en-US" dirty="0"/>
              <a:t>Responsive content</a:t>
            </a:r>
          </a:p>
          <a:p>
            <a:pPr lvl="1"/>
            <a:r>
              <a:rPr lang="en-US" altLang="en-US" dirty="0"/>
              <a:t>Dynamic loading</a:t>
            </a:r>
          </a:p>
          <a:p>
            <a:pPr lvl="1"/>
            <a:r>
              <a:rPr lang="en-US" altLang="en-US" dirty="0"/>
              <a:t>Enabling/disabling elements</a:t>
            </a:r>
          </a:p>
          <a:p>
            <a:pPr lvl="1"/>
            <a:r>
              <a:rPr lang="en-US" altLang="en-US" dirty="0"/>
              <a:t>Checking form content before submission</a:t>
            </a:r>
          </a:p>
          <a:p>
            <a:r>
              <a:rPr lang="en-US" altLang="en-US" dirty="0"/>
              <a:t>DOM will </a:t>
            </a:r>
            <a:r>
              <a:rPr lang="en-US" altLang="en-US" b="1" u="sng" dirty="0"/>
              <a:t>load</a:t>
            </a:r>
            <a:r>
              <a:rPr lang="en-US" altLang="en-US" b="1" dirty="0"/>
              <a:t> </a:t>
            </a:r>
            <a:r>
              <a:rPr lang="en-US" altLang="en-US" dirty="0"/>
              <a:t>and </a:t>
            </a:r>
            <a:r>
              <a:rPr lang="en-US" altLang="en-US" b="1" u="sng" dirty="0"/>
              <a:t>display</a:t>
            </a:r>
            <a:r>
              <a:rPr lang="en-US" altLang="en-US" dirty="0"/>
              <a:t> before JavaScript is handled!</a:t>
            </a:r>
          </a:p>
          <a:p>
            <a:r>
              <a:rPr lang="en-US" altLang="en-US" dirty="0"/>
              <a:t>If CSS can handle it, </a:t>
            </a:r>
            <a:r>
              <a:rPr lang="en-US" altLang="en-US" b="1" u="sng" dirty="0"/>
              <a:t>LET</a:t>
            </a:r>
            <a:r>
              <a:rPr lang="en-US" altLang="en-US" dirty="0"/>
              <a:t> CSS handle it!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45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 few JS facts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50" cy="5305425"/>
          </a:xfrm>
        </p:spPr>
        <p:txBody>
          <a:bodyPr/>
          <a:lstStyle/>
          <a:p>
            <a:r>
              <a:rPr lang="en-US" dirty="0"/>
              <a:t>JavaScript is case-sensitive and has both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en-US" dirty="0"/>
              <a:t> comments.</a:t>
            </a:r>
          </a:p>
          <a:p>
            <a:pPr>
              <a:spcBef>
                <a:spcPts val="1200"/>
              </a:spcBef>
            </a:pPr>
            <a:r>
              <a:rPr lang="en-US" dirty="0"/>
              <a:t>JavaScript is another “curly bracket language” so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if..else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do..while</a:t>
            </a:r>
            <a:r>
              <a:rPr lang="en-US" dirty="0"/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behave as you might expect.</a:t>
            </a:r>
          </a:p>
          <a:p>
            <a:pPr>
              <a:spcBef>
                <a:spcPts val="1200"/>
              </a:spcBef>
            </a:pPr>
            <a:r>
              <a:rPr lang="en-US" dirty="0"/>
              <a:t>JavaScript has all the “usual” arithmetic, relational, logical, and conditional operators:</a:t>
            </a:r>
            <a:br>
              <a:rPr lang="en-US" dirty="0"/>
            </a:br>
            <a:r>
              <a:rPr lang="en-US" dirty="0"/>
              <a:t>+, -, *, /, %, &lt;, &lt;=, &gt;, &gt;=, ==, !=, &amp;&amp;, ||, !, ? :</a:t>
            </a:r>
          </a:p>
          <a:p>
            <a:pPr>
              <a:spcBef>
                <a:spcPts val="1200"/>
              </a:spcBef>
            </a:pPr>
            <a:r>
              <a:rPr lang="en-US" dirty="0"/>
              <a:t>JavaScript arrays and strings start at index 0. 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67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 few JS gotchas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50" cy="5305425"/>
          </a:xfrm>
        </p:spPr>
        <p:txBody>
          <a:bodyPr/>
          <a:lstStyle/>
          <a:p>
            <a:r>
              <a:rPr lang="en-US" dirty="0"/>
              <a:t>JavaScript has dynamic typing, so a variable takes on the type of any value assigned to it.</a:t>
            </a:r>
          </a:p>
          <a:p>
            <a:pPr>
              <a:spcBef>
                <a:spcPts val="1200"/>
              </a:spcBef>
            </a:pPr>
            <a:r>
              <a:rPr lang="en-US" dirty="0"/>
              <a:t>Variables must be declared with a preceding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keyword if you want them to be local to a function.</a:t>
            </a:r>
          </a:p>
          <a:p>
            <a:pPr>
              <a:spcBef>
                <a:spcPts val="1200"/>
              </a:spcBef>
            </a:pPr>
            <a:r>
              <a:rPr lang="en-US" dirty="0"/>
              <a:t>JavaScript has Number, String, and Boolean as basic types.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Number has only double-precision floating point values, so (for example) JavaScript does not have “integer division”.</a:t>
            </a:r>
          </a:p>
          <a:p>
            <a:pPr>
              <a:spcBef>
                <a:spcPts val="1200"/>
              </a:spcBef>
            </a:pPr>
            <a:r>
              <a:rPr lang="en-US" dirty="0"/>
              <a:t>JavaScript strings can use double or single quotes.</a:t>
            </a:r>
          </a:p>
          <a:p>
            <a:pPr>
              <a:spcBef>
                <a:spcPts val="1200"/>
              </a:spcBef>
            </a:pPr>
            <a:r>
              <a:rPr lang="en-US" dirty="0"/>
              <a:t>=== and !== are preferred over == and != because they check both value and type.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4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Let’s edit a page locally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50" cy="5305425"/>
          </a:xfrm>
        </p:spPr>
        <p:txBody>
          <a:bodyPr/>
          <a:lstStyle/>
          <a:p>
            <a:r>
              <a:rPr lang="en-US" altLang="en-US" dirty="0"/>
              <a:t>We can load any page and edit our local version</a:t>
            </a:r>
          </a:p>
          <a:p>
            <a:r>
              <a:rPr lang="en-US" altLang="en-US" dirty="0"/>
              <a:t>Edit the DOM directly</a:t>
            </a:r>
          </a:p>
          <a:p>
            <a:r>
              <a:rPr lang="en-US" altLang="en-US" dirty="0"/>
              <a:t>Edit or insert new CSS elements</a:t>
            </a:r>
          </a:p>
          <a:p>
            <a:r>
              <a:rPr lang="en-US" altLang="en-US" dirty="0"/>
              <a:t>Open any file that makes up the page and edit it</a:t>
            </a:r>
          </a:p>
          <a:p>
            <a:r>
              <a:rPr lang="en-US" altLang="en-US" dirty="0"/>
              <a:t>Write JavaScript directly in the </a:t>
            </a:r>
            <a:r>
              <a:rPr lang="en-US" altLang="en-US" u="sng" dirty="0"/>
              <a:t>console</a:t>
            </a:r>
          </a:p>
          <a:p>
            <a:endParaRPr lang="en-US" altLang="en-US" dirty="0"/>
          </a:p>
          <a:p>
            <a:r>
              <a:rPr lang="en-US" altLang="en-US" dirty="0"/>
              <a:t>We can use this to change our sites to perfection before we write the final code</a:t>
            </a:r>
          </a:p>
          <a:p>
            <a:r>
              <a:rPr lang="en-US" altLang="en-US" dirty="0"/>
              <a:t>We can see if all our files gets loaded</a:t>
            </a:r>
          </a:p>
          <a:p>
            <a:r>
              <a:rPr lang="en-US" altLang="en-US" dirty="0"/>
              <a:t>We can take someone </a:t>
            </a:r>
            <a:r>
              <a:rPr lang="en-US" altLang="en-US" dirty="0" err="1"/>
              <a:t>elses</a:t>
            </a:r>
            <a:r>
              <a:rPr lang="en-US" altLang="en-US" dirty="0"/>
              <a:t> design or outright copy content</a:t>
            </a:r>
          </a:p>
          <a:p>
            <a:r>
              <a:rPr lang="en-US" altLang="en-US" dirty="0"/>
              <a:t>We can use it for malicious purposes, such as…?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82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Where do we put it?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4547737F-D252-4D62-8E8D-7FF7F3B5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557338"/>
            <a:ext cx="7845425" cy="48244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 dirty="0"/>
              <a:t>&lt;!DOCTYPE html&gt;</a:t>
            </a:r>
            <a:br>
              <a:rPr lang="en-US" altLang="da-DK" sz="1800" dirty="0"/>
            </a:br>
            <a:r>
              <a:rPr lang="en-US" altLang="da-DK" sz="1800" dirty="0"/>
              <a:t>&lt;html&gt;</a:t>
            </a:r>
            <a:br>
              <a:rPr lang="en-US" altLang="da-DK" sz="1800" dirty="0"/>
            </a:br>
            <a:r>
              <a:rPr lang="en-US" altLang="da-DK" sz="1800" dirty="0"/>
              <a:t>    &lt;head&gt;</a:t>
            </a:r>
            <a:br>
              <a:rPr lang="en-US" altLang="da-DK" sz="1800" dirty="0"/>
            </a:br>
            <a:r>
              <a:rPr lang="en-US" altLang="da-DK" sz="1800" dirty="0"/>
              <a:t>        &lt;title&gt;Title of the document&lt;/title&gt;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 dirty="0"/>
              <a:t>        &lt;meta name="viewport" content="width=device-width, initial-scale=1.0"&gt;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 dirty="0">
                <a:solidFill>
                  <a:srgbClr val="FF0000"/>
                </a:solidFill>
              </a:rPr>
              <a:t>        </a:t>
            </a:r>
            <a:r>
              <a:rPr lang="da-DK" altLang="da-DK" sz="1800" dirty="0">
                <a:solidFill>
                  <a:srgbClr val="FF0000"/>
                </a:solidFill>
              </a:rPr>
              <a:t>&lt;script </a:t>
            </a:r>
            <a:r>
              <a:rPr lang="da-DK" altLang="da-DK" sz="1800" dirty="0" err="1">
                <a:solidFill>
                  <a:srgbClr val="FF0000"/>
                </a:solidFill>
              </a:rPr>
              <a:t>src</a:t>
            </a:r>
            <a:r>
              <a:rPr lang="da-DK" altLang="da-DK" sz="1800" dirty="0">
                <a:solidFill>
                  <a:srgbClr val="FF0000"/>
                </a:solidFill>
              </a:rPr>
              <a:t>="myscripts.js"&gt;&lt;/script&gt;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 dirty="0"/>
              <a:t>        &lt;link </a:t>
            </a:r>
            <a:r>
              <a:rPr lang="en-US" altLang="da-DK" sz="1800" dirty="0" err="1"/>
              <a:t>rel</a:t>
            </a:r>
            <a:r>
              <a:rPr lang="en-US" altLang="da-DK" sz="1800" dirty="0"/>
              <a:t>="stylesheet" type="text/</a:t>
            </a:r>
            <a:r>
              <a:rPr lang="en-US" altLang="da-DK" sz="1800" dirty="0" err="1"/>
              <a:t>css</a:t>
            </a:r>
            <a:r>
              <a:rPr lang="en-US" altLang="da-DK" sz="1800" dirty="0"/>
              <a:t>" </a:t>
            </a:r>
            <a:r>
              <a:rPr lang="en-US" altLang="da-DK" sz="1800" dirty="0" err="1"/>
              <a:t>href</a:t>
            </a:r>
            <a:r>
              <a:rPr lang="en-US" altLang="da-DK" sz="1800" dirty="0"/>
              <a:t>="style.css"&gt;</a:t>
            </a:r>
            <a:br>
              <a:rPr lang="en-US" altLang="da-DK" sz="1800" dirty="0"/>
            </a:br>
            <a:r>
              <a:rPr lang="en-US" altLang="da-DK" sz="1800" dirty="0"/>
              <a:t>    &lt;/head&gt;</a:t>
            </a:r>
            <a:br>
              <a:rPr lang="en-US" altLang="da-DK" sz="1800" dirty="0"/>
            </a:br>
            <a:r>
              <a:rPr lang="en-US" altLang="da-DK" sz="1800" dirty="0"/>
              <a:t>    &lt;!--Comment--&gt;</a:t>
            </a:r>
            <a:br>
              <a:rPr lang="en-US" altLang="da-DK" sz="1800" dirty="0"/>
            </a:br>
            <a:r>
              <a:rPr lang="en-US" altLang="da-DK" sz="1800" dirty="0"/>
              <a:t>    &lt;body&gt;</a:t>
            </a:r>
            <a:br>
              <a:rPr lang="en-US" altLang="da-DK" sz="1800" dirty="0"/>
            </a:br>
            <a:r>
              <a:rPr lang="en-US" altLang="da-DK" sz="1800" dirty="0"/>
              <a:t>        &lt;h1&gt;Header&lt;/h1&gt;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 dirty="0"/>
              <a:t>        &lt;p&gt;General content&lt;/p&gt;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 dirty="0"/>
              <a:t>        &lt;a </a:t>
            </a:r>
            <a:r>
              <a:rPr lang="en-US" altLang="da-DK" sz="1800" dirty="0" err="1"/>
              <a:t>href</a:t>
            </a:r>
            <a:r>
              <a:rPr lang="en-US" altLang="da-DK" sz="1800" dirty="0"/>
              <a:t>="</a:t>
            </a:r>
            <a:r>
              <a:rPr lang="en-US" altLang="da-DK" sz="1800" dirty="0" err="1"/>
              <a:t>url</a:t>
            </a:r>
            <a:r>
              <a:rPr lang="en-US" altLang="da-DK" sz="1800" dirty="0"/>
              <a:t>"&gt;A link&lt;/a&gt;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 dirty="0"/>
              <a:t>    &lt;/body&gt;</a:t>
            </a:r>
            <a:br>
              <a:rPr lang="en-US" altLang="da-DK" sz="1800" dirty="0"/>
            </a:br>
            <a:r>
              <a:rPr lang="en-US" altLang="da-DK" sz="1800" dirty="0"/>
              <a:t>&lt;/html&gt;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03729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Where do we put it?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4547737F-D252-4D62-8E8D-7FF7F3B5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557338"/>
            <a:ext cx="7845425" cy="48244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 dirty="0"/>
              <a:t>&lt;!DOCTYPE html&gt;</a:t>
            </a:r>
            <a:br>
              <a:rPr lang="en-US" altLang="da-DK" sz="1800" dirty="0"/>
            </a:br>
            <a:r>
              <a:rPr lang="en-US" altLang="da-DK" sz="1800" dirty="0"/>
              <a:t>&lt;html&gt;</a:t>
            </a:r>
            <a:br>
              <a:rPr lang="en-US" altLang="da-DK" sz="1800" dirty="0"/>
            </a:br>
            <a:r>
              <a:rPr lang="en-US" altLang="da-DK" sz="1800" dirty="0"/>
              <a:t>    &lt;head&gt;</a:t>
            </a:r>
            <a:br>
              <a:rPr lang="en-US" altLang="da-DK" sz="1800" dirty="0"/>
            </a:br>
            <a:r>
              <a:rPr lang="en-US" altLang="da-DK" sz="1800" dirty="0"/>
              <a:t>        </a:t>
            </a:r>
            <a:r>
              <a:rPr lang="da-DK" altLang="da-DK" sz="1800" dirty="0">
                <a:solidFill>
                  <a:srgbClr val="FF0000"/>
                </a:solidFill>
              </a:rPr>
              <a:t>&lt;script </a:t>
            </a:r>
            <a:r>
              <a:rPr lang="da-DK" altLang="da-DK" sz="1800" dirty="0" err="1">
                <a:solidFill>
                  <a:srgbClr val="FF0000"/>
                </a:solidFill>
              </a:rPr>
              <a:t>src</a:t>
            </a:r>
            <a:r>
              <a:rPr lang="da-DK" altLang="da-DK" sz="1800" dirty="0">
                <a:solidFill>
                  <a:srgbClr val="FF0000"/>
                </a:solidFill>
              </a:rPr>
              <a:t>="myscripts.js"&gt;&lt;/script&gt;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 dirty="0"/>
              <a:t>    &lt;/head&gt;</a:t>
            </a:r>
            <a:br>
              <a:rPr lang="en-US" altLang="da-DK" sz="1800" dirty="0"/>
            </a:br>
            <a:r>
              <a:rPr lang="en-US" altLang="da-DK" sz="1800" dirty="0"/>
              <a:t>    &lt;body&gt;</a:t>
            </a:r>
            <a:br>
              <a:rPr lang="en-US" altLang="da-DK" sz="1800" dirty="0"/>
            </a:br>
            <a:r>
              <a:rPr lang="en-US" altLang="da-DK" sz="1800" dirty="0"/>
              <a:t>        </a:t>
            </a:r>
            <a:r>
              <a:rPr lang="en-US" altLang="da-DK" sz="1800" dirty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 dirty="0">
                <a:solidFill>
                  <a:srgbClr val="FF0000"/>
                </a:solidFill>
              </a:rPr>
              <a:t>          //do something on load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 dirty="0">
                <a:solidFill>
                  <a:srgbClr val="FF0000"/>
                </a:solidFill>
              </a:rPr>
              <a:t>          function </a:t>
            </a:r>
            <a:r>
              <a:rPr lang="en-US" altLang="da-DK" sz="1800" dirty="0" err="1">
                <a:solidFill>
                  <a:srgbClr val="FF0000"/>
                </a:solidFill>
              </a:rPr>
              <a:t>myFunction</a:t>
            </a:r>
            <a:r>
              <a:rPr lang="en-US" altLang="da-DK" sz="1800" dirty="0">
                <a:solidFill>
                  <a:srgbClr val="FF0000"/>
                </a:solidFill>
              </a:rPr>
              <a:t>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 dirty="0">
                <a:solidFill>
                  <a:srgbClr val="FF0000"/>
                </a:solidFill>
              </a:rPr>
              <a:t>            //do something when function is called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 dirty="0">
                <a:solidFill>
                  <a:srgbClr val="FF0000"/>
                </a:solidFill>
              </a:rPr>
              <a:t>       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 dirty="0">
                <a:solidFill>
                  <a:srgbClr val="FF0000"/>
                </a:solidFill>
              </a:rPr>
              <a:t>        &lt;/script&gt;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 dirty="0"/>
              <a:t>        &lt;button </a:t>
            </a:r>
            <a:r>
              <a:rPr lang="en-US" altLang="da-DK" sz="1800" dirty="0">
                <a:solidFill>
                  <a:srgbClr val="FF0000"/>
                </a:solidFill>
              </a:rPr>
              <a:t>onclick=“</a:t>
            </a:r>
            <a:r>
              <a:rPr lang="en-US" altLang="da-DK" sz="1800" dirty="0" err="1">
                <a:solidFill>
                  <a:srgbClr val="FF0000"/>
                </a:solidFill>
              </a:rPr>
              <a:t>myFunction</a:t>
            </a:r>
            <a:r>
              <a:rPr lang="en-US" altLang="da-DK" sz="1800" dirty="0">
                <a:solidFill>
                  <a:srgbClr val="FF0000"/>
                </a:solidFill>
              </a:rPr>
              <a:t>()”</a:t>
            </a:r>
            <a:r>
              <a:rPr lang="en-US" altLang="da-DK" sz="1800" dirty="0"/>
              <a:t>&gt;Button&lt;/button&gt;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 dirty="0"/>
              <a:t>    &lt;/body&gt;</a:t>
            </a:r>
            <a:br>
              <a:rPr lang="en-US" altLang="da-DK" sz="1800" dirty="0"/>
            </a:br>
            <a:r>
              <a:rPr lang="en-US" altLang="da-DK" sz="1800" dirty="0"/>
              <a:t>&lt;/html&gt;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2342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Where do we put it?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50" cy="5305425"/>
          </a:xfrm>
        </p:spPr>
        <p:txBody>
          <a:bodyPr/>
          <a:lstStyle/>
          <a:p>
            <a:r>
              <a:rPr lang="en-US" altLang="en-US" dirty="0"/>
              <a:t>As with CSS, JavaScript should generally be put in different file, but as shown, there are different options.</a:t>
            </a:r>
          </a:p>
          <a:p>
            <a:r>
              <a:rPr lang="en-US" altLang="en-US" dirty="0"/>
              <a:t>The HTML &lt;script&gt; element can either point to a JavaScript file or contain JavaScript within it.</a:t>
            </a:r>
          </a:p>
          <a:p>
            <a:r>
              <a:rPr lang="en-US" altLang="en-US" dirty="0"/>
              <a:t>Non-functions called when DOM has loaded</a:t>
            </a:r>
          </a:p>
          <a:p>
            <a:r>
              <a:rPr lang="en-US" altLang="en-US" dirty="0"/>
              <a:t>Functions are called by triggers</a:t>
            </a:r>
          </a:p>
          <a:p>
            <a:pPr lvl="1"/>
            <a:r>
              <a:rPr lang="en-US" altLang="en-US" dirty="0"/>
              <a:t>Triggers can come from HTML attributes</a:t>
            </a:r>
          </a:p>
          <a:p>
            <a:pPr lvl="2"/>
            <a:r>
              <a:rPr lang="en-US" altLang="en-US" dirty="0"/>
              <a:t>&lt;button onclick=“</a:t>
            </a:r>
            <a:r>
              <a:rPr lang="en-US" altLang="en-US" dirty="0" err="1"/>
              <a:t>doSomething</a:t>
            </a:r>
            <a:r>
              <a:rPr lang="en-US" altLang="en-US" dirty="0"/>
              <a:t>();”&gt;</a:t>
            </a:r>
          </a:p>
          <a:p>
            <a:pPr lvl="2"/>
            <a:r>
              <a:rPr lang="en-US" altLang="en-US" dirty="0"/>
              <a:t>Attribute </a:t>
            </a:r>
            <a:r>
              <a:rPr lang="en-US" altLang="en-US" u="sng" dirty="0"/>
              <a:t>can</a:t>
            </a:r>
            <a:r>
              <a:rPr lang="en-US" altLang="en-US" dirty="0"/>
              <a:t> contain code!</a:t>
            </a:r>
          </a:p>
          <a:p>
            <a:pPr lvl="1"/>
            <a:r>
              <a:rPr lang="en-US" altLang="en-US" dirty="0"/>
              <a:t>Triggers can be set directly in the JS</a:t>
            </a:r>
          </a:p>
          <a:p>
            <a:pPr lvl="2"/>
            <a:r>
              <a:rPr lang="en-US" altLang="en-US" dirty="0" err="1"/>
              <a:t>document.body.onkeydown</a:t>
            </a:r>
            <a:r>
              <a:rPr lang="en-US" altLang="en-US" dirty="0"/>
              <a:t> = function(e) {}</a:t>
            </a:r>
          </a:p>
          <a:p>
            <a:pPr lvl="2"/>
            <a:r>
              <a:rPr lang="en-US" altLang="en-US" dirty="0" err="1"/>
              <a:t>document.getElementById</a:t>
            </a:r>
            <a:r>
              <a:rPr lang="en-US" altLang="en-US" dirty="0"/>
              <a:t>('test').</a:t>
            </a:r>
            <a:r>
              <a:rPr lang="en-US" altLang="en-US" dirty="0" err="1"/>
              <a:t>addEventListener</a:t>
            </a:r>
            <a:r>
              <a:rPr lang="en-US" altLang="en-US" dirty="0"/>
              <a:t>(‘click', function() { });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55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HTML Event Attributes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3670300" cy="5305425"/>
          </a:xfrm>
        </p:spPr>
        <p:txBody>
          <a:bodyPr/>
          <a:lstStyle/>
          <a:p>
            <a:r>
              <a:rPr lang="en-US" altLang="en-US" dirty="0"/>
              <a:t>Most common ones</a:t>
            </a:r>
          </a:p>
          <a:p>
            <a:pPr lvl="1"/>
            <a:r>
              <a:rPr lang="en-US" altLang="en-US" dirty="0" err="1"/>
              <a:t>onClick</a:t>
            </a:r>
            <a:endParaRPr lang="en-US" altLang="en-US" dirty="0"/>
          </a:p>
          <a:p>
            <a:pPr lvl="1"/>
            <a:r>
              <a:rPr lang="en-US" altLang="en-US" dirty="0" err="1"/>
              <a:t>onMouseDown</a:t>
            </a:r>
            <a:endParaRPr lang="en-US" altLang="en-US" dirty="0"/>
          </a:p>
          <a:p>
            <a:pPr lvl="1"/>
            <a:r>
              <a:rPr lang="en-US" altLang="en-US" dirty="0" err="1"/>
              <a:t>onMouseUp</a:t>
            </a:r>
            <a:endParaRPr lang="en-US" altLang="en-US" dirty="0"/>
          </a:p>
          <a:p>
            <a:pPr lvl="1"/>
            <a:r>
              <a:rPr lang="en-US" altLang="en-US" dirty="0" err="1"/>
              <a:t>onMouseOver</a:t>
            </a:r>
            <a:endParaRPr lang="en-US" altLang="en-US" dirty="0"/>
          </a:p>
          <a:p>
            <a:pPr lvl="1"/>
            <a:r>
              <a:rPr lang="en-US" altLang="en-US" dirty="0" err="1"/>
              <a:t>onMouseOut</a:t>
            </a:r>
            <a:endParaRPr lang="en-US" altLang="en-US" dirty="0"/>
          </a:p>
          <a:p>
            <a:pPr lvl="1"/>
            <a:r>
              <a:rPr lang="en-US" altLang="en-US" dirty="0" err="1"/>
              <a:t>onWheel</a:t>
            </a:r>
            <a:endParaRPr lang="en-US" altLang="en-US" dirty="0"/>
          </a:p>
          <a:p>
            <a:pPr lvl="1"/>
            <a:r>
              <a:rPr lang="en-US" altLang="en-US" dirty="0" err="1"/>
              <a:t>onKeyPress</a:t>
            </a:r>
            <a:endParaRPr lang="en-US" altLang="en-US" dirty="0"/>
          </a:p>
          <a:p>
            <a:pPr lvl="1"/>
            <a:r>
              <a:rPr lang="en-US" altLang="en-US" dirty="0" err="1"/>
              <a:t>onKeyDown</a:t>
            </a:r>
            <a:endParaRPr lang="en-US" altLang="en-US" dirty="0"/>
          </a:p>
          <a:p>
            <a:pPr lvl="1"/>
            <a:r>
              <a:rPr lang="en-US" altLang="en-US" dirty="0" err="1"/>
              <a:t>onKeyUp</a:t>
            </a:r>
            <a:endParaRPr lang="en-US" altLang="en-US" dirty="0"/>
          </a:p>
          <a:p>
            <a:pPr lvl="1"/>
            <a:r>
              <a:rPr lang="en-US" altLang="en-US" dirty="0" err="1"/>
              <a:t>onLoad</a:t>
            </a:r>
            <a:endParaRPr lang="en-US" altLang="en-US" dirty="0"/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188137AF-C383-4E6A-A120-559DE148729F}"/>
              </a:ext>
            </a:extLst>
          </p:cNvPr>
          <p:cNvSpPr txBox="1">
            <a:spLocks/>
          </p:cNvSpPr>
          <p:nvPr/>
        </p:nvSpPr>
        <p:spPr bwMode="auto">
          <a:xfrm>
            <a:off x="4427983" y="1125538"/>
            <a:ext cx="4681091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For forms</a:t>
            </a:r>
          </a:p>
          <a:p>
            <a:pPr lvl="1"/>
            <a:r>
              <a:rPr lang="en-US" altLang="en-US" dirty="0" err="1"/>
              <a:t>onFocus</a:t>
            </a:r>
            <a:endParaRPr lang="en-US" altLang="en-US" dirty="0"/>
          </a:p>
          <a:p>
            <a:pPr lvl="1"/>
            <a:r>
              <a:rPr lang="en-US" altLang="en-US" dirty="0" err="1"/>
              <a:t>onChange</a:t>
            </a:r>
            <a:endParaRPr lang="en-US" altLang="en-US" dirty="0"/>
          </a:p>
          <a:p>
            <a:pPr lvl="1"/>
            <a:r>
              <a:rPr lang="en-US" altLang="en-US" dirty="0" err="1"/>
              <a:t>onBlur</a:t>
            </a:r>
            <a:endParaRPr lang="en-US" altLang="en-US" dirty="0"/>
          </a:p>
          <a:p>
            <a:pPr lvl="1"/>
            <a:r>
              <a:rPr lang="en-US" altLang="en-US" dirty="0" err="1"/>
              <a:t>onSelect</a:t>
            </a:r>
            <a:endParaRPr lang="en-US" altLang="en-US" dirty="0"/>
          </a:p>
          <a:p>
            <a:pPr lvl="1"/>
            <a:r>
              <a:rPr lang="en-US" altLang="en-US" dirty="0" err="1"/>
              <a:t>onReset</a:t>
            </a:r>
            <a:endParaRPr lang="en-US" altLang="en-US" dirty="0"/>
          </a:p>
          <a:p>
            <a:pPr lvl="1"/>
            <a:r>
              <a:rPr lang="en-US" altLang="en-US" dirty="0" err="1"/>
              <a:t>onSubmit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Complete list:</a:t>
            </a:r>
          </a:p>
          <a:p>
            <a:r>
              <a:rPr lang="en-US" altLang="en-US" dirty="0">
                <a:hlinkClick r:id="rId3"/>
              </a:rPr>
              <a:t>https://www.w3schools.com/tags/ref_eventattributes.asp</a:t>
            </a:r>
            <a:r>
              <a:rPr lang="en-US" altLang="en-US" dirty="0"/>
              <a:t> 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0022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HTML Event Attributes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630740" cy="5305425"/>
          </a:xfrm>
        </p:spPr>
        <p:txBody>
          <a:bodyPr/>
          <a:lstStyle/>
          <a:p>
            <a:r>
              <a:rPr lang="en-US" altLang="en-US" dirty="0"/>
              <a:t>Notice how the </a:t>
            </a:r>
            <a:r>
              <a:rPr lang="en-US" altLang="en-US" dirty="0" err="1"/>
              <a:t>addEventListener</a:t>
            </a:r>
            <a:r>
              <a:rPr lang="en-US" altLang="en-US" dirty="0"/>
              <a:t> method does not use the “on” part of the event name.</a:t>
            </a:r>
          </a:p>
          <a:p>
            <a:r>
              <a:rPr lang="en-US" altLang="en-US" dirty="0"/>
              <a:t>A function called from an HTML element can specify 2 parameters</a:t>
            </a:r>
          </a:p>
          <a:p>
            <a:pPr lvl="1"/>
            <a:r>
              <a:rPr lang="en-US" altLang="en-US" dirty="0"/>
              <a:t>Event</a:t>
            </a:r>
          </a:p>
          <a:p>
            <a:pPr lvl="2"/>
            <a:r>
              <a:rPr lang="en-US" altLang="en-US" dirty="0"/>
              <a:t>This holds further information about the event</a:t>
            </a:r>
          </a:p>
          <a:p>
            <a:pPr lvl="2"/>
            <a:r>
              <a:rPr lang="en-US" altLang="en-US" dirty="0"/>
              <a:t>If it’s an </a:t>
            </a:r>
            <a:r>
              <a:rPr lang="en-US" altLang="en-US" dirty="0" err="1"/>
              <a:t>OnKeyDown</a:t>
            </a:r>
            <a:r>
              <a:rPr lang="en-US" altLang="en-US" dirty="0"/>
              <a:t> event, the event knows which key was pressed</a:t>
            </a:r>
          </a:p>
          <a:p>
            <a:pPr lvl="1"/>
            <a:r>
              <a:rPr lang="en-US" altLang="en-US" dirty="0"/>
              <a:t>This</a:t>
            </a:r>
          </a:p>
          <a:p>
            <a:pPr lvl="2"/>
            <a:r>
              <a:rPr lang="en-US" altLang="en-US" dirty="0"/>
              <a:t>Contains the DOM object that called the function</a:t>
            </a:r>
          </a:p>
          <a:p>
            <a:pPr lvl="2"/>
            <a:r>
              <a:rPr lang="en-US" altLang="en-US" dirty="0"/>
              <a:t>&lt;button onclick=“call(event, this)”&gt;&lt;/button&gt;</a:t>
            </a:r>
          </a:p>
          <a:p>
            <a:pPr lvl="2"/>
            <a:r>
              <a:rPr lang="en-US" altLang="en-US" dirty="0"/>
              <a:t>&lt;script&gt;</a:t>
            </a:r>
          </a:p>
          <a:p>
            <a:pPr lvl="3"/>
            <a:r>
              <a:rPr lang="en-US" altLang="en-US" dirty="0"/>
              <a:t>function call(</a:t>
            </a:r>
            <a:r>
              <a:rPr lang="en-US" altLang="en-US" dirty="0" err="1"/>
              <a:t>ev</a:t>
            </a:r>
            <a:r>
              <a:rPr lang="en-US" altLang="en-US" dirty="0"/>
              <a:t>, obj) { }</a:t>
            </a:r>
          </a:p>
          <a:p>
            <a:pPr lvl="2"/>
            <a:r>
              <a:rPr lang="en-US" altLang="en-US" dirty="0"/>
              <a:t>&lt;/script&gt;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322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Finding elements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630740" cy="5305425"/>
          </a:xfrm>
        </p:spPr>
        <p:txBody>
          <a:bodyPr/>
          <a:lstStyle/>
          <a:p>
            <a:r>
              <a:rPr lang="en-US" altLang="en-US" dirty="0" err="1"/>
              <a:t>document.getElementById</a:t>
            </a:r>
            <a:r>
              <a:rPr lang="en-US" altLang="en-US" dirty="0"/>
              <a:t>(‘</a:t>
            </a:r>
            <a:r>
              <a:rPr lang="en-US" altLang="en-US" dirty="0" err="1"/>
              <a:t>idA</a:t>
            </a:r>
            <a:r>
              <a:rPr lang="en-US" altLang="en-US" dirty="0"/>
              <a:t>’);			(1)</a:t>
            </a:r>
          </a:p>
          <a:p>
            <a:r>
              <a:rPr lang="en-US" altLang="en-US" dirty="0" err="1"/>
              <a:t>document.getElementsByClassName</a:t>
            </a:r>
            <a:r>
              <a:rPr lang="en-US" altLang="en-US" dirty="0"/>
              <a:t>(‘</a:t>
            </a:r>
            <a:r>
              <a:rPr lang="en-US" altLang="en-US" dirty="0" err="1"/>
              <a:t>classA</a:t>
            </a:r>
            <a:r>
              <a:rPr lang="en-US" altLang="en-US" dirty="0"/>
              <a:t>’);	(+)</a:t>
            </a:r>
          </a:p>
          <a:p>
            <a:r>
              <a:rPr lang="en-US" altLang="en-US" dirty="0" err="1"/>
              <a:t>document.getElementsByTagName</a:t>
            </a:r>
            <a:r>
              <a:rPr lang="en-US" altLang="en-US" dirty="0"/>
              <a:t>(‘div’);		(+)</a:t>
            </a:r>
          </a:p>
          <a:p>
            <a:r>
              <a:rPr lang="en-US" altLang="en-US" dirty="0" err="1"/>
              <a:t>document.querySelector</a:t>
            </a:r>
            <a:r>
              <a:rPr lang="en-US" altLang="en-US" dirty="0"/>
              <a:t>('.</a:t>
            </a:r>
            <a:r>
              <a:rPr lang="en-US" altLang="en-US" dirty="0" err="1"/>
              <a:t>classA.classB</a:t>
            </a:r>
            <a:r>
              <a:rPr lang="en-US" altLang="en-US" dirty="0"/>
              <a:t>’); 		(1)</a:t>
            </a:r>
          </a:p>
          <a:p>
            <a:r>
              <a:rPr lang="en-US" altLang="en-US" dirty="0" err="1"/>
              <a:t>document.querySelectorAll</a:t>
            </a:r>
            <a:r>
              <a:rPr lang="en-US" altLang="en-US" dirty="0"/>
              <a:t>('.</a:t>
            </a:r>
            <a:r>
              <a:rPr lang="en-US" altLang="en-US" dirty="0" err="1"/>
              <a:t>classA.classB</a:t>
            </a:r>
            <a:r>
              <a:rPr lang="en-US" altLang="en-US" dirty="0"/>
              <a:t>’);	(+)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02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F01C0ECB-3316-47FD-BCEB-12187B23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Agenda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7FA51F23-7049-4989-9711-BDCC36F46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3957638" cy="5305425"/>
          </a:xfrm>
        </p:spPr>
        <p:txBody>
          <a:bodyPr/>
          <a:lstStyle/>
          <a:p>
            <a:r>
              <a:rPr lang="en-US" altLang="en-US" dirty="0"/>
              <a:t>HTML &amp; CSS recap</a:t>
            </a:r>
          </a:p>
          <a:p>
            <a:r>
              <a:rPr lang="en-US" altLang="en-US" dirty="0"/>
              <a:t>DOM Manipulation</a:t>
            </a:r>
          </a:p>
          <a:p>
            <a:r>
              <a:rPr lang="en-US" altLang="en-US" dirty="0"/>
              <a:t>When to use JavaScript</a:t>
            </a:r>
          </a:p>
          <a:p>
            <a:r>
              <a:rPr lang="en-US" altLang="en-US" dirty="0"/>
              <a:t>Where to put it</a:t>
            </a:r>
          </a:p>
          <a:p>
            <a:r>
              <a:rPr lang="en-US" altLang="en-US" dirty="0"/>
              <a:t>Events</a:t>
            </a:r>
          </a:p>
          <a:p>
            <a:r>
              <a:rPr lang="en-US" altLang="en-US" dirty="0"/>
              <a:t>Finding elements</a:t>
            </a:r>
          </a:p>
          <a:p>
            <a:r>
              <a:rPr lang="en-US" altLang="en-US" dirty="0"/>
              <a:t>Changing attributes</a:t>
            </a:r>
          </a:p>
          <a:p>
            <a:r>
              <a:rPr lang="en-US" altLang="en-US"/>
              <a:t>console.log</a:t>
            </a:r>
            <a:endParaRPr lang="en-US" altLang="en-US" dirty="0"/>
          </a:p>
          <a:p>
            <a:r>
              <a:rPr lang="en-US" altLang="en-US" dirty="0"/>
              <a:t>Timers</a:t>
            </a:r>
          </a:p>
          <a:p>
            <a:r>
              <a:rPr lang="en-US" altLang="en-US" dirty="0"/>
              <a:t>Variables</a:t>
            </a:r>
          </a:p>
          <a:p>
            <a:r>
              <a:rPr lang="en-US" altLang="en-US" dirty="0"/>
              <a:t>If-Then-Else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CD0D1BC-C467-4866-B0EB-947B2D0A1CF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F842728-3DA6-427B-A5B5-50ACBA3E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6CEC6D-DF72-441D-9F66-46918921E878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D271F8F7-8C5C-4ECD-B963-A273D3F91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Pladsholder til indhold 2">
            <a:extLst>
              <a:ext uri="{FF2B5EF4-FFF2-40B4-BE49-F238E27FC236}">
                <a16:creationId xmlns:a16="http://schemas.microsoft.com/office/drawing/2014/main" id="{8643DF7C-3AEA-4B1C-9674-05154992CB9A}"/>
              </a:ext>
            </a:extLst>
          </p:cNvPr>
          <p:cNvSpPr txBox="1">
            <a:spLocks/>
          </p:cNvSpPr>
          <p:nvPr/>
        </p:nvSpPr>
        <p:spPr bwMode="auto">
          <a:xfrm>
            <a:off x="5003800" y="1052513"/>
            <a:ext cx="39592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Operators</a:t>
            </a:r>
          </a:p>
          <a:p>
            <a:r>
              <a:rPr lang="en-US" altLang="en-US"/>
              <a:t>Arrays</a:t>
            </a:r>
          </a:p>
          <a:p>
            <a:r>
              <a:rPr lang="en-US" altLang="en-US"/>
              <a:t>Loops</a:t>
            </a:r>
          </a:p>
          <a:p>
            <a:r>
              <a:rPr lang="en-US" altLang="en-US"/>
              <a:t>Functions</a:t>
            </a:r>
          </a:p>
          <a:p>
            <a:r>
              <a:rPr lang="en-US" altLang="en-US"/>
              <a:t>Events</a:t>
            </a:r>
          </a:p>
          <a:p>
            <a:r>
              <a:rPr lang="en-US" altLang="en-US"/>
              <a:t>Objects</a:t>
            </a:r>
          </a:p>
          <a:p>
            <a:r>
              <a:rPr lang="en-US" altLang="en-US"/>
              <a:t>Strings</a:t>
            </a:r>
          </a:p>
          <a:p>
            <a:r>
              <a:rPr lang="en-US" altLang="en-US"/>
              <a:t>Numbers</a:t>
            </a:r>
          </a:p>
          <a:p>
            <a:r>
              <a:rPr lang="en-US" altLang="en-US"/>
              <a:t>Dates</a:t>
            </a:r>
          </a:p>
          <a:p>
            <a:r>
              <a:rPr lang="en-US" altLang="en-US"/>
              <a:t>RegEx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Changing attributes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630740" cy="5305425"/>
          </a:xfrm>
        </p:spPr>
        <p:txBody>
          <a:bodyPr/>
          <a:lstStyle/>
          <a:p>
            <a:r>
              <a:rPr lang="en-US" altLang="en-US" dirty="0" err="1"/>
              <a:t>document.getElementById</a:t>
            </a:r>
            <a:r>
              <a:rPr lang="en-US" altLang="en-US" dirty="0"/>
              <a:t>(‘</a:t>
            </a:r>
            <a:r>
              <a:rPr lang="en-US" altLang="en-US" dirty="0" err="1"/>
              <a:t>idA</a:t>
            </a:r>
            <a:r>
              <a:rPr lang="en-US" altLang="en-US" dirty="0"/>
              <a:t>’).</a:t>
            </a:r>
            <a:r>
              <a:rPr lang="en-US" altLang="en-US" dirty="0" err="1"/>
              <a:t>innerHTML</a:t>
            </a:r>
            <a:r>
              <a:rPr lang="en-US" altLang="en-US" dirty="0"/>
              <a:t> = “Hello”;</a:t>
            </a:r>
          </a:p>
          <a:p>
            <a:r>
              <a:rPr lang="en-US" altLang="en-US" dirty="0" err="1"/>
              <a:t>document.getElementById</a:t>
            </a:r>
            <a:r>
              <a:rPr lang="en-US" altLang="en-US" dirty="0"/>
              <a:t>(‘</a:t>
            </a:r>
            <a:r>
              <a:rPr lang="en-US" altLang="en-US" dirty="0" err="1"/>
              <a:t>idA</a:t>
            </a:r>
            <a:r>
              <a:rPr lang="en-US" altLang="en-US" dirty="0"/>
              <a:t>’).</a:t>
            </a:r>
            <a:r>
              <a:rPr lang="en-US" altLang="en-US" dirty="0" err="1"/>
              <a:t>style.color</a:t>
            </a:r>
            <a:r>
              <a:rPr lang="en-US" altLang="en-US" dirty="0"/>
              <a:t> = “red”;</a:t>
            </a:r>
          </a:p>
          <a:p>
            <a:endParaRPr lang="en-US" altLang="en-US" dirty="0"/>
          </a:p>
          <a:p>
            <a:r>
              <a:rPr lang="en-US" altLang="en-US" dirty="0"/>
              <a:t>var </a:t>
            </a:r>
            <a:r>
              <a:rPr lang="en-US" altLang="en-US" dirty="0" err="1"/>
              <a:t>idA</a:t>
            </a:r>
            <a:r>
              <a:rPr lang="en-US" altLang="en-US" dirty="0"/>
              <a:t> = </a:t>
            </a:r>
            <a:r>
              <a:rPr lang="en-US" altLang="en-US" dirty="0" err="1"/>
              <a:t>document.getElementById</a:t>
            </a:r>
            <a:r>
              <a:rPr lang="en-US" altLang="en-US" dirty="0"/>
              <a:t>(‘</a:t>
            </a:r>
            <a:r>
              <a:rPr lang="en-US" altLang="en-US" dirty="0" err="1"/>
              <a:t>idA</a:t>
            </a:r>
            <a:r>
              <a:rPr lang="en-US" altLang="en-US" dirty="0"/>
              <a:t>’);</a:t>
            </a:r>
          </a:p>
          <a:p>
            <a:r>
              <a:rPr lang="en-US" altLang="en-US" dirty="0" err="1"/>
              <a:t>idA.style.border</a:t>
            </a:r>
            <a:r>
              <a:rPr lang="en-US" altLang="en-US" dirty="0"/>
              <a:t> = “1px solid grey”;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446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Changing attributes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630740" cy="5305425"/>
          </a:xfrm>
        </p:spPr>
        <p:txBody>
          <a:bodyPr/>
          <a:lstStyle/>
          <a:p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element.</a:t>
            </a:r>
            <a:r>
              <a:rPr lang="en-US" altLang="en-US" dirty="0" err="1"/>
              <a:t>innerHTML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element. </a:t>
            </a:r>
            <a:r>
              <a:rPr lang="en-US" altLang="en-US" dirty="0" err="1"/>
              <a:t>outerHTML</a:t>
            </a:r>
            <a:endParaRPr lang="en-US" altLang="en-US" dirty="0"/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element. </a:t>
            </a:r>
            <a:r>
              <a:rPr lang="en-US" altLang="en-US" dirty="0" err="1"/>
              <a:t>innerText</a:t>
            </a:r>
            <a:r>
              <a:rPr lang="en-US" altLang="en-US" dirty="0"/>
              <a:t>		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element. </a:t>
            </a:r>
            <a:r>
              <a:rPr lang="en-US" altLang="en-US" dirty="0" err="1"/>
              <a:t>outerText</a:t>
            </a:r>
            <a:endParaRPr lang="en-US" altLang="en-US" dirty="0"/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element. </a:t>
            </a:r>
            <a:r>
              <a:rPr lang="en-US" altLang="en-US" dirty="0"/>
              <a:t>style</a:t>
            </a:r>
          </a:p>
          <a:p>
            <a:pPr lvl="1"/>
            <a:r>
              <a:rPr lang="en-US" altLang="en-US" dirty="0"/>
              <a:t>Any </a:t>
            </a:r>
            <a:r>
              <a:rPr lang="en-US" altLang="en-US" dirty="0" err="1"/>
              <a:t>css</a:t>
            </a:r>
            <a:r>
              <a:rPr lang="en-US" altLang="en-US" dirty="0"/>
              <a:t> attribute is a child of “style”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document.</a:t>
            </a:r>
            <a:r>
              <a:rPr lang="en-US" altLang="en-US" dirty="0" err="1"/>
              <a:t>createElement</a:t>
            </a:r>
            <a:r>
              <a:rPr lang="en-US" altLang="en-US" dirty="0"/>
              <a:t>(“div”)</a:t>
            </a:r>
          </a:p>
          <a:p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element.</a:t>
            </a:r>
            <a:r>
              <a:rPr lang="en-US" altLang="en-US" dirty="0" err="1"/>
              <a:t>appendChild</a:t>
            </a:r>
            <a:r>
              <a:rPr lang="en-US" altLang="en-US" dirty="0"/>
              <a:t>(element)</a:t>
            </a:r>
          </a:p>
          <a:p>
            <a:pPr lvl="1"/>
            <a:r>
              <a:rPr lang="en-US" altLang="en-US" dirty="0"/>
              <a:t>One element can only be in one place!</a:t>
            </a:r>
          </a:p>
          <a:p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element.</a:t>
            </a:r>
            <a:r>
              <a:rPr lang="en-US" altLang="en-US" dirty="0" err="1"/>
              <a:t>cloneNode</a:t>
            </a:r>
            <a:r>
              <a:rPr lang="en-US" altLang="en-US" dirty="0"/>
              <a:t>(true)</a:t>
            </a:r>
          </a:p>
          <a:p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element.</a:t>
            </a:r>
            <a:r>
              <a:rPr lang="en-US" altLang="en-US" dirty="0" err="1"/>
              <a:t>insertBefore</a:t>
            </a:r>
            <a:r>
              <a:rPr lang="en-US" altLang="en-US" dirty="0"/>
              <a:t>(</a:t>
            </a:r>
            <a:r>
              <a:rPr lang="en-US" altLang="en-US" dirty="0" err="1"/>
              <a:t>newFirstElement</a:t>
            </a:r>
            <a:r>
              <a:rPr lang="en-US" altLang="en-US" dirty="0"/>
              <a:t>, </a:t>
            </a:r>
            <a:r>
              <a:rPr lang="en-US" altLang="en-US" dirty="0" err="1"/>
              <a:t>existingElement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163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Special functions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767" y="963613"/>
            <a:ext cx="7198692" cy="5527674"/>
          </a:xfrm>
        </p:spPr>
        <p:txBody>
          <a:bodyPr/>
          <a:lstStyle/>
          <a:p>
            <a:r>
              <a:rPr lang="en-US" altLang="en-US" dirty="0"/>
              <a:t>console.log(“A little something for the console”);</a:t>
            </a:r>
          </a:p>
          <a:p>
            <a:r>
              <a:rPr lang="en-US" altLang="en-US" dirty="0"/>
              <a:t>alert(“Some important message for a user”);</a:t>
            </a:r>
          </a:p>
          <a:p>
            <a:pPr lvl="1"/>
            <a:r>
              <a:rPr lang="en-US" altLang="en-US" dirty="0"/>
              <a:t>Note that these can (will) be disabled by users</a:t>
            </a:r>
          </a:p>
          <a:p>
            <a:r>
              <a:rPr lang="en-US" altLang="en-US" dirty="0"/>
              <a:t>confirm(“Are you sure?”)</a:t>
            </a:r>
          </a:p>
          <a:p>
            <a:pPr lvl="1"/>
            <a:r>
              <a:rPr lang="en-US" altLang="en-US" dirty="0"/>
              <a:t>Can be used in if-statements</a:t>
            </a:r>
          </a:p>
          <a:p>
            <a:pPr marL="457200" lvl="1" indent="0">
              <a:buNone/>
            </a:pPr>
            <a:r>
              <a:rPr lang="en-US" altLang="en-US" sz="1400" dirty="0"/>
              <a:t>&lt;p id="a"&gt;Click the button.&lt;/p&gt;</a:t>
            </a:r>
          </a:p>
          <a:p>
            <a:pPr marL="457200" lvl="1" indent="0">
              <a:buNone/>
            </a:pPr>
            <a:r>
              <a:rPr lang="en-US" altLang="en-US" sz="1400" dirty="0"/>
              <a:t>&lt;button onclick="</a:t>
            </a:r>
            <a:r>
              <a:rPr lang="en-US" altLang="en-US" sz="1400" dirty="0" err="1"/>
              <a:t>myFunction</a:t>
            </a:r>
            <a:r>
              <a:rPr lang="en-US" altLang="en-US" sz="1400" dirty="0"/>
              <a:t>()"&gt;Try it&lt;/button&gt;</a:t>
            </a:r>
          </a:p>
          <a:p>
            <a:pPr marL="457200" lvl="1" indent="0">
              <a:buNone/>
            </a:pPr>
            <a:r>
              <a:rPr lang="en-US" altLang="en-US" sz="1400" dirty="0"/>
              <a:t>&lt;script&gt;</a:t>
            </a:r>
          </a:p>
          <a:p>
            <a:pPr marL="457200" lvl="1" indent="0">
              <a:buNone/>
            </a:pPr>
            <a:r>
              <a:rPr lang="en-US" altLang="en-US" sz="1400" dirty="0"/>
              <a:t>  function </a:t>
            </a:r>
            <a:r>
              <a:rPr lang="en-US" altLang="en-US" sz="1400" dirty="0" err="1"/>
              <a:t>myFunction</a:t>
            </a:r>
            <a:r>
              <a:rPr lang="en-US" altLang="en-US" sz="1400" dirty="0"/>
              <a:t>() {</a:t>
            </a:r>
          </a:p>
          <a:p>
            <a:pPr marL="457200" lvl="1" indent="0">
              <a:buNone/>
            </a:pPr>
            <a:r>
              <a:rPr lang="en-US" altLang="en-US" sz="1400" dirty="0"/>
              <a:t>    if(confirm(“Are you sure?")) {</a:t>
            </a:r>
          </a:p>
          <a:p>
            <a:pPr marL="457200" lvl="1" indent="0"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document.getElementById</a:t>
            </a:r>
            <a:r>
              <a:rPr lang="en-US" altLang="en-US" sz="1400" dirty="0"/>
              <a:t>("a").</a:t>
            </a:r>
            <a:r>
              <a:rPr lang="en-US" altLang="en-US" sz="1400" dirty="0" err="1"/>
              <a:t>style.color</a:t>
            </a:r>
            <a:r>
              <a:rPr lang="en-US" altLang="en-US" sz="1400" dirty="0"/>
              <a:t> = "blue";</a:t>
            </a:r>
          </a:p>
          <a:p>
            <a:pPr marL="457200" lvl="1" indent="0">
              <a:buNone/>
            </a:pPr>
            <a:r>
              <a:rPr lang="en-US" altLang="en-US" sz="1400" dirty="0"/>
              <a:t>    } else {</a:t>
            </a:r>
          </a:p>
          <a:p>
            <a:pPr marL="457200" lvl="1" indent="0"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document.getElementById</a:t>
            </a:r>
            <a:r>
              <a:rPr lang="en-US" altLang="en-US" sz="1400" dirty="0"/>
              <a:t>("a").</a:t>
            </a:r>
            <a:r>
              <a:rPr lang="en-US" altLang="en-US" sz="1400" dirty="0" err="1"/>
              <a:t>style.color</a:t>
            </a:r>
            <a:r>
              <a:rPr lang="en-US" altLang="en-US" sz="1400" dirty="0"/>
              <a:t> = "red";</a:t>
            </a:r>
          </a:p>
          <a:p>
            <a:pPr marL="457200" lvl="1" indent="0">
              <a:buNone/>
            </a:pPr>
            <a:r>
              <a:rPr lang="en-US" altLang="en-US" sz="1400" dirty="0"/>
              <a:t>    }</a:t>
            </a:r>
          </a:p>
          <a:p>
            <a:pPr marL="457200" lvl="1" indent="0">
              <a:buNone/>
            </a:pPr>
            <a:r>
              <a:rPr lang="en-US" altLang="en-US" sz="1400" dirty="0"/>
              <a:t>  }</a:t>
            </a:r>
          </a:p>
          <a:p>
            <a:pPr marL="457200" lvl="1" indent="0">
              <a:buNone/>
            </a:pPr>
            <a:r>
              <a:rPr lang="en-US" altLang="en-US" sz="1400" dirty="0"/>
              <a:t>&lt;/script&gt;</a:t>
            </a:r>
          </a:p>
          <a:p>
            <a:r>
              <a:rPr lang="en-US" altLang="en-US" dirty="0" err="1"/>
              <a:t>Date.now</a:t>
            </a:r>
            <a:r>
              <a:rPr lang="en-US" altLang="en-US" dirty="0"/>
              <a:t>()</a:t>
            </a:r>
          </a:p>
          <a:p>
            <a:pPr lvl="1"/>
            <a:endParaRPr lang="en-US" altLang="en-US" dirty="0"/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741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Special functions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767" y="963613"/>
            <a:ext cx="7198692" cy="5527674"/>
          </a:xfrm>
        </p:spPr>
        <p:txBody>
          <a:bodyPr/>
          <a:lstStyle/>
          <a:p>
            <a:r>
              <a:rPr lang="en-US" altLang="en-US" dirty="0" err="1"/>
              <a:t>Date.now</a:t>
            </a:r>
            <a:r>
              <a:rPr lang="en-US" altLang="en-US" dirty="0"/>
              <a:t>()</a:t>
            </a:r>
          </a:p>
          <a:p>
            <a:r>
              <a:rPr lang="en-US" altLang="en-US" dirty="0" err="1"/>
              <a:t>setTimeout</a:t>
            </a:r>
            <a:r>
              <a:rPr lang="en-US" altLang="en-US" dirty="0"/>
              <a:t>(function, milliseconds);</a:t>
            </a:r>
          </a:p>
          <a:p>
            <a:pPr lvl="1"/>
            <a:r>
              <a:rPr lang="en-US" altLang="en-US" dirty="0"/>
              <a:t>Will execute x milliseconds after being called</a:t>
            </a:r>
          </a:p>
          <a:p>
            <a:r>
              <a:rPr lang="en-US" altLang="en-US" dirty="0" err="1"/>
              <a:t>setInterval</a:t>
            </a:r>
            <a:r>
              <a:rPr lang="en-US" altLang="en-US" dirty="0"/>
              <a:t>(function, milliseconds);</a:t>
            </a:r>
          </a:p>
          <a:p>
            <a:pPr lvl="1"/>
            <a:r>
              <a:rPr lang="en-US" altLang="en-US" dirty="0"/>
              <a:t>Will execute in a loop with x milliseconds between iterations</a:t>
            </a:r>
          </a:p>
          <a:p>
            <a:pPr lvl="1"/>
            <a:endParaRPr lang="en-US" altLang="en-US" dirty="0"/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380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Variables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263" y="1124744"/>
            <a:ext cx="8278812" cy="5305425"/>
          </a:xfrm>
        </p:spPr>
        <p:txBody>
          <a:bodyPr/>
          <a:lstStyle/>
          <a:p>
            <a:r>
              <a:rPr lang="en-US" altLang="en-US" dirty="0"/>
              <a:t>JS variables have no explicit types</a:t>
            </a:r>
          </a:p>
          <a:p>
            <a:r>
              <a:rPr lang="en-US" altLang="en-US" dirty="0"/>
              <a:t>Types are inferred on declaration</a:t>
            </a:r>
          </a:p>
          <a:p>
            <a:r>
              <a:rPr lang="en-US" altLang="en-US" dirty="0"/>
              <a:t>Assigning a new value of a different type will change the type</a:t>
            </a:r>
          </a:p>
          <a:p>
            <a:r>
              <a:rPr lang="en-US" altLang="en-US" dirty="0"/>
              <a:t>Assignment is done with </a:t>
            </a:r>
            <a:r>
              <a:rPr lang="en-US" altLang="en-US" b="1" dirty="0"/>
              <a:t>=</a:t>
            </a:r>
          </a:p>
          <a:p>
            <a:pPr lvl="1"/>
            <a:r>
              <a:rPr lang="en-US" altLang="en-US" dirty="0"/>
              <a:t>const,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altLang="en-US" dirty="0"/>
              <a:t> &amp; let</a:t>
            </a:r>
          </a:p>
          <a:p>
            <a:pPr lvl="1"/>
            <a:r>
              <a:rPr lang="en-US" altLang="en-US" b="1" dirty="0"/>
              <a:t>const</a:t>
            </a:r>
            <a:r>
              <a:rPr lang="en-US" altLang="en-US" dirty="0"/>
              <a:t> can not be altered after initial assignment</a:t>
            </a:r>
          </a:p>
          <a:p>
            <a:pPr lvl="1"/>
            <a:r>
              <a:rPr lang="en-US" altLang="en-US" b="1" dirty="0"/>
              <a:t>let</a:t>
            </a:r>
            <a:r>
              <a:rPr lang="en-US" altLang="en-US" dirty="0"/>
              <a:t> will give you error messages</a:t>
            </a:r>
          </a:p>
          <a:p>
            <a:pPr marL="0" indent="0">
              <a:buNone/>
            </a:pPr>
            <a:r>
              <a:rPr lang="en-US" altLang="en-US" dirty="0"/>
              <a:t>let number = “5”;</a:t>
            </a:r>
          </a:p>
          <a:p>
            <a:pPr marL="0" indent="0">
              <a:buNone/>
            </a:pPr>
            <a:r>
              <a:rPr lang="en-US" altLang="en-US" dirty="0"/>
              <a:t>number = </a:t>
            </a:r>
            <a:r>
              <a:rPr lang="en-US" altLang="en-US" dirty="0" err="1"/>
              <a:t>parseInt</a:t>
            </a:r>
            <a:r>
              <a:rPr lang="en-US" altLang="en-US" dirty="0"/>
              <a:t>(number);</a:t>
            </a:r>
          </a:p>
          <a:p>
            <a:pPr marL="0" indent="0">
              <a:buNone/>
            </a:pPr>
            <a:r>
              <a:rPr lang="en-US" altLang="en-US" dirty="0"/>
              <a:t>&gt;&gt; 5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265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Variables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263" y="1124744"/>
            <a:ext cx="8278812" cy="5305425"/>
          </a:xfrm>
        </p:spPr>
        <p:txBody>
          <a:bodyPr/>
          <a:lstStyle/>
          <a:p>
            <a:r>
              <a:rPr lang="en-US" altLang="en-US" dirty="0"/>
              <a:t>Variables can contain any datatype, including</a:t>
            </a:r>
          </a:p>
          <a:p>
            <a:pPr lvl="1"/>
            <a:r>
              <a:rPr lang="en-US" altLang="en-US" dirty="0"/>
              <a:t>Strings</a:t>
            </a:r>
          </a:p>
          <a:p>
            <a:pPr lvl="1"/>
            <a:r>
              <a:rPr lang="en-US" altLang="en-US" dirty="0"/>
              <a:t>Integers</a:t>
            </a:r>
          </a:p>
          <a:p>
            <a:pPr lvl="1"/>
            <a:r>
              <a:rPr lang="en-US" altLang="en-US" dirty="0"/>
              <a:t>Decimal numbers</a:t>
            </a:r>
          </a:p>
          <a:p>
            <a:pPr lvl="1"/>
            <a:r>
              <a:rPr lang="en-US" altLang="en-US" dirty="0"/>
              <a:t>Arrays</a:t>
            </a:r>
          </a:p>
          <a:p>
            <a:pPr lvl="1"/>
            <a:r>
              <a:rPr lang="en-US" altLang="en-US" dirty="0"/>
              <a:t>Functions</a:t>
            </a:r>
          </a:p>
          <a:p>
            <a:pPr lvl="1"/>
            <a:r>
              <a:rPr lang="en-US" altLang="en-US" dirty="0"/>
              <a:t>Objects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let </a:t>
            </a:r>
            <a:r>
              <a:rPr lang="en-US" altLang="en-US" dirty="0" err="1"/>
              <a:t>doubler</a:t>
            </a:r>
            <a:r>
              <a:rPr lang="en-US" altLang="en-US" dirty="0"/>
              <a:t> = function(number) { return number*2; }</a:t>
            </a:r>
          </a:p>
          <a:p>
            <a:pPr marL="0" indent="0">
              <a:buNone/>
            </a:pPr>
            <a:r>
              <a:rPr lang="en-US" altLang="en-US" dirty="0" err="1"/>
              <a:t>doubler</a:t>
            </a:r>
            <a:r>
              <a:rPr lang="en-US" altLang="en-US" dirty="0"/>
              <a:t>(4)</a:t>
            </a:r>
          </a:p>
          <a:p>
            <a:pPr marL="0" indent="0">
              <a:buNone/>
            </a:pPr>
            <a:r>
              <a:rPr lang="en-US" altLang="en-US" dirty="0"/>
              <a:t>&gt;&gt; 8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7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Arithmetic and comparisons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263" y="1124744"/>
            <a:ext cx="8278812" cy="5305425"/>
          </a:xfrm>
        </p:spPr>
        <p:txBody>
          <a:bodyPr/>
          <a:lstStyle/>
          <a:p>
            <a:r>
              <a:rPr lang="en-US" altLang="en-US" dirty="0"/>
              <a:t>Same arithmetic operators as Java:</a:t>
            </a:r>
          </a:p>
          <a:p>
            <a:r>
              <a:rPr lang="en-US" altLang="en-US" dirty="0"/>
              <a:t>+ - * / % ++ -- += -=</a:t>
            </a:r>
          </a:p>
          <a:p>
            <a:r>
              <a:rPr lang="en-US" altLang="en-US" dirty="0"/>
              <a:t>&lt; &lt;= &gt; &gt;= == != &amp;&amp; || !</a:t>
            </a:r>
          </a:p>
          <a:p>
            <a:r>
              <a:rPr lang="en-US" altLang="en-US" dirty="0"/>
              <a:t>=== and !== check both type and value</a:t>
            </a:r>
          </a:p>
          <a:p>
            <a:pPr lvl="1"/>
            <a:r>
              <a:rPr lang="en-US" altLang="en-US" dirty="0"/>
              <a:t>1 == “1”		&gt;&gt; true</a:t>
            </a:r>
          </a:p>
          <a:p>
            <a:pPr lvl="1"/>
            <a:r>
              <a:rPr lang="en-US" altLang="en-US" dirty="0"/>
              <a:t>1 === “1”	&gt;&gt; false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262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Functions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263" y="1124744"/>
            <a:ext cx="8278812" cy="5305425"/>
          </a:xfrm>
        </p:spPr>
        <p:txBody>
          <a:bodyPr/>
          <a:lstStyle/>
          <a:p>
            <a:r>
              <a:rPr lang="en-US" altLang="en-US" dirty="0"/>
              <a:t>Functions and methods are two words for the same thing</a:t>
            </a:r>
          </a:p>
          <a:p>
            <a:pPr lvl="1"/>
            <a:r>
              <a:rPr lang="en-US" altLang="en-US" dirty="0"/>
              <a:t>Since variable types are not declared, return types and parameter types are not declared either</a:t>
            </a:r>
          </a:p>
          <a:p>
            <a:pPr lvl="1"/>
            <a:r>
              <a:rPr lang="en-US" altLang="en-US" dirty="0"/>
              <a:t>function plus2(number) { return number+2; }</a:t>
            </a:r>
          </a:p>
          <a:p>
            <a:pPr lvl="2"/>
            <a:r>
              <a:rPr lang="en-US" altLang="en-US" dirty="0"/>
              <a:t>plus2(2); 	&gt;&gt; 4 		(int)</a:t>
            </a:r>
          </a:p>
          <a:p>
            <a:pPr lvl="2"/>
            <a:r>
              <a:rPr lang="en-US" altLang="en-US" dirty="0"/>
              <a:t>plus2(2.2); 	&gt;&gt; 4.2		(double)</a:t>
            </a:r>
          </a:p>
          <a:p>
            <a:pPr lvl="2"/>
            <a:r>
              <a:rPr lang="en-US" altLang="en-US" dirty="0"/>
              <a:t>plus2(“2”)	&gt;&gt; “22”		(string)</a:t>
            </a:r>
          </a:p>
          <a:p>
            <a:pPr lvl="1"/>
            <a:r>
              <a:rPr lang="en-US" altLang="en-US" dirty="0"/>
              <a:t>let plus2 = function(number) { return number+2; }</a:t>
            </a:r>
          </a:p>
          <a:p>
            <a:pPr lvl="2"/>
            <a:r>
              <a:rPr lang="en-US" altLang="en-US" dirty="0"/>
              <a:t>Creates the same method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Multiple parameters possible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986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Objects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263" y="1124744"/>
            <a:ext cx="8278812" cy="53054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let person = {</a:t>
            </a:r>
          </a:p>
          <a:p>
            <a:pPr marL="0" indent="0">
              <a:buNone/>
            </a:pPr>
            <a:r>
              <a:rPr lang="en-US" altLang="en-US" dirty="0"/>
              <a:t>  name : “Jackie Chan”,</a:t>
            </a:r>
          </a:p>
          <a:p>
            <a:pPr marL="0" indent="0">
              <a:buNone/>
            </a:pPr>
            <a:r>
              <a:rPr lang="en-US" altLang="en-US" dirty="0"/>
              <a:t>  birthyear : 1954,</a:t>
            </a:r>
          </a:p>
          <a:p>
            <a:pPr marL="0" indent="0">
              <a:buNone/>
            </a:pPr>
            <a:r>
              <a:rPr lang="en-US" altLang="en-US" dirty="0"/>
              <a:t>  age : function() {</a:t>
            </a:r>
          </a:p>
          <a:p>
            <a:pPr marL="0" indent="0">
              <a:buNone/>
            </a:pPr>
            <a:r>
              <a:rPr lang="en-US" altLang="en-US" dirty="0"/>
              <a:t>    return 2019 – 1954;</a:t>
            </a:r>
          </a:p>
          <a:p>
            <a:pPr marL="0" indent="0">
              <a:buNone/>
            </a:pPr>
            <a:r>
              <a:rPr lang="en-US" altLang="en-US" dirty="0"/>
              <a:t>  }</a:t>
            </a:r>
          </a:p>
          <a:p>
            <a:pPr marL="0" indent="0">
              <a:buNone/>
            </a:pPr>
            <a:r>
              <a:rPr lang="en-US" altLang="en-US" dirty="0"/>
              <a:t>}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err="1"/>
              <a:t>person.age</a:t>
            </a:r>
            <a:r>
              <a:rPr lang="en-US" altLang="en-US" dirty="0"/>
              <a:t>()		&gt;&gt; 65</a:t>
            </a:r>
          </a:p>
          <a:p>
            <a:pPr marL="0" indent="0">
              <a:buNone/>
            </a:pPr>
            <a:r>
              <a:rPr lang="en-US" altLang="en-US" dirty="0"/>
              <a:t>person.name		&gt;&gt; “Jackie Chan”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173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If-Then-Else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263" y="1124744"/>
            <a:ext cx="8278812" cy="53054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if(2 + 2 == 5) {</a:t>
            </a:r>
          </a:p>
          <a:p>
            <a:pPr marL="0" indent="0">
              <a:buNone/>
            </a:pPr>
            <a:r>
              <a:rPr lang="en-US" altLang="en-US" dirty="0"/>
              <a:t>  debug.log(“Browser malfunction”);</a:t>
            </a:r>
          </a:p>
          <a:p>
            <a:pPr marL="0" indent="0">
              <a:buNone/>
            </a:pPr>
            <a:r>
              <a:rPr lang="en-US" altLang="en-US" dirty="0"/>
              <a:t>} else if (2 + 2 === 4) {</a:t>
            </a:r>
          </a:p>
          <a:p>
            <a:pPr marL="0" indent="0">
              <a:buNone/>
            </a:pPr>
            <a:r>
              <a:rPr lang="en-US" altLang="en-US" dirty="0"/>
              <a:t>  debug.log(“Hope remains”);</a:t>
            </a:r>
          </a:p>
          <a:p>
            <a:pPr marL="0" indent="0">
              <a:buNone/>
            </a:pPr>
            <a:r>
              <a:rPr lang="en-US" altLang="en-US" dirty="0"/>
              <a:t>} else {</a:t>
            </a:r>
          </a:p>
          <a:p>
            <a:pPr marL="0" indent="0">
              <a:buNone/>
            </a:pPr>
            <a:r>
              <a:rPr lang="en-US" altLang="en-US" dirty="0"/>
              <a:t>  debug.log(“Sadness ensues”);</a:t>
            </a:r>
          </a:p>
          <a:p>
            <a:pPr marL="0" indent="0">
              <a:buNone/>
            </a:pPr>
            <a:r>
              <a:rPr lang="en-US" altLang="en-US" dirty="0"/>
              <a:t>}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49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6314FAE5-9848-465B-839F-8A742FEF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HTML &amp; CSS Recap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C62A0464-C123-4A8F-8A64-2E32E81D6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054676" cy="53054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u="sng" dirty="0"/>
              <a:t>Questions from last time:</a:t>
            </a:r>
          </a:p>
          <a:p>
            <a:r>
              <a:rPr lang="en-US" altLang="en-US" dirty="0"/>
              <a:t>Is HTML and CSS Turing complete?</a:t>
            </a:r>
          </a:p>
          <a:p>
            <a:pPr lvl="1"/>
            <a:r>
              <a:rPr lang="en-US" altLang="en-US" dirty="0"/>
              <a:t>Neither is on its own</a:t>
            </a:r>
          </a:p>
          <a:p>
            <a:pPr lvl="1"/>
            <a:r>
              <a:rPr lang="en-US" altLang="en-US" dirty="0"/>
              <a:t>Together, they can emulate a specific rule (Rule 110), which, by definition, makes them Turing complete.</a:t>
            </a:r>
          </a:p>
          <a:p>
            <a:pPr lvl="1"/>
            <a:r>
              <a:rPr lang="en-US" altLang="en-US" dirty="0"/>
              <a:t>Implementation: </a:t>
            </a:r>
            <a:r>
              <a:rPr lang="en-US" altLang="en-US" dirty="0">
                <a:hlinkClick r:id="rId2"/>
              </a:rPr>
              <a:t>http://eli.fox-epste.in/rule110-full.html</a:t>
            </a:r>
            <a:endParaRPr lang="en-US" altLang="en-US" dirty="0"/>
          </a:p>
          <a:p>
            <a:pPr lvl="1"/>
            <a:r>
              <a:rPr lang="en-US" altLang="en-US" dirty="0"/>
              <a:t>Relies on per-cycle user-input</a:t>
            </a:r>
          </a:p>
          <a:p>
            <a:pPr lvl="1"/>
            <a:r>
              <a:rPr lang="en-US" altLang="en-US" dirty="0"/>
              <a:t>Hacks browser interpretation</a:t>
            </a:r>
          </a:p>
          <a:p>
            <a:pPr lvl="1"/>
            <a:r>
              <a:rPr lang="en-US" altLang="en-US" dirty="0"/>
              <a:t>Is it really </a:t>
            </a:r>
            <a:r>
              <a:rPr lang="en-US" altLang="en-US" dirty="0" err="1"/>
              <a:t>turing</a:t>
            </a:r>
            <a:r>
              <a:rPr lang="en-US" altLang="en-US" dirty="0"/>
              <a:t> complete?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7D06D92E-2580-4597-B7ED-92959C7207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58F7DD66-59C9-4FD4-94DA-1504421F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2C88AB-570C-4574-9DB5-EE2C83D91A72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26FFD7FE-A761-4A40-9F4B-58ECBAE7E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Switch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396" y="962818"/>
            <a:ext cx="3028556" cy="552846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switch (new Date().</a:t>
            </a:r>
            <a:r>
              <a:rPr lang="en-US" sz="1600" dirty="0" err="1"/>
              <a:t>getDay</a:t>
            </a:r>
            <a:r>
              <a:rPr lang="en-US" sz="1600" dirty="0"/>
              <a:t>()) {</a:t>
            </a:r>
            <a:br>
              <a:rPr lang="en-US" sz="1600" dirty="0"/>
            </a:br>
            <a:r>
              <a:rPr lang="en-US" sz="1600" dirty="0"/>
              <a:t>  case 0:</a:t>
            </a:r>
            <a:br>
              <a:rPr lang="en-US" sz="1600" dirty="0"/>
            </a:br>
            <a:r>
              <a:rPr lang="en-US" sz="1600" dirty="0"/>
              <a:t>    day = "Sunday";</a:t>
            </a:r>
            <a:br>
              <a:rPr lang="en-US" sz="1600" dirty="0"/>
            </a:br>
            <a:r>
              <a:rPr lang="en-US" sz="1600" dirty="0"/>
              <a:t>    break;</a:t>
            </a:r>
            <a:br>
              <a:rPr lang="en-US" sz="1600" dirty="0"/>
            </a:br>
            <a:r>
              <a:rPr lang="en-US" sz="1600" dirty="0"/>
              <a:t>  case 1:</a:t>
            </a:r>
            <a:br>
              <a:rPr lang="en-US" sz="1600" dirty="0"/>
            </a:br>
            <a:r>
              <a:rPr lang="en-US" sz="1600" dirty="0"/>
              <a:t>    day = "Monday";</a:t>
            </a:r>
            <a:br>
              <a:rPr lang="en-US" sz="1600" dirty="0"/>
            </a:br>
            <a:r>
              <a:rPr lang="en-US" sz="1600" dirty="0"/>
              <a:t>    break;</a:t>
            </a:r>
            <a:br>
              <a:rPr lang="en-US" sz="1600" dirty="0"/>
            </a:br>
            <a:r>
              <a:rPr lang="en-US" sz="1600" dirty="0"/>
              <a:t>  case 2:</a:t>
            </a:r>
            <a:br>
              <a:rPr lang="en-US" sz="1600" dirty="0"/>
            </a:br>
            <a:r>
              <a:rPr lang="en-US" sz="1600" dirty="0"/>
              <a:t>     day = "Tuesday";</a:t>
            </a:r>
            <a:br>
              <a:rPr lang="en-US" sz="1600" dirty="0"/>
            </a:br>
            <a:r>
              <a:rPr lang="en-US" sz="1600" dirty="0"/>
              <a:t>    break;</a:t>
            </a:r>
            <a:br>
              <a:rPr lang="en-US" sz="1600" dirty="0"/>
            </a:br>
            <a:r>
              <a:rPr lang="en-US" sz="1600" dirty="0"/>
              <a:t>  case 3:</a:t>
            </a:r>
            <a:br>
              <a:rPr lang="en-US" sz="1600" dirty="0"/>
            </a:br>
            <a:r>
              <a:rPr lang="en-US" sz="1600" dirty="0"/>
              <a:t>    day = "Wednesday";</a:t>
            </a:r>
            <a:br>
              <a:rPr lang="en-US" sz="1600" dirty="0"/>
            </a:br>
            <a:r>
              <a:rPr lang="en-US" sz="1600" dirty="0"/>
              <a:t>    break;</a:t>
            </a:r>
            <a:br>
              <a:rPr lang="en-US" sz="1600" dirty="0"/>
            </a:br>
            <a:r>
              <a:rPr lang="en-US" sz="1600" dirty="0"/>
              <a:t>  case 4:</a:t>
            </a:r>
            <a:br>
              <a:rPr lang="en-US" sz="1600" dirty="0"/>
            </a:br>
            <a:r>
              <a:rPr lang="en-US" sz="1600" dirty="0"/>
              <a:t>    day = "Thursday";</a:t>
            </a:r>
            <a:br>
              <a:rPr lang="en-US" sz="1600" dirty="0"/>
            </a:br>
            <a:r>
              <a:rPr lang="en-US" sz="1600" dirty="0"/>
              <a:t>    break;</a:t>
            </a:r>
            <a:br>
              <a:rPr lang="en-US" sz="1600" dirty="0"/>
            </a:br>
            <a:r>
              <a:rPr lang="en-US" sz="1600" dirty="0"/>
              <a:t>  case 5:</a:t>
            </a:r>
            <a:br>
              <a:rPr lang="en-US" sz="1600" dirty="0"/>
            </a:br>
            <a:r>
              <a:rPr lang="en-US" sz="1600" dirty="0"/>
              <a:t>    day = "Friday";</a:t>
            </a:r>
            <a:br>
              <a:rPr lang="en-US" sz="1600" dirty="0"/>
            </a:br>
            <a:r>
              <a:rPr lang="en-US" sz="1600" dirty="0"/>
              <a:t>    break;</a:t>
            </a:r>
            <a:br>
              <a:rPr lang="en-US" sz="1600" dirty="0"/>
            </a:br>
            <a:r>
              <a:rPr lang="en-US" sz="1600" dirty="0"/>
              <a:t>  case 6:</a:t>
            </a:r>
            <a:br>
              <a:rPr lang="en-US" sz="1600" dirty="0"/>
            </a:br>
            <a:r>
              <a:rPr lang="en-US" sz="1600" dirty="0"/>
              <a:t>    day = "Saturday";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altLang="en-US" dirty="0"/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401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Arrays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396" y="962818"/>
            <a:ext cx="6268916" cy="552846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let array = [1, “b”, [2, 4]];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err="1"/>
              <a:t>array.length</a:t>
            </a:r>
            <a:r>
              <a:rPr lang="en-US" altLang="en-US" dirty="0"/>
              <a:t>;		&gt;&gt; 3</a:t>
            </a:r>
          </a:p>
          <a:p>
            <a:pPr marL="0" indent="0">
              <a:buNone/>
            </a:pPr>
            <a:r>
              <a:rPr lang="en-US" altLang="en-US" dirty="0"/>
              <a:t>array[2].length		&gt;&gt; 2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6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Loops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396" y="962818"/>
            <a:ext cx="3460604" cy="5528469"/>
          </a:xfrm>
        </p:spPr>
        <p:txBody>
          <a:bodyPr/>
          <a:lstStyle/>
          <a:p>
            <a:pPr marL="0" indent="0">
              <a:buNone/>
            </a:pPr>
            <a:r>
              <a:rPr lang="da-DK" sz="1800" dirty="0"/>
              <a:t>for (i = 0; i &lt; </a:t>
            </a:r>
            <a:r>
              <a:rPr lang="da-DK" sz="1800" dirty="0" err="1"/>
              <a:t>cars.length</a:t>
            </a:r>
            <a:r>
              <a:rPr lang="da-DK" sz="1800" dirty="0"/>
              <a:t>; i++) { </a:t>
            </a:r>
            <a:br>
              <a:rPr lang="da-DK" sz="1200" dirty="0"/>
            </a:br>
            <a:r>
              <a:rPr lang="da-DK" sz="1800" dirty="0"/>
              <a:t>  </a:t>
            </a:r>
            <a:r>
              <a:rPr lang="da-DK" sz="1800" dirty="0" err="1"/>
              <a:t>text</a:t>
            </a:r>
            <a:r>
              <a:rPr lang="da-DK" sz="1800" dirty="0"/>
              <a:t> += </a:t>
            </a:r>
            <a:r>
              <a:rPr lang="da-DK" sz="1800" dirty="0" err="1"/>
              <a:t>cars</a:t>
            </a:r>
            <a:r>
              <a:rPr lang="da-DK" sz="1800" dirty="0"/>
              <a:t>[i] + "&lt;</a:t>
            </a:r>
            <a:r>
              <a:rPr lang="da-DK" sz="1800" dirty="0" err="1"/>
              <a:t>br</a:t>
            </a:r>
            <a:r>
              <a:rPr lang="da-DK" sz="1800" dirty="0"/>
              <a:t>&gt;";</a:t>
            </a:r>
            <a:br>
              <a:rPr lang="da-DK" sz="1200" dirty="0"/>
            </a:br>
            <a:r>
              <a:rPr lang="da-DK" sz="1800" dirty="0"/>
              <a:t>}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da-DK" sz="1800" dirty="0"/>
              <a:t>for (x in person) {</a:t>
            </a:r>
            <a:br>
              <a:rPr lang="da-DK" sz="1800" dirty="0"/>
            </a:br>
            <a:r>
              <a:rPr lang="da-DK" sz="1800" dirty="0"/>
              <a:t>  </a:t>
            </a:r>
            <a:r>
              <a:rPr lang="da-DK" sz="1800" dirty="0" err="1"/>
              <a:t>text</a:t>
            </a:r>
            <a:r>
              <a:rPr lang="da-DK" sz="1800" dirty="0"/>
              <a:t> += person[x];</a:t>
            </a:r>
            <a:br>
              <a:rPr lang="da-DK" sz="1800" dirty="0"/>
            </a:br>
            <a:r>
              <a:rPr lang="da-DK" sz="1800" dirty="0"/>
              <a:t>}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sz="1800" dirty="0"/>
              <a:t>while (</a:t>
            </a:r>
            <a:r>
              <a:rPr lang="en-US" sz="1800" dirty="0" err="1"/>
              <a:t>i</a:t>
            </a:r>
            <a:r>
              <a:rPr lang="en-US" sz="1800" dirty="0"/>
              <a:t> &lt; 10) {</a:t>
            </a:r>
            <a:br>
              <a:rPr lang="en-US" sz="1800" dirty="0"/>
            </a:br>
            <a:r>
              <a:rPr lang="en-US" sz="1800" dirty="0"/>
              <a:t>  text += "The number is " + </a:t>
            </a:r>
            <a:r>
              <a:rPr lang="en-US" sz="1800" dirty="0" err="1"/>
              <a:t>i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dirty="0" err="1"/>
              <a:t>i</a:t>
            </a:r>
            <a:r>
              <a:rPr lang="en-US" sz="1800" dirty="0"/>
              <a:t>++;</a:t>
            </a:r>
            <a:br>
              <a:rPr lang="en-US" sz="1800" dirty="0"/>
            </a:b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sz="1800" dirty="0"/>
              <a:t>do {</a:t>
            </a:r>
            <a:br>
              <a:rPr lang="en-US" sz="1800" dirty="0"/>
            </a:br>
            <a:r>
              <a:rPr lang="en-US" sz="1800" dirty="0"/>
              <a:t>  text += "The number is " + </a:t>
            </a:r>
            <a:r>
              <a:rPr lang="en-US" sz="1800" dirty="0" err="1"/>
              <a:t>i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dirty="0" err="1"/>
              <a:t>i</a:t>
            </a:r>
            <a:r>
              <a:rPr lang="en-US" sz="1800" dirty="0"/>
              <a:t>++;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/>
              <a:t>while (</a:t>
            </a:r>
            <a:r>
              <a:rPr lang="en-US" sz="1800" dirty="0" err="1"/>
              <a:t>i</a:t>
            </a:r>
            <a:r>
              <a:rPr lang="en-US" sz="1800" dirty="0"/>
              <a:t> &lt; 10);</a:t>
            </a:r>
            <a:endParaRPr lang="en-US" altLang="en-US" dirty="0"/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567CAEE7-323E-42AF-9887-4E6C4EC940CA}"/>
              </a:ext>
            </a:extLst>
          </p:cNvPr>
          <p:cNvSpPr txBox="1">
            <a:spLocks/>
          </p:cNvSpPr>
          <p:nvPr/>
        </p:nvSpPr>
        <p:spPr bwMode="auto">
          <a:xfrm>
            <a:off x="4701509" y="962818"/>
            <a:ext cx="41909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break;</a:t>
            </a:r>
          </a:p>
          <a:p>
            <a:pPr lvl="1"/>
            <a:r>
              <a:rPr lang="en-US" altLang="en-US" dirty="0"/>
              <a:t>Exits loop</a:t>
            </a:r>
          </a:p>
          <a:p>
            <a:r>
              <a:rPr lang="en-US" altLang="en-US" dirty="0"/>
              <a:t>continue;</a:t>
            </a:r>
          </a:p>
          <a:p>
            <a:pPr lvl="1"/>
            <a:r>
              <a:rPr lang="en-US" altLang="en-US" dirty="0"/>
              <a:t>Skips to next round of loop</a:t>
            </a:r>
          </a:p>
        </p:txBody>
      </p:sp>
    </p:spTree>
    <p:extLst>
      <p:ext uri="{BB962C8B-B14F-4D97-AF65-F5344CB8AC3E}">
        <p14:creationId xmlns:p14="http://schemas.microsoft.com/office/powerpoint/2010/main" val="2105263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276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Comments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263" y="1124744"/>
            <a:ext cx="8278812" cy="5305425"/>
          </a:xfrm>
        </p:spPr>
        <p:txBody>
          <a:bodyPr/>
          <a:lstStyle/>
          <a:p>
            <a:r>
              <a:rPr lang="en-US" altLang="en-US" dirty="0"/>
              <a:t>//comment until end of line</a:t>
            </a:r>
          </a:p>
          <a:p>
            <a:r>
              <a:rPr lang="en-US" altLang="en-US" dirty="0"/>
              <a:t>/*multiline comment*/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762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Form validation example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3120E0B-0B92-422A-8FA2-A013621310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5001" y="1340768"/>
            <a:ext cx="687399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&lt;form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onsubmit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1" i="0" u="sng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return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checkFields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()” </a:t>
            </a:r>
            <a:r>
              <a:rPr lang="da-DK" altLang="da-DK" sz="1600" dirty="0" err="1">
                <a:solidFill>
                  <a:srgbClr val="000000"/>
                </a:solidFill>
                <a:latin typeface="Arial Unicode MS"/>
              </a:rPr>
              <a:t>method</a:t>
            </a:r>
            <a:r>
              <a:rPr lang="da-DK" altLang="da-DK" sz="1600" dirty="0">
                <a:solidFill>
                  <a:srgbClr val="000000"/>
                </a:solidFill>
                <a:latin typeface="Arial Unicode MS"/>
              </a:rPr>
              <a:t>=</a:t>
            </a:r>
            <a:r>
              <a:rPr lang="da-DK" altLang="da-DK" sz="1600" dirty="0">
                <a:solidFill>
                  <a:srgbClr val="2A00FF"/>
                </a:solidFill>
                <a:latin typeface="Arial Unicode MS"/>
              </a:rPr>
              <a:t>”post” </a:t>
            </a:r>
            <a:r>
              <a:rPr lang="da-DK" altLang="da-DK" sz="1600" dirty="0">
                <a:solidFill>
                  <a:srgbClr val="000000"/>
                </a:solidFill>
                <a:latin typeface="Arial Unicode MS"/>
              </a:rPr>
              <a:t>action=</a:t>
            </a:r>
            <a:r>
              <a:rPr lang="da-DK" altLang="da-DK" sz="1600" dirty="0">
                <a:solidFill>
                  <a:srgbClr val="2A00FF"/>
                </a:solidFill>
                <a:latin typeface="Arial Unicode MS"/>
              </a:rPr>
              <a:t>”this.html”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&lt;label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name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style=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color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: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blue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;"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&lt;/label&gt;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br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&lt;input type=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text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name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id=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name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br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&lt;input type=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submit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submit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id=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submit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&lt;/form&gt;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&lt;script&gt;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function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checkFields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  var password =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document.getElementById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"password"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).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value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     </a:t>
            </a:r>
            <a:r>
              <a:rPr kumimoji="0" lang="da-DK" altLang="da-DK" sz="16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if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password.length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&lt; 8)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      alert(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"Password must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be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 at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least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 8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characters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         return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false;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  } </a:t>
            </a:r>
            <a:r>
              <a:rPr kumimoji="0" lang="da-DK" altLang="da-DK" sz="16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else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         return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true;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sz="1600" dirty="0">
                <a:solidFill>
                  <a:srgbClr val="000000"/>
                </a:solidFill>
                <a:latin typeface="Arial Unicode MS"/>
              </a:rPr>
              <a:t>    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&lt;/script&gt; 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43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Form validation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4B07-687D-4516-A25B-B5D87260C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we use </a:t>
            </a:r>
            <a:r>
              <a:rPr lang="en-US" b="1" dirty="0" err="1"/>
              <a:t>onsubmit</a:t>
            </a:r>
            <a:endParaRPr lang="en-US" b="1" dirty="0"/>
          </a:p>
          <a:p>
            <a:pPr lvl="1"/>
            <a:r>
              <a:rPr lang="en-US" dirty="0"/>
              <a:t>Note that we use </a:t>
            </a:r>
            <a:r>
              <a:rPr lang="en-US" b="1" dirty="0"/>
              <a:t>return</a:t>
            </a:r>
            <a:r>
              <a:rPr lang="en-US" dirty="0"/>
              <a:t> inside </a:t>
            </a:r>
            <a:r>
              <a:rPr lang="en-US" dirty="0" err="1"/>
              <a:t>onsubmit</a:t>
            </a:r>
            <a:endParaRPr lang="en-US" dirty="0"/>
          </a:p>
          <a:p>
            <a:pPr lvl="2"/>
            <a:r>
              <a:rPr lang="en-US" dirty="0"/>
              <a:t>Prevents form from posting when </a:t>
            </a:r>
            <a:r>
              <a:rPr lang="en-US" b="1" dirty="0"/>
              <a:t>false</a:t>
            </a:r>
            <a:r>
              <a:rPr lang="en-US" dirty="0"/>
              <a:t> is returned</a:t>
            </a:r>
          </a:p>
          <a:p>
            <a:r>
              <a:rPr lang="en-US" dirty="0"/>
              <a:t>We could use </a:t>
            </a:r>
            <a:r>
              <a:rPr lang="en-US" b="1" dirty="0" err="1"/>
              <a:t>onkeydown</a:t>
            </a:r>
            <a:r>
              <a:rPr lang="en-US" dirty="0"/>
              <a:t> | </a:t>
            </a:r>
            <a:r>
              <a:rPr lang="en-US" b="1" dirty="0" err="1"/>
              <a:t>onkeyup</a:t>
            </a:r>
            <a:r>
              <a:rPr lang="en-US" dirty="0"/>
              <a:t> in each field to check response while writing</a:t>
            </a:r>
          </a:p>
          <a:p>
            <a:r>
              <a:rPr lang="en-US" dirty="0"/>
              <a:t>We could use </a:t>
            </a:r>
            <a:r>
              <a:rPr lang="en-US" b="1" dirty="0" err="1"/>
              <a:t>onblur</a:t>
            </a:r>
            <a:r>
              <a:rPr lang="en-US" dirty="0"/>
              <a:t> to check after each field is left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75295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Form validation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4B07-687D-4516-A25B-B5D87260C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we use </a:t>
            </a:r>
            <a:r>
              <a:rPr lang="en-US" b="1" dirty="0"/>
              <a:t>alert</a:t>
            </a:r>
          </a:p>
          <a:p>
            <a:pPr lvl="1"/>
            <a:r>
              <a:rPr lang="en-US" dirty="0"/>
              <a:t>Alerts can/will be disabled by users</a:t>
            </a:r>
          </a:p>
          <a:p>
            <a:pPr lvl="1"/>
            <a:r>
              <a:rPr lang="en-US" dirty="0"/>
              <a:t>Alerts make a bad user experience</a:t>
            </a:r>
          </a:p>
          <a:p>
            <a:pPr lvl="1"/>
            <a:r>
              <a:rPr lang="en-US" dirty="0"/>
              <a:t>Alternatives:</a:t>
            </a:r>
          </a:p>
          <a:p>
            <a:pPr lvl="2"/>
            <a:r>
              <a:rPr lang="en-US" dirty="0"/>
              <a:t>Color the input field green or red depending on input</a:t>
            </a:r>
          </a:p>
          <a:p>
            <a:pPr lvl="2"/>
            <a:r>
              <a:rPr lang="en-US" dirty="0"/>
              <a:t>Make an empty </a:t>
            </a:r>
            <a:r>
              <a:rPr lang="en-US" b="1" dirty="0"/>
              <a:t>div</a:t>
            </a:r>
            <a:r>
              <a:rPr lang="en-US" dirty="0"/>
              <a:t> under each input to write errors in</a:t>
            </a:r>
          </a:p>
          <a:p>
            <a:pPr lvl="2"/>
            <a:r>
              <a:rPr lang="en-US" dirty="0"/>
              <a:t>Make a common </a:t>
            </a:r>
            <a:r>
              <a:rPr lang="en-US" b="1" dirty="0"/>
              <a:t>div</a:t>
            </a:r>
            <a:r>
              <a:rPr lang="en-US" dirty="0"/>
              <a:t> somewhere and put all errors in that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5338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Regular Expressions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3D1E-A86B-4DD0-BC71-567AE2A80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r>
              <a:rPr lang="en-US" dirty="0"/>
              <a:t> describes a character pattern</a:t>
            </a:r>
          </a:p>
          <a:p>
            <a:r>
              <a:rPr lang="en-US" dirty="0"/>
              <a:t>Used to perform pattern-</a:t>
            </a:r>
            <a:r>
              <a:rPr lang="en-US" dirty="0" err="1"/>
              <a:t>mathing</a:t>
            </a:r>
            <a:endParaRPr lang="en-US" dirty="0"/>
          </a:p>
          <a:p>
            <a:r>
              <a:rPr lang="en-US" dirty="0"/>
              <a:t>Format: /pattern/modifier</a:t>
            </a:r>
          </a:p>
          <a:p>
            <a:endParaRPr lang="en-US" dirty="0"/>
          </a:p>
          <a:p>
            <a:r>
              <a:rPr lang="en-US" dirty="0"/>
              <a:t>E-mail example: /\S+@\S+\.([a-z]|[A-Z]){1,5}/g</a:t>
            </a:r>
          </a:p>
          <a:p>
            <a:endParaRPr lang="en-US" dirty="0"/>
          </a:p>
          <a:p>
            <a:r>
              <a:rPr lang="en-US" dirty="0"/>
              <a:t>Try your own on </a:t>
            </a:r>
            <a:r>
              <a:rPr lang="en-US" dirty="0">
                <a:hlinkClick r:id="rId3"/>
              </a:rPr>
              <a:t>https://regexr.com/</a:t>
            </a:r>
            <a:endParaRPr lang="en-US" dirty="0"/>
          </a:p>
          <a:p>
            <a:r>
              <a:rPr lang="en-US" dirty="0"/>
              <a:t>Reference: </a:t>
            </a:r>
            <a:r>
              <a:rPr lang="en-US" dirty="0">
                <a:hlinkClick r:id="rId4"/>
              </a:rPr>
              <a:t>https://www.w3schools.com/jsref/jsref_obj_regexp.asp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4909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Regular Expressions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3D1E-A86B-4DD0-BC71-567AE2A8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r>
              <a:rPr lang="en-US" dirty="0"/>
              <a:t>Modifiers</a:t>
            </a:r>
          </a:p>
          <a:p>
            <a:pPr lvl="1"/>
            <a:r>
              <a:rPr lang="en-US" dirty="0"/>
              <a:t>g : global match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: case-insensitive match</a:t>
            </a:r>
          </a:p>
          <a:p>
            <a:pPr lvl="1"/>
            <a:r>
              <a:rPr lang="en-US" dirty="0"/>
              <a:t>m : multiline match</a:t>
            </a:r>
          </a:p>
          <a:p>
            <a:endParaRPr lang="en-US" dirty="0"/>
          </a:p>
          <a:p>
            <a:r>
              <a:rPr lang="en-US" dirty="0"/>
              <a:t>Expression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abc</a:t>
            </a:r>
            <a:r>
              <a:rPr lang="en-US" dirty="0"/>
              <a:t>] : match any character mentioned</a:t>
            </a:r>
          </a:p>
          <a:p>
            <a:pPr lvl="1"/>
            <a:r>
              <a:rPr lang="en-US" dirty="0"/>
              <a:t>[^</a:t>
            </a:r>
            <a:r>
              <a:rPr lang="en-US" dirty="0" err="1"/>
              <a:t>abc</a:t>
            </a:r>
            <a:r>
              <a:rPr lang="en-US" dirty="0"/>
              <a:t>] : find any character NOT mentioned</a:t>
            </a:r>
          </a:p>
          <a:p>
            <a:pPr lvl="1"/>
            <a:r>
              <a:rPr lang="en-US" dirty="0"/>
              <a:t>[0-9] : match any char between values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a|b</a:t>
            </a:r>
            <a:r>
              <a:rPr lang="en-US" dirty="0"/>
              <a:t>) : find any alternative (a or b)</a:t>
            </a:r>
          </a:p>
          <a:p>
            <a:pPr lvl="2"/>
            <a:r>
              <a:rPr lang="en-US" dirty="0"/>
              <a:t>Example: ([a-z]|[0-9])</a:t>
            </a:r>
          </a:p>
        </p:txBody>
      </p:sp>
    </p:spTree>
    <p:extLst>
      <p:ext uri="{BB962C8B-B14F-4D97-AF65-F5344CB8AC3E}">
        <p14:creationId xmlns:p14="http://schemas.microsoft.com/office/powerpoint/2010/main" val="494894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Regular Expressions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3D1E-A86B-4DD0-BC71-567AE2A8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r>
              <a:rPr lang="en-US" dirty="0"/>
              <a:t>Quantifiers</a:t>
            </a:r>
          </a:p>
          <a:p>
            <a:pPr lvl="1"/>
            <a:r>
              <a:rPr lang="en-US" dirty="0"/>
              <a:t>n+ : one or more</a:t>
            </a:r>
          </a:p>
          <a:p>
            <a:pPr lvl="1"/>
            <a:r>
              <a:rPr lang="en-US" dirty="0"/>
              <a:t>n* : zero or more</a:t>
            </a:r>
          </a:p>
          <a:p>
            <a:pPr lvl="1"/>
            <a:r>
              <a:rPr lang="en-US" dirty="0"/>
              <a:t>n? : zero or one</a:t>
            </a:r>
          </a:p>
          <a:p>
            <a:pPr lvl="1"/>
            <a:r>
              <a:rPr lang="en-US" dirty="0"/>
              <a:t>n{x} : x occurrences</a:t>
            </a:r>
          </a:p>
          <a:p>
            <a:pPr lvl="1"/>
            <a:r>
              <a:rPr lang="en-US" dirty="0"/>
              <a:t>n{</a:t>
            </a:r>
            <a:r>
              <a:rPr lang="en-US" dirty="0" err="1"/>
              <a:t>x,y</a:t>
            </a:r>
            <a:r>
              <a:rPr lang="en-US" dirty="0"/>
              <a:t>} : between x and y occurrences</a:t>
            </a:r>
          </a:p>
          <a:p>
            <a:pPr lvl="1"/>
            <a:r>
              <a:rPr lang="en-US" dirty="0"/>
              <a:t>n{x,} : at least x occurrences</a:t>
            </a:r>
          </a:p>
          <a:p>
            <a:pPr lvl="1"/>
            <a:r>
              <a:rPr lang="en-US" dirty="0"/>
              <a:t>n$ : any string that ends with n</a:t>
            </a:r>
          </a:p>
          <a:p>
            <a:pPr lvl="1"/>
            <a:r>
              <a:rPr lang="en-US" dirty="0"/>
              <a:t>^n : any string that starts with n</a:t>
            </a:r>
          </a:p>
          <a:p>
            <a:pPr lvl="1"/>
            <a:r>
              <a:rPr lang="en-US" dirty="0"/>
              <a:t>?!n : any string that does not end with n</a:t>
            </a:r>
          </a:p>
        </p:txBody>
      </p:sp>
    </p:spTree>
    <p:extLst>
      <p:ext uri="{BB962C8B-B14F-4D97-AF65-F5344CB8AC3E}">
        <p14:creationId xmlns:p14="http://schemas.microsoft.com/office/powerpoint/2010/main" val="187823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6314FAE5-9848-465B-839F-8A742FEF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HTML &amp; CSS Recap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C62A0464-C123-4A8F-8A64-2E32E81D6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054676" cy="53054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u="sng" dirty="0"/>
              <a:t>Questions from last time:</a:t>
            </a:r>
          </a:p>
          <a:p>
            <a:r>
              <a:rPr lang="en-US" altLang="en-US" dirty="0"/>
              <a:t>What about Internet Explorer?</a:t>
            </a:r>
          </a:p>
          <a:p>
            <a:pPr lvl="1"/>
            <a:r>
              <a:rPr lang="en-US" altLang="en-US" dirty="0"/>
              <a:t>IE reads specific HTML comment types as code:</a:t>
            </a:r>
          </a:p>
          <a:p>
            <a:pPr lvl="2"/>
            <a:r>
              <a:rPr lang="en-US" altLang="en-US" dirty="0"/>
              <a:t>&lt;!--[if IE 6]&gt;</a:t>
            </a:r>
          </a:p>
          <a:p>
            <a:pPr lvl="2"/>
            <a:r>
              <a:rPr lang="en-US" altLang="en-US" dirty="0"/>
              <a:t>Special instructions for IE 6 here</a:t>
            </a:r>
          </a:p>
          <a:p>
            <a:pPr lvl="2"/>
            <a:r>
              <a:rPr lang="en-US" altLang="en-US" dirty="0"/>
              <a:t>&lt;![endif]--&gt;</a:t>
            </a:r>
            <a:endParaRPr lang="en-US" altLang="en-US" sz="1600" dirty="0"/>
          </a:p>
          <a:p>
            <a:pPr lvl="1"/>
            <a:endParaRPr lang="en-US" altLang="en-US" sz="3200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7D06D92E-2580-4597-B7ED-92959C7207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58F7DD66-59C9-4FD4-94DA-1504421F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2C88AB-570C-4574-9DB5-EE2C83D91A72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26FFD7FE-A761-4A40-9F4B-58ECBAE7E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258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Regular Expressions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3D1E-A86B-4DD0-BC71-567AE2A8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r>
              <a:rPr lang="en-US" dirty="0"/>
              <a:t>Metacharacters</a:t>
            </a:r>
          </a:p>
          <a:p>
            <a:pPr lvl="1"/>
            <a:r>
              <a:rPr lang="en-US" dirty="0"/>
              <a:t>. : single character, except newline or line terminator</a:t>
            </a:r>
          </a:p>
          <a:p>
            <a:pPr lvl="1"/>
            <a:r>
              <a:rPr lang="en-US" dirty="0"/>
              <a:t>\w : a word char</a:t>
            </a:r>
          </a:p>
          <a:p>
            <a:pPr lvl="1"/>
            <a:r>
              <a:rPr lang="en-US" dirty="0"/>
              <a:t>\W : non-word char</a:t>
            </a:r>
          </a:p>
          <a:p>
            <a:pPr lvl="1"/>
            <a:r>
              <a:rPr lang="en-US" dirty="0"/>
              <a:t>\d : digit</a:t>
            </a:r>
          </a:p>
          <a:p>
            <a:pPr lvl="1"/>
            <a:r>
              <a:rPr lang="en-US" dirty="0"/>
              <a:t>\D : non-digit</a:t>
            </a:r>
          </a:p>
          <a:p>
            <a:pPr lvl="1"/>
            <a:r>
              <a:rPr lang="en-US" dirty="0"/>
              <a:t>\s : whitespace</a:t>
            </a:r>
          </a:p>
          <a:p>
            <a:pPr lvl="1"/>
            <a:r>
              <a:rPr lang="en-US" dirty="0"/>
              <a:t>\S : non-whitespace</a:t>
            </a:r>
          </a:p>
          <a:p>
            <a:pPr lvl="1"/>
            <a:r>
              <a:rPr lang="en-US" dirty="0"/>
              <a:t>\n : newline character</a:t>
            </a:r>
          </a:p>
          <a:p>
            <a:pPr lvl="1"/>
            <a:r>
              <a:rPr lang="en-US" dirty="0"/>
              <a:t>\r : carriage return character</a:t>
            </a:r>
          </a:p>
          <a:p>
            <a:pPr lvl="1"/>
            <a:r>
              <a:rPr lang="en-US" dirty="0"/>
              <a:t>\t : tab character</a:t>
            </a:r>
          </a:p>
        </p:txBody>
      </p:sp>
    </p:spTree>
    <p:extLst>
      <p:ext uri="{BB962C8B-B14F-4D97-AF65-F5344CB8AC3E}">
        <p14:creationId xmlns:p14="http://schemas.microsoft.com/office/powerpoint/2010/main" val="3840632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How to use it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3D1E-A86B-4DD0-BC71-567AE2A8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testable = “test this";</a:t>
            </a:r>
          </a:p>
          <a:p>
            <a:pPr marL="0" indent="0">
              <a:buNone/>
            </a:pPr>
            <a:r>
              <a:rPr lang="en-US" dirty="0"/>
              <a:t>var regex = new </a:t>
            </a:r>
            <a:r>
              <a:rPr lang="en-US" dirty="0" err="1"/>
              <a:t>RegExp</a:t>
            </a:r>
            <a:r>
              <a:rPr lang="en-US" dirty="0"/>
              <a:t>(“/([a-z0-9]{5,})/g");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regex.test</a:t>
            </a:r>
            <a:r>
              <a:rPr lang="en-US" dirty="0"/>
              <a:t>(testable)) { …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/([a-z0-9]{5,})/</a:t>
            </a:r>
            <a:r>
              <a:rPr lang="en-US" dirty="0" err="1"/>
              <a:t>g.test</a:t>
            </a:r>
            <a:r>
              <a:rPr lang="en-US" dirty="0"/>
              <a:t>(testable)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09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Exercise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7292CB-AF14-4741-97EF-449DFF0B9C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88024" y="1268328"/>
            <a:ext cx="4440639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&lt;form</a:t>
            </a:r>
            <a:r>
              <a:rPr lang="da-DK" altLang="da-DK" sz="1200" dirty="0">
                <a:solidFill>
                  <a:srgbClr val="000000"/>
                </a:solidFill>
                <a:latin typeface="Arial Unicode MS"/>
              </a:rPr>
              <a:t> action=</a:t>
            </a:r>
            <a:r>
              <a:rPr lang="da-DK" altLang="da-DK" sz="1200" dirty="0">
                <a:solidFill>
                  <a:srgbClr val="2A00FF"/>
                </a:solidFill>
                <a:latin typeface="Arial Unicode MS"/>
              </a:rPr>
              <a:t>”this.html”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method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"post"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&lt;label </a:t>
            </a:r>
            <a:r>
              <a:rPr kumimoji="0" lang="da-DK" altLang="da-DK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style=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color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: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blue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;"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&lt;/label&gt;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br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&lt;input type=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text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id=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/&gt;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br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&lt;label </a:t>
            </a:r>
            <a:r>
              <a:rPr kumimoji="0" lang="da-DK" altLang="da-DK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"password"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&gt;password&lt;/label&gt;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br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&lt;input type=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"password"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"password"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id=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"password"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/&gt;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br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&lt;label </a:t>
            </a:r>
            <a:r>
              <a:rPr kumimoji="0" lang="da-DK" altLang="da-DK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phone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phone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number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&lt;/label&gt;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br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&lt;input type=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text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phone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id=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phone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/&gt;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br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&lt;label </a:t>
            </a:r>
            <a:r>
              <a:rPr kumimoji="0" lang="da-DK" altLang="da-DK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email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email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adress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&lt;/label&gt;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br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&lt;input type=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text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email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id=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email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/&gt;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br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&lt;label </a:t>
            </a:r>
            <a:r>
              <a:rPr kumimoji="0" lang="da-DK" altLang="da-DK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"zip"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&gt;zip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code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&lt;/label&gt;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br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&lt;input type=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text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"zip"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id=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"zip"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/&gt;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br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&lt;input type=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submit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submit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id=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submit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/&gt;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&lt;/form&gt;</a:t>
            </a:r>
            <a:r>
              <a:rPr kumimoji="0" lang="da-DK" altLang="da-D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232D4-8B59-4266-80AD-16C835A5F0F2}"/>
              </a:ext>
            </a:extLst>
          </p:cNvPr>
          <p:cNvSpPr txBox="1"/>
          <p:nvPr/>
        </p:nvSpPr>
        <p:spPr>
          <a:xfrm>
            <a:off x="5823507" y="622428"/>
            <a:ext cx="22003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Template</a:t>
            </a:r>
            <a:endParaRPr lang="da-DK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6E14E8C-CBC8-4185-B504-2DA66587FA1B}"/>
              </a:ext>
            </a:extLst>
          </p:cNvPr>
          <p:cNvSpPr txBox="1">
            <a:spLocks/>
          </p:cNvSpPr>
          <p:nvPr/>
        </p:nvSpPr>
        <p:spPr bwMode="auto">
          <a:xfrm>
            <a:off x="357188" y="1158993"/>
            <a:ext cx="4114800" cy="446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Name</a:t>
            </a:r>
          </a:p>
          <a:p>
            <a:pPr lvl="1"/>
            <a:r>
              <a:rPr lang="en-US" sz="1600" dirty="0"/>
              <a:t>Two or more words, separated by whitespace</a:t>
            </a:r>
          </a:p>
          <a:p>
            <a:r>
              <a:rPr lang="en-US" sz="1600" dirty="0"/>
              <a:t>Password</a:t>
            </a:r>
          </a:p>
          <a:p>
            <a:pPr lvl="1"/>
            <a:r>
              <a:rPr lang="en-US" sz="1600" dirty="0"/>
              <a:t>Contains 8 or more chars</a:t>
            </a:r>
          </a:p>
          <a:p>
            <a:pPr lvl="1"/>
            <a:r>
              <a:rPr lang="en-US" sz="1600" dirty="0"/>
              <a:t>At least one lower case char</a:t>
            </a:r>
          </a:p>
          <a:p>
            <a:pPr lvl="1"/>
            <a:r>
              <a:rPr lang="en-US" sz="1600" dirty="0"/>
              <a:t>At least one upper case char</a:t>
            </a:r>
          </a:p>
          <a:p>
            <a:pPr lvl="1"/>
            <a:r>
              <a:rPr lang="en-US" sz="1600" dirty="0"/>
              <a:t>At least one number</a:t>
            </a:r>
          </a:p>
          <a:p>
            <a:r>
              <a:rPr lang="en-US" sz="1600" dirty="0"/>
              <a:t>Phone number</a:t>
            </a:r>
          </a:p>
          <a:p>
            <a:pPr lvl="1"/>
            <a:r>
              <a:rPr lang="en-US" sz="1600" dirty="0"/>
              <a:t>Starts with a “+”</a:t>
            </a:r>
          </a:p>
          <a:p>
            <a:pPr lvl="1"/>
            <a:r>
              <a:rPr lang="en-US" sz="1600" dirty="0"/>
              <a:t>Has between 8 and 30 digits</a:t>
            </a:r>
          </a:p>
          <a:p>
            <a:r>
              <a:rPr lang="en-US" sz="1600" dirty="0"/>
              <a:t>Email</a:t>
            </a:r>
          </a:p>
          <a:p>
            <a:pPr lvl="1"/>
            <a:r>
              <a:rPr lang="en-US" sz="1600" dirty="0" err="1"/>
              <a:t>some.name@sub.domain.whatever</a:t>
            </a:r>
            <a:endParaRPr lang="en-US" sz="1600" dirty="0"/>
          </a:p>
          <a:p>
            <a:r>
              <a:rPr lang="en-US" sz="1600" dirty="0"/>
              <a:t>Zip-code</a:t>
            </a:r>
          </a:p>
          <a:p>
            <a:pPr lvl="1"/>
            <a:r>
              <a:rPr lang="en-US" sz="1600" dirty="0"/>
              <a:t>Is exactly 4 digits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1C024-3164-4836-96ED-8562A7CBBD20}"/>
              </a:ext>
            </a:extLst>
          </p:cNvPr>
          <p:cNvSpPr txBox="1"/>
          <p:nvPr/>
        </p:nvSpPr>
        <p:spPr>
          <a:xfrm>
            <a:off x="1617480" y="622428"/>
            <a:ext cx="11188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75469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Another Exercise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1C024-3164-4836-96ED-8562A7CBBD20}"/>
              </a:ext>
            </a:extLst>
          </p:cNvPr>
          <p:cNvSpPr txBox="1"/>
          <p:nvPr/>
        </p:nvSpPr>
        <p:spPr>
          <a:xfrm>
            <a:off x="3061105" y="789661"/>
            <a:ext cx="30217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 &amp; Mouse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82D1AD-93A2-4CC3-B989-7DE61092E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/>
              <a:t>Make a simple game</a:t>
            </a:r>
          </a:p>
          <a:p>
            <a:r>
              <a:rPr lang="en-US" dirty="0"/>
              <a:t>Each element is a simple square</a:t>
            </a:r>
          </a:p>
          <a:p>
            <a:r>
              <a:rPr lang="en-US" dirty="0"/>
              <a:t>A blue square (the mouse) is controlled by the arrow keys on the keyboard</a:t>
            </a:r>
          </a:p>
          <a:p>
            <a:r>
              <a:rPr lang="en-US" dirty="0"/>
              <a:t>A red square (the cat) moves towards the mouse at all times</a:t>
            </a:r>
          </a:p>
          <a:p>
            <a:r>
              <a:rPr lang="en-US" dirty="0"/>
              <a:t>Two or more orange squares (cheese) are spread on the screen</a:t>
            </a:r>
          </a:p>
          <a:p>
            <a:r>
              <a:rPr lang="en-US" dirty="0"/>
              <a:t>When the mouse touches a piece of cheese, it disappears</a:t>
            </a:r>
          </a:p>
          <a:p>
            <a:r>
              <a:rPr lang="en-US" dirty="0"/>
              <a:t>When all cheese is gone, the mouse has won</a:t>
            </a:r>
          </a:p>
          <a:p>
            <a:r>
              <a:rPr lang="en-US" dirty="0"/>
              <a:t>When the cat touches the mouse, the mouse has lost</a:t>
            </a:r>
          </a:p>
          <a:p>
            <a:r>
              <a:rPr lang="en-US" dirty="0"/>
              <a:t>Extra challenge: pause/</a:t>
            </a:r>
            <a:r>
              <a:rPr lang="en-US" dirty="0" err="1"/>
              <a:t>unpause</a:t>
            </a:r>
            <a:r>
              <a:rPr lang="en-US" dirty="0"/>
              <a:t> with “p”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50460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491899B1-713B-4BDB-BA6D-AB13D8DD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Have fun with it</a:t>
            </a:r>
          </a:p>
        </p:txBody>
      </p:sp>
      <p:sp>
        <p:nvSpPr>
          <p:cNvPr id="9219" name="Pladsholder til indhold 2">
            <a:extLst>
              <a:ext uri="{FF2B5EF4-FFF2-40B4-BE49-F238E27FC236}">
                <a16:creationId xmlns:a16="http://schemas.microsoft.com/office/drawing/2014/main" id="{92140AC0-FA5B-4BA3-82D8-F09077FF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Before next time, please download and install </a:t>
            </a:r>
            <a:r>
              <a:rPr lang="en-US" altLang="en-US" b="1" dirty="0"/>
              <a:t>PHP 7.3 </a:t>
            </a:r>
            <a:r>
              <a:rPr lang="en-US" altLang="en-US" dirty="0"/>
              <a:t>from this link: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None/>
            </a:pPr>
            <a:r>
              <a:rPr lang="en-US" altLang="en-US" dirty="0">
                <a:hlinkClick r:id="rId2"/>
              </a:rPr>
              <a:t>https://windows.php.net/download#php-7.3</a:t>
            </a:r>
            <a:r>
              <a:rPr lang="en-US" altLang="en-US" dirty="0"/>
              <a:t> 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And </a:t>
            </a:r>
            <a:r>
              <a:rPr lang="en-US" altLang="en-US" b="1" dirty="0"/>
              <a:t>MariaDB 10.3.12</a:t>
            </a:r>
            <a:r>
              <a:rPr lang="en-US" altLang="en-US" dirty="0"/>
              <a:t> from the following link: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None/>
            </a:pPr>
            <a:r>
              <a:rPr lang="en-US" altLang="en-US" dirty="0">
                <a:hlinkClick r:id="rId3"/>
              </a:rPr>
              <a:t>https://downloads.mariadb.org/mariadb/10.3.12/</a:t>
            </a:r>
            <a:r>
              <a:rPr lang="en-US" altLang="en-US" dirty="0"/>
              <a:t> </a:t>
            </a:r>
          </a:p>
        </p:txBody>
      </p:sp>
      <p:sp>
        <p:nvSpPr>
          <p:cNvPr id="9220" name="Pladsholder til dato 3">
            <a:extLst>
              <a:ext uri="{FF2B5EF4-FFF2-40B4-BE49-F238E27FC236}">
                <a16:creationId xmlns:a16="http://schemas.microsoft.com/office/drawing/2014/main" id="{3CA9A7D4-9E1E-4F2D-9D85-83D20256A4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9221" name="Pladsholder til diasnummer 4">
            <a:extLst>
              <a:ext uri="{FF2B5EF4-FFF2-40B4-BE49-F238E27FC236}">
                <a16:creationId xmlns:a16="http://schemas.microsoft.com/office/drawing/2014/main" id="{02CF9220-ED21-472A-943F-F7EEFF97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2F5184-1993-4AFD-9816-D900B27E2B82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9222" name="Picture 4" descr="graat_logo-aeble.png">
            <a:extLst>
              <a:ext uri="{FF2B5EF4-FFF2-40B4-BE49-F238E27FC236}">
                <a16:creationId xmlns:a16="http://schemas.microsoft.com/office/drawing/2014/main" id="{6177800A-371D-40B8-84D2-C9A0B4B13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C62A0464-C123-4A8F-8A64-2E32E81D6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662" y="6057901"/>
            <a:ext cx="7054676" cy="46744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Source: </a:t>
            </a:r>
            <a:r>
              <a:rPr lang="en-US" altLang="en-US" sz="1600" dirty="0">
                <a:hlinkClick r:id="rId2"/>
              </a:rPr>
              <a:t>https://www.w3counter.com/globalstats.php</a:t>
            </a:r>
            <a:r>
              <a:rPr lang="en-US" altLang="en-US" sz="1600" dirty="0"/>
              <a:t> </a:t>
            </a:r>
            <a:endParaRPr lang="en-US" altLang="en-US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7D06D92E-2580-4597-B7ED-92959C7207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58F7DD66-59C9-4FD4-94DA-1504421F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2C88AB-570C-4574-9DB5-EE2C83D91A72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9C49DD-CF5E-42F0-BEB0-0212C3CD0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60" y="0"/>
            <a:ext cx="80867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3AA147CD-EEF7-4E0B-BC03-0D838C26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HTML &amp; CSS Recap</a:t>
            </a:r>
          </a:p>
        </p:txBody>
      </p:sp>
      <p:sp>
        <p:nvSpPr>
          <p:cNvPr id="7171" name="Pladsholder til indhold 2">
            <a:extLst>
              <a:ext uri="{FF2B5EF4-FFF2-40B4-BE49-F238E27FC236}">
                <a16:creationId xmlns:a16="http://schemas.microsoft.com/office/drawing/2014/main" id="{E47D8E47-FD71-4CBB-83A1-DC6C4203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699" y="1125538"/>
            <a:ext cx="7796213" cy="53054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u="sng" dirty="0"/>
              <a:t>Questions from last time:</a:t>
            </a:r>
          </a:p>
          <a:p>
            <a:r>
              <a:rPr lang="en-US" altLang="en-US" dirty="0"/>
              <a:t>Which verbs are supported by HTTP</a:t>
            </a:r>
          </a:p>
          <a:p>
            <a:pPr lvl="1"/>
            <a:r>
              <a:rPr lang="en-US" altLang="en-US" dirty="0"/>
              <a:t>HTTP supports GET, POST, PUT, DELETE (and more)</a:t>
            </a:r>
          </a:p>
          <a:p>
            <a:pPr lvl="1"/>
            <a:r>
              <a:rPr lang="en-US" altLang="en-US" dirty="0"/>
              <a:t>HTML forms only support GET and POST</a:t>
            </a:r>
          </a:p>
          <a:p>
            <a:pPr lvl="1"/>
            <a:r>
              <a:rPr lang="en-US" altLang="en-US" dirty="0"/>
              <a:t>Using PUT or DELETE with HTML can be done using a workaround, such as this:</a:t>
            </a:r>
          </a:p>
          <a:p>
            <a:pPr lvl="2"/>
            <a:r>
              <a:rPr lang="en-US" altLang="en-US" dirty="0"/>
              <a:t>&lt;input name=“_method” value=“put”/&gt;</a:t>
            </a:r>
          </a:p>
          <a:p>
            <a:pPr lvl="2"/>
            <a:r>
              <a:rPr lang="en-US" altLang="en-US" dirty="0"/>
              <a:t>This requires servers side implementation</a:t>
            </a:r>
          </a:p>
          <a:p>
            <a:pPr lvl="2"/>
            <a:endParaRPr lang="en-US" altLang="en-US" dirty="0"/>
          </a:p>
        </p:txBody>
      </p:sp>
      <p:sp>
        <p:nvSpPr>
          <p:cNvPr id="7172" name="Pladsholder til dato 3">
            <a:extLst>
              <a:ext uri="{FF2B5EF4-FFF2-40B4-BE49-F238E27FC236}">
                <a16:creationId xmlns:a16="http://schemas.microsoft.com/office/drawing/2014/main" id="{97B65FB6-4B0B-4F17-828B-E30641B919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7173" name="Pladsholder til diasnummer 4">
            <a:extLst>
              <a:ext uri="{FF2B5EF4-FFF2-40B4-BE49-F238E27FC236}">
                <a16:creationId xmlns:a16="http://schemas.microsoft.com/office/drawing/2014/main" id="{91715F88-8982-42E1-BD35-62F3A543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4D2623-4CB6-4631-8628-8B9206276F40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7174" name="Picture 4" descr="graat_logo-aeble.png">
            <a:extLst>
              <a:ext uri="{FF2B5EF4-FFF2-40B4-BE49-F238E27FC236}">
                <a16:creationId xmlns:a16="http://schemas.microsoft.com/office/drawing/2014/main" id="{FF099BA1-016A-4128-B835-3FD4CFBC6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3AA147CD-EEF7-4E0B-BC03-0D838C26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HTML &amp; CSS Recap</a:t>
            </a:r>
          </a:p>
        </p:txBody>
      </p:sp>
      <p:sp>
        <p:nvSpPr>
          <p:cNvPr id="7171" name="Pladsholder til indhold 2">
            <a:extLst>
              <a:ext uri="{FF2B5EF4-FFF2-40B4-BE49-F238E27FC236}">
                <a16:creationId xmlns:a16="http://schemas.microsoft.com/office/drawing/2014/main" id="{E47D8E47-FD71-4CBB-83A1-DC6C4203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699" y="1125538"/>
            <a:ext cx="7796213" cy="53054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u="sng" dirty="0"/>
              <a:t>Let’s see if it sticks!</a:t>
            </a:r>
            <a:endParaRPr lang="en-US" altLang="en-US" dirty="0">
              <a:hlinkClick r:id="rId2"/>
            </a:endParaRPr>
          </a:p>
          <a:p>
            <a:pPr lvl="1"/>
            <a:r>
              <a:rPr lang="en-US" altLang="en-US" dirty="0">
                <a:hlinkClick r:id="rId2"/>
              </a:rPr>
              <a:t>http://fuzzball.nu/Projects/simplevote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7172" name="Pladsholder til dato 3">
            <a:extLst>
              <a:ext uri="{FF2B5EF4-FFF2-40B4-BE49-F238E27FC236}">
                <a16:creationId xmlns:a16="http://schemas.microsoft.com/office/drawing/2014/main" id="{97B65FB6-4B0B-4F17-828B-E30641B919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7173" name="Pladsholder til diasnummer 4">
            <a:extLst>
              <a:ext uri="{FF2B5EF4-FFF2-40B4-BE49-F238E27FC236}">
                <a16:creationId xmlns:a16="http://schemas.microsoft.com/office/drawing/2014/main" id="{91715F88-8982-42E1-BD35-62F3A543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4D2623-4CB6-4631-8628-8B9206276F40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7174" name="Picture 4" descr="graat_logo-aeble.png">
            <a:extLst>
              <a:ext uri="{FF2B5EF4-FFF2-40B4-BE49-F238E27FC236}">
                <a16:creationId xmlns:a16="http://schemas.microsoft.com/office/drawing/2014/main" id="{FF099BA1-016A-4128-B835-3FD4CFBC6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84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491899B1-713B-4BDB-BA6D-AB13D8DD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REMINDER!</a:t>
            </a:r>
          </a:p>
        </p:txBody>
      </p:sp>
      <p:sp>
        <p:nvSpPr>
          <p:cNvPr id="9219" name="Pladsholder til indhold 2">
            <a:extLst>
              <a:ext uri="{FF2B5EF4-FFF2-40B4-BE49-F238E27FC236}">
                <a16:creationId xmlns:a16="http://schemas.microsoft.com/office/drawing/2014/main" id="{92140AC0-FA5B-4BA3-82D8-F09077FF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Since we will be ending with an exercise today, I want to remind everyone up front: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Please download and install PHP 7.3 from the following link:</a:t>
            </a:r>
          </a:p>
          <a:p>
            <a:pPr algn="ctr">
              <a:buNone/>
            </a:pPr>
            <a:r>
              <a:rPr lang="en-US" altLang="en-US" dirty="0">
                <a:hlinkClick r:id="rId2"/>
              </a:rPr>
              <a:t>https://windows.php.net/download#php-7.3</a:t>
            </a:r>
            <a:r>
              <a:rPr lang="en-US" altLang="en-US" dirty="0"/>
              <a:t> 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And </a:t>
            </a:r>
            <a:r>
              <a:rPr lang="en-US" altLang="en-US" b="1" dirty="0"/>
              <a:t>MariaDB 10.3.12</a:t>
            </a:r>
            <a:r>
              <a:rPr lang="en-US" altLang="en-US" dirty="0"/>
              <a:t> from the following link:</a:t>
            </a:r>
          </a:p>
          <a:p>
            <a:pPr algn="ctr">
              <a:buNone/>
            </a:pPr>
            <a:r>
              <a:rPr lang="en-US" altLang="en-US" dirty="0">
                <a:hlinkClick r:id="rId3"/>
              </a:rPr>
              <a:t>https://downloads.mariadb.org/mariadb/10.3.12/</a:t>
            </a:r>
            <a:r>
              <a:rPr lang="en-US" altLang="en-US" dirty="0"/>
              <a:t> </a:t>
            </a:r>
          </a:p>
        </p:txBody>
      </p:sp>
      <p:sp>
        <p:nvSpPr>
          <p:cNvPr id="9220" name="Pladsholder til dato 3">
            <a:extLst>
              <a:ext uri="{FF2B5EF4-FFF2-40B4-BE49-F238E27FC236}">
                <a16:creationId xmlns:a16="http://schemas.microsoft.com/office/drawing/2014/main" id="{3CA9A7D4-9E1E-4F2D-9D85-83D20256A4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9221" name="Pladsholder til diasnummer 4">
            <a:extLst>
              <a:ext uri="{FF2B5EF4-FFF2-40B4-BE49-F238E27FC236}">
                <a16:creationId xmlns:a16="http://schemas.microsoft.com/office/drawing/2014/main" id="{02CF9220-ED21-472A-943F-F7EEFF97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2F5184-1993-4AFD-9816-D900B27E2B82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9222" name="Picture 4" descr="graat_logo-aeble.png">
            <a:extLst>
              <a:ext uri="{FF2B5EF4-FFF2-40B4-BE49-F238E27FC236}">
                <a16:creationId xmlns:a16="http://schemas.microsoft.com/office/drawing/2014/main" id="{6177800A-371D-40B8-84D2-C9A0B4B13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0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What is JavaScript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50" cy="5305425"/>
          </a:xfrm>
        </p:spPr>
        <p:txBody>
          <a:bodyPr/>
          <a:lstStyle/>
          <a:p>
            <a:r>
              <a:rPr lang="en-US" altLang="en-US" dirty="0"/>
              <a:t>HTML, CSS &amp; JavaScript make up the three languages you can expect any browser to interpret</a:t>
            </a:r>
          </a:p>
          <a:p>
            <a:r>
              <a:rPr lang="en-US" altLang="en-US" dirty="0"/>
              <a:t>JavaScript is loaded after the DOM is created from the HTML and CSS</a:t>
            </a:r>
          </a:p>
          <a:p>
            <a:r>
              <a:rPr lang="en-US" altLang="en-US" dirty="0"/>
              <a:t>The primary purpose is to change a site after it has loaded</a:t>
            </a:r>
          </a:p>
          <a:p>
            <a:r>
              <a:rPr lang="en-US" altLang="en-US" dirty="0"/>
              <a:t>JS can be used for other things (Unity, Node.js, etc.) but we will only look at it as the third front-end language.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y SDU skabelon - bla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mbusfletværk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AA943A9F3EE479AFD8B457AB76C4D" ma:contentTypeVersion="0" ma:contentTypeDescription="Create a new document." ma:contentTypeScope="" ma:versionID="569ddff3648ebc2f4d4615a578eb77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5096B2-44C8-4157-B900-7E762441B3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3A4EA2-C092-40BB-B13D-D481A83AF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24073</TotalTime>
  <Pages>0</Pages>
  <Words>2614</Words>
  <Characters>0</Characters>
  <Application>Microsoft Office PowerPoint</Application>
  <PresentationFormat>On-screen Show (4:3)</PresentationFormat>
  <Lines>0</Lines>
  <Paragraphs>528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MS PGothic</vt:lpstr>
      <vt:lpstr>MS PGothic</vt:lpstr>
      <vt:lpstr>Arial</vt:lpstr>
      <vt:lpstr>Arial Unicode MS</vt:lpstr>
      <vt:lpstr>Courier New</vt:lpstr>
      <vt:lpstr>Gill Sans</vt:lpstr>
      <vt:lpstr>Gill Sans MT</vt:lpstr>
      <vt:lpstr>Wingdings</vt:lpstr>
      <vt:lpstr>ヒラギノ角ゴ ProN W3</vt:lpstr>
      <vt:lpstr>Ny SDU skabelon - blaa</vt:lpstr>
      <vt:lpstr>PowerPoint Presentation</vt:lpstr>
      <vt:lpstr>Agenda</vt:lpstr>
      <vt:lpstr>HTML &amp; CSS Recap</vt:lpstr>
      <vt:lpstr>HTML &amp; CSS Recap</vt:lpstr>
      <vt:lpstr>PowerPoint Presentation</vt:lpstr>
      <vt:lpstr>HTML &amp; CSS Recap</vt:lpstr>
      <vt:lpstr>HTML &amp; CSS Recap</vt:lpstr>
      <vt:lpstr>REMINDER!</vt:lpstr>
      <vt:lpstr>What is JavaScript</vt:lpstr>
      <vt:lpstr>When to use JavaScript</vt:lpstr>
      <vt:lpstr>A few JS facts</vt:lpstr>
      <vt:lpstr>A few JS gotchas</vt:lpstr>
      <vt:lpstr>Let’s edit a page locally</vt:lpstr>
      <vt:lpstr>Where do we put it?</vt:lpstr>
      <vt:lpstr>Where do we put it?</vt:lpstr>
      <vt:lpstr>Where do we put it?</vt:lpstr>
      <vt:lpstr>HTML Event Attributes</vt:lpstr>
      <vt:lpstr>HTML Event Attributes</vt:lpstr>
      <vt:lpstr>Finding elements</vt:lpstr>
      <vt:lpstr>Changing attributes</vt:lpstr>
      <vt:lpstr>Changing attributes</vt:lpstr>
      <vt:lpstr>Special functions</vt:lpstr>
      <vt:lpstr>Special functions</vt:lpstr>
      <vt:lpstr>Variables</vt:lpstr>
      <vt:lpstr>Variables</vt:lpstr>
      <vt:lpstr>Arithmetic and comparisons</vt:lpstr>
      <vt:lpstr>Functions</vt:lpstr>
      <vt:lpstr>Objects</vt:lpstr>
      <vt:lpstr>If-Then-Else</vt:lpstr>
      <vt:lpstr>Switch</vt:lpstr>
      <vt:lpstr>Arrays</vt:lpstr>
      <vt:lpstr>Loops</vt:lpstr>
      <vt:lpstr>Comments</vt:lpstr>
      <vt:lpstr>Form validation example</vt:lpstr>
      <vt:lpstr>Form validation</vt:lpstr>
      <vt:lpstr>Form validation</vt:lpstr>
      <vt:lpstr>Regular Expressions</vt:lpstr>
      <vt:lpstr>Regular Expressions</vt:lpstr>
      <vt:lpstr>Regular Expressions</vt:lpstr>
      <vt:lpstr>Regular Expressions</vt:lpstr>
      <vt:lpstr>How to use it</vt:lpstr>
      <vt:lpstr>Exercise</vt:lpstr>
      <vt:lpstr>Another Exercise</vt:lpstr>
      <vt:lpstr>Have fun with it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Steens (Høyer og Kærn)</dc:creator>
  <cp:lastModifiedBy>Henrik Lange</cp:lastModifiedBy>
  <cp:revision>554</cp:revision>
  <cp:lastPrinted>2014-09-22T14:05:59Z</cp:lastPrinted>
  <dcterms:created xsi:type="dcterms:W3CDTF">2009-06-26T14:20:50Z</dcterms:created>
  <dcterms:modified xsi:type="dcterms:W3CDTF">2019-02-18T11:05:54Z</dcterms:modified>
</cp:coreProperties>
</file>