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3"/>
  </p:sldMasterIdLst>
  <p:notesMasterIdLst>
    <p:notesMasterId r:id="rId85"/>
  </p:notesMasterIdLst>
  <p:handoutMasterIdLst>
    <p:handoutMasterId r:id="rId86"/>
  </p:handoutMasterIdLst>
  <p:sldIdLst>
    <p:sldId id="406" r:id="rId4"/>
    <p:sldId id="414" r:id="rId5"/>
    <p:sldId id="462" r:id="rId6"/>
    <p:sldId id="542" r:id="rId7"/>
    <p:sldId id="543" r:id="rId8"/>
    <p:sldId id="541" r:id="rId9"/>
    <p:sldId id="460" r:id="rId10"/>
    <p:sldId id="461" r:id="rId11"/>
    <p:sldId id="464" r:id="rId12"/>
    <p:sldId id="465" r:id="rId13"/>
    <p:sldId id="466" r:id="rId14"/>
    <p:sldId id="467" r:id="rId15"/>
    <p:sldId id="468" r:id="rId16"/>
    <p:sldId id="469" r:id="rId17"/>
    <p:sldId id="471" r:id="rId18"/>
    <p:sldId id="472" r:id="rId19"/>
    <p:sldId id="475" r:id="rId20"/>
    <p:sldId id="481" r:id="rId21"/>
    <p:sldId id="492" r:id="rId22"/>
    <p:sldId id="495" r:id="rId23"/>
    <p:sldId id="490" r:id="rId24"/>
    <p:sldId id="474" r:id="rId25"/>
    <p:sldId id="513" r:id="rId26"/>
    <p:sldId id="514" r:id="rId27"/>
    <p:sldId id="476" r:id="rId28"/>
    <p:sldId id="479" r:id="rId29"/>
    <p:sldId id="480" r:id="rId30"/>
    <p:sldId id="487" r:id="rId31"/>
    <p:sldId id="485" r:id="rId32"/>
    <p:sldId id="484" r:id="rId33"/>
    <p:sldId id="483" r:id="rId34"/>
    <p:sldId id="482" r:id="rId35"/>
    <p:sldId id="489" r:id="rId36"/>
    <p:sldId id="477" r:id="rId37"/>
    <p:sldId id="486" r:id="rId38"/>
    <p:sldId id="478" r:id="rId39"/>
    <p:sldId id="493" r:id="rId40"/>
    <p:sldId id="491" r:id="rId41"/>
    <p:sldId id="473" r:id="rId42"/>
    <p:sldId id="494" r:id="rId43"/>
    <p:sldId id="459" r:id="rId44"/>
    <p:sldId id="496" r:id="rId45"/>
    <p:sldId id="512" r:id="rId46"/>
    <p:sldId id="497" r:id="rId47"/>
    <p:sldId id="498" r:id="rId48"/>
    <p:sldId id="536" r:id="rId49"/>
    <p:sldId id="537" r:id="rId50"/>
    <p:sldId id="499" r:id="rId51"/>
    <p:sldId id="504" r:id="rId52"/>
    <p:sldId id="505" r:id="rId53"/>
    <p:sldId id="506" r:id="rId54"/>
    <p:sldId id="531" r:id="rId55"/>
    <p:sldId id="532" r:id="rId56"/>
    <p:sldId id="500" r:id="rId57"/>
    <p:sldId id="502" r:id="rId58"/>
    <p:sldId id="507" r:id="rId59"/>
    <p:sldId id="503" r:id="rId60"/>
    <p:sldId id="508" r:id="rId61"/>
    <p:sldId id="510" r:id="rId62"/>
    <p:sldId id="509" r:id="rId63"/>
    <p:sldId id="511" r:id="rId64"/>
    <p:sldId id="501" r:id="rId65"/>
    <p:sldId id="515" r:id="rId66"/>
    <p:sldId id="516" r:id="rId67"/>
    <p:sldId id="525" r:id="rId68"/>
    <p:sldId id="517" r:id="rId69"/>
    <p:sldId id="539" r:id="rId70"/>
    <p:sldId id="534" r:id="rId71"/>
    <p:sldId id="535" r:id="rId72"/>
    <p:sldId id="522" r:id="rId73"/>
    <p:sldId id="523" r:id="rId74"/>
    <p:sldId id="528" r:id="rId75"/>
    <p:sldId id="527" r:id="rId76"/>
    <p:sldId id="529" r:id="rId77"/>
    <p:sldId id="530" r:id="rId78"/>
    <p:sldId id="540" r:id="rId79"/>
    <p:sldId id="526" r:id="rId80"/>
    <p:sldId id="533" r:id="rId81"/>
    <p:sldId id="538" r:id="rId82"/>
    <p:sldId id="524" r:id="rId83"/>
    <p:sldId id="488" r:id="rId84"/>
  </p:sldIdLst>
  <p:sldSz cx="9144000" cy="6858000" type="screen4x3"/>
  <p:notesSz cx="6669088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8EB495-4DE7-4FF1-9950-2C6D3061ADEF}" v="352" dt="2019-03-01T06:55:02.028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yst layout 2 - Markering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yst layout 3 - Markering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llemlayout 1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llemlayout 4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llemlayout 3 - 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Mørkt layout 1 - Markering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Mørkt layout 2 - Markering 5/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llemlayout 4 - Markering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80437" autoAdjust="0"/>
  </p:normalViewPr>
  <p:slideViewPr>
    <p:cSldViewPr>
      <p:cViewPr varScale="1">
        <p:scale>
          <a:sx n="115" d="100"/>
          <a:sy n="115" d="100"/>
        </p:scale>
        <p:origin x="17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5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k Lange" userId="0224487d-274b-4d71-863e-9ebf1d158e14" providerId="ADAL" clId="{368EB495-4DE7-4FF1-9950-2C6D3061ADEF}"/>
    <pc:docChg chg="undo custSel addSld delSld modSld sldOrd">
      <pc:chgData name="Henrik Lange" userId="0224487d-274b-4d71-863e-9ebf1d158e14" providerId="ADAL" clId="{368EB495-4DE7-4FF1-9950-2C6D3061ADEF}" dt="2019-03-01T09:05:24.814" v="22869" actId="20577"/>
      <pc:docMkLst>
        <pc:docMk/>
      </pc:docMkLst>
      <pc:sldChg chg="modSp">
        <pc:chgData name="Henrik Lange" userId="0224487d-274b-4d71-863e-9ebf1d158e14" providerId="ADAL" clId="{368EB495-4DE7-4FF1-9950-2C6D3061ADEF}" dt="2019-02-18T10:56:13.091" v="19" actId="20577"/>
        <pc:sldMkLst>
          <pc:docMk/>
          <pc:sldMk cId="0" sldId="406"/>
        </pc:sldMkLst>
        <pc:spChg chg="mod">
          <ac:chgData name="Henrik Lange" userId="0224487d-274b-4d71-863e-9ebf1d158e14" providerId="ADAL" clId="{368EB495-4DE7-4FF1-9950-2C6D3061ADEF}" dt="2019-02-18T10:56:13.091" v="19" actId="20577"/>
          <ac:spMkLst>
            <pc:docMk/>
            <pc:sldMk cId="0" sldId="406"/>
            <ac:spMk id="4098" creationId="{1327921A-54F3-4C63-9BD9-4B4D40ECF2BB}"/>
          </ac:spMkLst>
        </pc:spChg>
        <pc:spChg chg="mod">
          <ac:chgData name="Henrik Lange" userId="0224487d-274b-4d71-863e-9ebf1d158e14" providerId="ADAL" clId="{368EB495-4DE7-4FF1-9950-2C6D3061ADEF}" dt="2019-02-18T10:55:53.319" v="4" actId="20577"/>
          <ac:spMkLst>
            <pc:docMk/>
            <pc:sldMk cId="0" sldId="406"/>
            <ac:spMk id="4099" creationId="{075CA7AF-1066-4926-9B84-E66724E0DA70}"/>
          </ac:spMkLst>
        </pc:spChg>
      </pc:sldChg>
      <pc:sldChg chg="addSp modSp">
        <pc:chgData name="Henrik Lange" userId="0224487d-274b-4d71-863e-9ebf1d158e14" providerId="ADAL" clId="{368EB495-4DE7-4FF1-9950-2C6D3061ADEF}" dt="2019-03-01T06:48:30.755" v="22693" actId="20577"/>
        <pc:sldMkLst>
          <pc:docMk/>
          <pc:sldMk cId="0" sldId="414"/>
        </pc:sldMkLst>
        <pc:spChg chg="add mod">
          <ac:chgData name="Henrik Lange" userId="0224487d-274b-4d71-863e-9ebf1d158e14" providerId="ADAL" clId="{368EB495-4DE7-4FF1-9950-2C6D3061ADEF}" dt="2019-02-18T11:06:15.710" v="346" actId="20577"/>
          <ac:spMkLst>
            <pc:docMk/>
            <pc:sldMk cId="0" sldId="414"/>
            <ac:spMk id="7" creationId="{4704D7EF-996D-4309-AF9E-68F61FC0C2AB}"/>
          </ac:spMkLst>
        </pc:spChg>
        <pc:spChg chg="mod">
          <ac:chgData name="Henrik Lange" userId="0224487d-274b-4d71-863e-9ebf1d158e14" providerId="ADAL" clId="{368EB495-4DE7-4FF1-9950-2C6D3061ADEF}" dt="2019-03-01T06:48:30.755" v="22693" actId="20577"/>
          <ac:spMkLst>
            <pc:docMk/>
            <pc:sldMk cId="0" sldId="414"/>
            <ac:spMk id="5123" creationId="{800EF323-F9AE-47DC-9344-047D2F9EE26B}"/>
          </ac:spMkLst>
        </pc:spChg>
        <pc:spChg chg="mod">
          <ac:chgData name="Henrik Lange" userId="0224487d-274b-4d71-863e-9ebf1d158e14" providerId="ADAL" clId="{368EB495-4DE7-4FF1-9950-2C6D3061ADEF}" dt="2019-02-18T10:55:58.860" v="9" actId="20577"/>
          <ac:spMkLst>
            <pc:docMk/>
            <pc:sldMk cId="0" sldId="414"/>
            <ac:spMk id="5124" creationId="{8BAB255F-A7C4-49F2-BED2-AB6400C5BDDE}"/>
          </ac:spMkLst>
        </pc:spChg>
      </pc:sldChg>
      <pc:sldChg chg="addSp delSp modSp">
        <pc:chgData name="Henrik Lange" userId="0224487d-274b-4d71-863e-9ebf1d158e14" providerId="ADAL" clId="{368EB495-4DE7-4FF1-9950-2C6D3061ADEF}" dt="2019-02-19T13:45:07.239" v="10197" actId="478"/>
        <pc:sldMkLst>
          <pc:docMk/>
          <pc:sldMk cId="0" sldId="459"/>
        </pc:sldMkLst>
        <pc:spChg chg="mod">
          <ac:chgData name="Henrik Lange" userId="0224487d-274b-4d71-863e-9ebf1d158e14" providerId="ADAL" clId="{368EB495-4DE7-4FF1-9950-2C6D3061ADEF}" dt="2019-02-19T12:19:52.341" v="8603" actId="20577"/>
          <ac:spMkLst>
            <pc:docMk/>
            <pc:sldMk cId="0" sldId="459"/>
            <ac:spMk id="6146" creationId="{493C964F-87D2-4DE8-8C62-FA03973E78F6}"/>
          </ac:spMkLst>
        </pc:spChg>
        <pc:spChg chg="mod">
          <ac:chgData name="Henrik Lange" userId="0224487d-274b-4d71-863e-9ebf1d158e14" providerId="ADAL" clId="{368EB495-4DE7-4FF1-9950-2C6D3061ADEF}" dt="2019-02-19T12:18:48.163" v="8593" actId="20577"/>
          <ac:spMkLst>
            <pc:docMk/>
            <pc:sldMk cId="0" sldId="459"/>
            <ac:spMk id="6147" creationId="{342FCBA0-6CD7-400A-861C-EB67F9B46F93}"/>
          </ac:spMkLst>
        </pc:spChg>
        <pc:spChg chg="mod">
          <ac:chgData name="Henrik Lange" userId="0224487d-274b-4d71-863e-9ebf1d158e14" providerId="ADAL" clId="{368EB495-4DE7-4FF1-9950-2C6D3061ADEF}" dt="2019-02-18T10:56:04.535" v="14" actId="20577"/>
          <ac:spMkLst>
            <pc:docMk/>
            <pc:sldMk cId="0" sldId="459"/>
            <ac:spMk id="6148" creationId="{A1C16502-44CC-4F3E-998F-F061E3CBAEB4}"/>
          </ac:spMkLst>
        </pc:spChg>
        <pc:picChg chg="add del mod">
          <ac:chgData name="Henrik Lange" userId="0224487d-274b-4d71-863e-9ebf1d158e14" providerId="ADAL" clId="{368EB495-4DE7-4FF1-9950-2C6D3061ADEF}" dt="2019-02-19T13:45:07.239" v="10197" actId="478"/>
          <ac:picMkLst>
            <pc:docMk/>
            <pc:sldMk cId="0" sldId="459"/>
            <ac:picMk id="8194" creationId="{7FDF8C59-88A5-4375-8D2B-5823C77CEF09}"/>
          </ac:picMkLst>
        </pc:picChg>
      </pc:sldChg>
      <pc:sldChg chg="delSp modSp add">
        <pc:chgData name="Henrik Lange" userId="0224487d-274b-4d71-863e-9ebf1d158e14" providerId="ADAL" clId="{368EB495-4DE7-4FF1-9950-2C6D3061ADEF}" dt="2019-02-18T11:29:52.430" v="978" actId="5793"/>
        <pc:sldMkLst>
          <pc:docMk/>
          <pc:sldMk cId="465244146" sldId="460"/>
        </pc:sldMkLst>
        <pc:spChg chg="del">
          <ac:chgData name="Henrik Lange" userId="0224487d-274b-4d71-863e-9ebf1d158e14" providerId="ADAL" clId="{368EB495-4DE7-4FF1-9950-2C6D3061ADEF}" dt="2019-02-18T11:10:03.917" v="432" actId="478"/>
          <ac:spMkLst>
            <pc:docMk/>
            <pc:sldMk cId="465244146" sldId="460"/>
            <ac:spMk id="7" creationId="{4704D7EF-996D-4309-AF9E-68F61FC0C2AB}"/>
          </ac:spMkLst>
        </pc:spChg>
        <pc:spChg chg="mod">
          <ac:chgData name="Henrik Lange" userId="0224487d-274b-4d71-863e-9ebf1d158e14" providerId="ADAL" clId="{368EB495-4DE7-4FF1-9950-2C6D3061ADEF}" dt="2019-02-18T11:06:50.437" v="386" actId="20577"/>
          <ac:spMkLst>
            <pc:docMk/>
            <pc:sldMk cId="465244146" sldId="460"/>
            <ac:spMk id="5122" creationId="{770228EC-4F71-40B1-BD9D-7349A2EDCB76}"/>
          </ac:spMkLst>
        </pc:spChg>
        <pc:spChg chg="mod">
          <ac:chgData name="Henrik Lange" userId="0224487d-274b-4d71-863e-9ebf1d158e14" providerId="ADAL" clId="{368EB495-4DE7-4FF1-9950-2C6D3061ADEF}" dt="2019-02-18T11:29:52.430" v="978" actId="5793"/>
          <ac:spMkLst>
            <pc:docMk/>
            <pc:sldMk cId="465244146" sldId="460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368EB495-4DE7-4FF1-9950-2C6D3061ADEF}" dt="2019-02-18T11:29:58.286" v="981" actId="6549"/>
        <pc:sldMkLst>
          <pc:docMk/>
          <pc:sldMk cId="693359975" sldId="461"/>
        </pc:sldMkLst>
        <pc:spChg chg="mod">
          <ac:chgData name="Henrik Lange" userId="0224487d-274b-4d71-863e-9ebf1d158e14" providerId="ADAL" clId="{368EB495-4DE7-4FF1-9950-2C6D3061ADEF}" dt="2019-02-18T11:29:58.286" v="981" actId="6549"/>
          <ac:spMkLst>
            <pc:docMk/>
            <pc:sldMk cId="693359975" sldId="461"/>
            <ac:spMk id="5123" creationId="{800EF323-F9AE-47DC-9344-047D2F9EE26B}"/>
          </ac:spMkLst>
        </pc:spChg>
      </pc:sldChg>
      <pc:sldChg chg="modSp add ord">
        <pc:chgData name="Henrik Lange" userId="0224487d-274b-4d71-863e-9ebf1d158e14" providerId="ADAL" clId="{368EB495-4DE7-4FF1-9950-2C6D3061ADEF}" dt="2019-03-01T06:54:45.950" v="22764" actId="20577"/>
        <pc:sldMkLst>
          <pc:docMk/>
          <pc:sldMk cId="2788078164" sldId="462"/>
        </pc:sldMkLst>
        <pc:spChg chg="mod">
          <ac:chgData name="Henrik Lange" userId="0224487d-274b-4d71-863e-9ebf1d158e14" providerId="ADAL" clId="{368EB495-4DE7-4FF1-9950-2C6D3061ADEF}" dt="2019-03-01T06:54:42.236" v="22763" actId="20577"/>
          <ac:spMkLst>
            <pc:docMk/>
            <pc:sldMk cId="2788078164" sldId="462"/>
            <ac:spMk id="5122" creationId="{770228EC-4F71-40B1-BD9D-7349A2EDCB76}"/>
          </ac:spMkLst>
        </pc:spChg>
        <pc:spChg chg="mod">
          <ac:chgData name="Henrik Lange" userId="0224487d-274b-4d71-863e-9ebf1d158e14" providerId="ADAL" clId="{368EB495-4DE7-4FF1-9950-2C6D3061ADEF}" dt="2019-03-01T06:54:45.950" v="22764" actId="20577"/>
          <ac:spMkLst>
            <pc:docMk/>
            <pc:sldMk cId="2788078164" sldId="462"/>
            <ac:spMk id="5123" creationId="{800EF323-F9AE-47DC-9344-047D2F9EE26B}"/>
          </ac:spMkLst>
        </pc:spChg>
      </pc:sldChg>
      <pc:sldChg chg="modSp add del">
        <pc:chgData name="Henrik Lange" userId="0224487d-274b-4d71-863e-9ebf1d158e14" providerId="ADAL" clId="{368EB495-4DE7-4FF1-9950-2C6D3061ADEF}" dt="2019-02-28T19:44:01.320" v="22580" actId="2696"/>
        <pc:sldMkLst>
          <pc:docMk/>
          <pc:sldMk cId="3922224795" sldId="463"/>
        </pc:sldMkLst>
        <pc:spChg chg="mod">
          <ac:chgData name="Henrik Lange" userId="0224487d-274b-4d71-863e-9ebf1d158e14" providerId="ADAL" clId="{368EB495-4DE7-4FF1-9950-2C6D3061ADEF}" dt="2019-02-18T11:33:42.500" v="1276" actId="20577"/>
          <ac:spMkLst>
            <pc:docMk/>
            <pc:sldMk cId="3922224795" sldId="463"/>
            <ac:spMk id="5122" creationId="{770228EC-4F71-40B1-BD9D-7349A2EDCB76}"/>
          </ac:spMkLst>
        </pc:spChg>
        <pc:spChg chg="mod">
          <ac:chgData name="Henrik Lange" userId="0224487d-274b-4d71-863e-9ebf1d158e14" providerId="ADAL" clId="{368EB495-4DE7-4FF1-9950-2C6D3061ADEF}" dt="2019-02-18T11:34:30.619" v="1357" actId="20577"/>
          <ac:spMkLst>
            <pc:docMk/>
            <pc:sldMk cId="3922224795" sldId="463"/>
            <ac:spMk id="5123" creationId="{800EF323-F9AE-47DC-9344-047D2F9EE26B}"/>
          </ac:spMkLst>
        </pc:spChg>
      </pc:sldChg>
      <pc:sldChg chg="modSp add ord">
        <pc:chgData name="Henrik Lange" userId="0224487d-274b-4d71-863e-9ebf1d158e14" providerId="ADAL" clId="{368EB495-4DE7-4FF1-9950-2C6D3061ADEF}" dt="2019-02-19T12:19:31.070" v="8602" actId="207"/>
        <pc:sldMkLst>
          <pc:docMk/>
          <pc:sldMk cId="1845058123" sldId="464"/>
        </pc:sldMkLst>
        <pc:spChg chg="mod">
          <ac:chgData name="Henrik Lange" userId="0224487d-274b-4d71-863e-9ebf1d158e14" providerId="ADAL" clId="{368EB495-4DE7-4FF1-9950-2C6D3061ADEF}" dt="2019-02-18T11:35:03.377" v="1371" actId="20577"/>
          <ac:spMkLst>
            <pc:docMk/>
            <pc:sldMk cId="1845058123" sldId="464"/>
            <ac:spMk id="5122" creationId="{770228EC-4F71-40B1-BD9D-7349A2EDCB76}"/>
          </ac:spMkLst>
        </pc:spChg>
        <pc:spChg chg="mod">
          <ac:chgData name="Henrik Lange" userId="0224487d-274b-4d71-863e-9ebf1d158e14" providerId="ADAL" clId="{368EB495-4DE7-4FF1-9950-2C6D3061ADEF}" dt="2019-02-19T12:19:31.070" v="8602" actId="207"/>
          <ac:spMkLst>
            <pc:docMk/>
            <pc:sldMk cId="1845058123" sldId="464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368EB495-4DE7-4FF1-9950-2C6D3061ADEF}" dt="2019-02-18T12:00:27.966" v="3748" actId="20577"/>
        <pc:sldMkLst>
          <pc:docMk/>
          <pc:sldMk cId="173425371" sldId="465"/>
        </pc:sldMkLst>
        <pc:spChg chg="mod">
          <ac:chgData name="Henrik Lange" userId="0224487d-274b-4d71-863e-9ebf1d158e14" providerId="ADAL" clId="{368EB495-4DE7-4FF1-9950-2C6D3061ADEF}" dt="2019-02-18T11:44:03.898" v="1938" actId="20577"/>
          <ac:spMkLst>
            <pc:docMk/>
            <pc:sldMk cId="173425371" sldId="465"/>
            <ac:spMk id="5122" creationId="{770228EC-4F71-40B1-BD9D-7349A2EDCB76}"/>
          </ac:spMkLst>
        </pc:spChg>
        <pc:spChg chg="mod">
          <ac:chgData name="Henrik Lange" userId="0224487d-274b-4d71-863e-9ebf1d158e14" providerId="ADAL" clId="{368EB495-4DE7-4FF1-9950-2C6D3061ADEF}" dt="2019-02-18T12:00:27.966" v="3748" actId="20577"/>
          <ac:spMkLst>
            <pc:docMk/>
            <pc:sldMk cId="173425371" sldId="465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368EB495-4DE7-4FF1-9950-2C6D3061ADEF}" dt="2019-02-18T11:59:01.539" v="3500" actId="20577"/>
        <pc:sldMkLst>
          <pc:docMk/>
          <pc:sldMk cId="2895374559" sldId="466"/>
        </pc:sldMkLst>
        <pc:spChg chg="mod">
          <ac:chgData name="Henrik Lange" userId="0224487d-274b-4d71-863e-9ebf1d158e14" providerId="ADAL" clId="{368EB495-4DE7-4FF1-9950-2C6D3061ADEF}" dt="2019-02-18T11:48:34.424" v="2236" actId="20577"/>
          <ac:spMkLst>
            <pc:docMk/>
            <pc:sldMk cId="2895374559" sldId="466"/>
            <ac:spMk id="5122" creationId="{770228EC-4F71-40B1-BD9D-7349A2EDCB76}"/>
          </ac:spMkLst>
        </pc:spChg>
        <pc:spChg chg="mod">
          <ac:chgData name="Henrik Lange" userId="0224487d-274b-4d71-863e-9ebf1d158e14" providerId="ADAL" clId="{368EB495-4DE7-4FF1-9950-2C6D3061ADEF}" dt="2019-02-18T11:59:01.539" v="3500" actId="20577"/>
          <ac:spMkLst>
            <pc:docMk/>
            <pc:sldMk cId="2895374559" sldId="466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368EB495-4DE7-4FF1-9950-2C6D3061ADEF}" dt="2019-02-18T11:55:28.523" v="2968" actId="20577"/>
        <pc:sldMkLst>
          <pc:docMk/>
          <pc:sldMk cId="1564162697" sldId="467"/>
        </pc:sldMkLst>
        <pc:spChg chg="mod">
          <ac:chgData name="Henrik Lange" userId="0224487d-274b-4d71-863e-9ebf1d158e14" providerId="ADAL" clId="{368EB495-4DE7-4FF1-9950-2C6D3061ADEF}" dt="2019-02-18T11:55:28.523" v="2968" actId="20577"/>
          <ac:spMkLst>
            <pc:docMk/>
            <pc:sldMk cId="1564162697" sldId="467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368EB495-4DE7-4FF1-9950-2C6D3061ADEF}" dt="2019-02-18T12:01:21.410" v="3859" actId="20577"/>
        <pc:sldMkLst>
          <pc:docMk/>
          <pc:sldMk cId="776160483" sldId="468"/>
        </pc:sldMkLst>
        <pc:spChg chg="mod">
          <ac:chgData name="Henrik Lange" userId="0224487d-274b-4d71-863e-9ebf1d158e14" providerId="ADAL" clId="{368EB495-4DE7-4FF1-9950-2C6D3061ADEF}" dt="2019-02-18T12:01:21.410" v="3859" actId="20577"/>
          <ac:spMkLst>
            <pc:docMk/>
            <pc:sldMk cId="776160483" sldId="468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368EB495-4DE7-4FF1-9950-2C6D3061ADEF}" dt="2019-02-18T12:52:06.828" v="4125" actId="20577"/>
        <pc:sldMkLst>
          <pc:docMk/>
          <pc:sldMk cId="1590963812" sldId="469"/>
        </pc:sldMkLst>
        <pc:spChg chg="mod">
          <ac:chgData name="Henrik Lange" userId="0224487d-274b-4d71-863e-9ebf1d158e14" providerId="ADAL" clId="{368EB495-4DE7-4FF1-9950-2C6D3061ADEF}" dt="2019-02-18T12:52:06.828" v="4125" actId="20577"/>
          <ac:spMkLst>
            <pc:docMk/>
            <pc:sldMk cId="1590963812" sldId="469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368EB495-4DE7-4FF1-9950-2C6D3061ADEF}" dt="2019-02-18T12:56:18.377" v="4541" actId="115"/>
        <pc:sldMkLst>
          <pc:docMk/>
          <pc:sldMk cId="1043839830" sldId="471"/>
        </pc:sldMkLst>
        <pc:spChg chg="mod">
          <ac:chgData name="Henrik Lange" userId="0224487d-274b-4d71-863e-9ebf1d158e14" providerId="ADAL" clId="{368EB495-4DE7-4FF1-9950-2C6D3061ADEF}" dt="2019-02-18T12:56:18.377" v="4541" actId="115"/>
          <ac:spMkLst>
            <pc:docMk/>
            <pc:sldMk cId="1043839830" sldId="471"/>
            <ac:spMk id="5123" creationId="{800EF323-F9AE-47DC-9344-047D2F9EE26B}"/>
          </ac:spMkLst>
        </pc:spChg>
      </pc:sldChg>
      <pc:sldChg chg="addSp delSp modSp add">
        <pc:chgData name="Henrik Lange" userId="0224487d-274b-4d71-863e-9ebf1d158e14" providerId="ADAL" clId="{368EB495-4DE7-4FF1-9950-2C6D3061ADEF}" dt="2019-02-18T13:57:05.493" v="4714" actId="1038"/>
        <pc:sldMkLst>
          <pc:docMk/>
          <pc:sldMk cId="2439819963" sldId="472"/>
        </pc:sldMkLst>
        <pc:spChg chg="add del mod">
          <ac:chgData name="Henrik Lange" userId="0224487d-274b-4d71-863e-9ebf1d158e14" providerId="ADAL" clId="{368EB495-4DE7-4FF1-9950-2C6D3061ADEF}" dt="2019-02-18T13:48:50.263" v="4605" actId="478"/>
          <ac:spMkLst>
            <pc:docMk/>
            <pc:sldMk cId="2439819963" sldId="472"/>
            <ac:spMk id="3" creationId="{F74B2A2F-89E0-4AC7-82D5-B5E144D028A3}"/>
          </ac:spMkLst>
        </pc:spChg>
        <pc:spChg chg="add mod">
          <ac:chgData name="Henrik Lange" userId="0224487d-274b-4d71-863e-9ebf1d158e14" providerId="ADAL" clId="{368EB495-4DE7-4FF1-9950-2C6D3061ADEF}" dt="2019-02-18T13:54:49.589" v="4681" actId="1076"/>
          <ac:spMkLst>
            <pc:docMk/>
            <pc:sldMk cId="2439819963" sldId="472"/>
            <ac:spMk id="11" creationId="{6FF393F6-551E-4A8C-BF2F-52CB1C890AD6}"/>
          </ac:spMkLst>
        </pc:spChg>
        <pc:spChg chg="add mod">
          <ac:chgData name="Henrik Lange" userId="0224487d-274b-4d71-863e-9ebf1d158e14" providerId="ADAL" clId="{368EB495-4DE7-4FF1-9950-2C6D3061ADEF}" dt="2019-02-18T13:54:42.839" v="4680" actId="20577"/>
          <ac:spMkLst>
            <pc:docMk/>
            <pc:sldMk cId="2439819963" sldId="472"/>
            <ac:spMk id="26" creationId="{1B4373DC-ED94-4A27-B617-E69081F8B180}"/>
          </ac:spMkLst>
        </pc:spChg>
        <pc:spChg chg="add mod">
          <ac:chgData name="Henrik Lange" userId="0224487d-274b-4d71-863e-9ebf1d158e14" providerId="ADAL" clId="{368EB495-4DE7-4FF1-9950-2C6D3061ADEF}" dt="2019-02-18T13:56:30.085" v="4693" actId="1076"/>
          <ac:spMkLst>
            <pc:docMk/>
            <pc:sldMk cId="2439819963" sldId="472"/>
            <ac:spMk id="29" creationId="{D44AA8EA-B2F4-4598-A8E5-89F108AE2F68}"/>
          </ac:spMkLst>
        </pc:spChg>
        <pc:spChg chg="add mod">
          <ac:chgData name="Henrik Lange" userId="0224487d-274b-4d71-863e-9ebf1d158e14" providerId="ADAL" clId="{368EB495-4DE7-4FF1-9950-2C6D3061ADEF}" dt="2019-02-18T13:56:20.326" v="4691" actId="1076"/>
          <ac:spMkLst>
            <pc:docMk/>
            <pc:sldMk cId="2439819963" sldId="472"/>
            <ac:spMk id="30" creationId="{888DDE42-6D48-4101-8C25-483D6ED4EEB6}"/>
          </ac:spMkLst>
        </pc:spChg>
        <pc:spChg chg="add mod">
          <ac:chgData name="Henrik Lange" userId="0224487d-274b-4d71-863e-9ebf1d158e14" providerId="ADAL" clId="{368EB495-4DE7-4FF1-9950-2C6D3061ADEF}" dt="2019-02-18T13:57:05.493" v="4714" actId="1038"/>
          <ac:spMkLst>
            <pc:docMk/>
            <pc:sldMk cId="2439819963" sldId="472"/>
            <ac:spMk id="37" creationId="{643D9419-AA08-4531-875E-CDAC677810E9}"/>
          </ac:spMkLst>
        </pc:spChg>
        <pc:spChg chg="add mod">
          <ac:chgData name="Henrik Lange" userId="0224487d-274b-4d71-863e-9ebf1d158e14" providerId="ADAL" clId="{368EB495-4DE7-4FF1-9950-2C6D3061ADEF}" dt="2019-02-18T13:57:02.300" v="4713" actId="1037"/>
          <ac:spMkLst>
            <pc:docMk/>
            <pc:sldMk cId="2439819963" sldId="472"/>
            <ac:spMk id="38" creationId="{D93EF219-46DC-43B3-95CC-78222958CE0D}"/>
          </ac:spMkLst>
        </pc:spChg>
        <pc:spChg chg="mod">
          <ac:chgData name="Henrik Lange" userId="0224487d-274b-4d71-863e-9ebf1d158e14" providerId="ADAL" clId="{368EB495-4DE7-4FF1-9950-2C6D3061ADEF}" dt="2019-02-18T12:56:49.888" v="4568" actId="20577"/>
          <ac:spMkLst>
            <pc:docMk/>
            <pc:sldMk cId="2439819963" sldId="472"/>
            <ac:spMk id="5122" creationId="{770228EC-4F71-40B1-BD9D-7349A2EDCB76}"/>
          </ac:spMkLst>
        </pc:spChg>
        <pc:spChg chg="del mod">
          <ac:chgData name="Henrik Lange" userId="0224487d-274b-4d71-863e-9ebf1d158e14" providerId="ADAL" clId="{368EB495-4DE7-4FF1-9950-2C6D3061ADEF}" dt="2019-02-18T13:48:48.976" v="4604" actId="478"/>
          <ac:spMkLst>
            <pc:docMk/>
            <pc:sldMk cId="2439819963" sldId="472"/>
            <ac:spMk id="5123" creationId="{800EF323-F9AE-47DC-9344-047D2F9EE26B}"/>
          </ac:spMkLst>
        </pc:spChg>
        <pc:picChg chg="add del mod">
          <ac:chgData name="Henrik Lange" userId="0224487d-274b-4d71-863e-9ebf1d158e14" providerId="ADAL" clId="{368EB495-4DE7-4FF1-9950-2C6D3061ADEF}" dt="2019-02-18T13:48:26.110" v="4601" actId="478"/>
          <ac:picMkLst>
            <pc:docMk/>
            <pc:sldMk cId="2439819963" sldId="472"/>
            <ac:picMk id="1026" creationId="{C89E4F91-2AA5-40C8-8043-08CC3E39F9E8}"/>
          </ac:picMkLst>
        </pc:picChg>
        <pc:picChg chg="add del mod">
          <ac:chgData name="Henrik Lange" userId="0224487d-274b-4d71-863e-9ebf1d158e14" providerId="ADAL" clId="{368EB495-4DE7-4FF1-9950-2C6D3061ADEF}" dt="2019-02-18T13:52:38.476" v="4626" actId="478"/>
          <ac:picMkLst>
            <pc:docMk/>
            <pc:sldMk cId="2439819963" sldId="472"/>
            <ac:picMk id="1028" creationId="{BCB3C569-629B-421C-B669-1FC871D5EC89}"/>
          </ac:picMkLst>
        </pc:picChg>
        <pc:picChg chg="add del mod">
          <ac:chgData name="Henrik Lange" userId="0224487d-274b-4d71-863e-9ebf1d158e14" providerId="ADAL" clId="{368EB495-4DE7-4FF1-9950-2C6D3061ADEF}" dt="2019-02-18T13:50:15.733" v="4610"/>
          <ac:picMkLst>
            <pc:docMk/>
            <pc:sldMk cId="2439819963" sldId="472"/>
            <ac:picMk id="1030" creationId="{EE8DF8DE-8CD1-4967-B579-6907C6F3EB67}"/>
          </ac:picMkLst>
        </pc:picChg>
        <pc:picChg chg="add mod">
          <ac:chgData name="Henrik Lange" userId="0224487d-274b-4d71-863e-9ebf1d158e14" providerId="ADAL" clId="{368EB495-4DE7-4FF1-9950-2C6D3061ADEF}" dt="2019-02-18T13:52:46.730" v="4629" actId="14100"/>
          <ac:picMkLst>
            <pc:docMk/>
            <pc:sldMk cId="2439819963" sldId="472"/>
            <ac:picMk id="1032" creationId="{CEBE4930-428E-40BE-B5FA-D99FB6B35299}"/>
          </ac:picMkLst>
        </pc:picChg>
        <pc:picChg chg="add del mod">
          <ac:chgData name="Henrik Lange" userId="0224487d-274b-4d71-863e-9ebf1d158e14" providerId="ADAL" clId="{368EB495-4DE7-4FF1-9950-2C6D3061ADEF}" dt="2019-02-18T13:52:14.846" v="4623" actId="478"/>
          <ac:picMkLst>
            <pc:docMk/>
            <pc:sldMk cId="2439819963" sldId="472"/>
            <ac:picMk id="1034" creationId="{CE8B037A-1C6E-4A3A-ACB3-DAE4DF9E9E58}"/>
          </ac:picMkLst>
        </pc:picChg>
        <pc:picChg chg="add mod">
          <ac:chgData name="Henrik Lange" userId="0224487d-274b-4d71-863e-9ebf1d158e14" providerId="ADAL" clId="{368EB495-4DE7-4FF1-9950-2C6D3061ADEF}" dt="2019-02-18T13:52:51.442" v="4632" actId="1076"/>
          <ac:picMkLst>
            <pc:docMk/>
            <pc:sldMk cId="2439819963" sldId="472"/>
            <ac:picMk id="1036" creationId="{E8717FA7-9E61-418E-B38D-7EE6FDADF52C}"/>
          </ac:picMkLst>
        </pc:picChg>
        <pc:picChg chg="add mod">
          <ac:chgData name="Henrik Lange" userId="0224487d-274b-4d71-863e-9ebf1d158e14" providerId="ADAL" clId="{368EB495-4DE7-4FF1-9950-2C6D3061ADEF}" dt="2019-02-18T13:52:58.657" v="4635" actId="1076"/>
          <ac:picMkLst>
            <pc:docMk/>
            <pc:sldMk cId="2439819963" sldId="472"/>
            <ac:picMk id="1038" creationId="{6C9A2D5E-8F09-403F-A187-701D95D2E0EE}"/>
          </ac:picMkLst>
        </pc:picChg>
        <pc:picChg chg="add mod">
          <ac:chgData name="Henrik Lange" userId="0224487d-274b-4d71-863e-9ebf1d158e14" providerId="ADAL" clId="{368EB495-4DE7-4FF1-9950-2C6D3061ADEF}" dt="2019-02-18T13:52:42.130" v="4627" actId="1076"/>
          <ac:picMkLst>
            <pc:docMk/>
            <pc:sldMk cId="2439819963" sldId="472"/>
            <ac:picMk id="1040" creationId="{EFF2EBB9-CB2F-4242-AA9D-02BC3D76F37A}"/>
          </ac:picMkLst>
        </pc:picChg>
        <pc:cxnChg chg="add mod">
          <ac:chgData name="Henrik Lange" userId="0224487d-274b-4d71-863e-9ebf1d158e14" providerId="ADAL" clId="{368EB495-4DE7-4FF1-9950-2C6D3061ADEF}" dt="2019-02-18T13:54:03.235" v="4644" actId="14100"/>
          <ac:cxnSpMkLst>
            <pc:docMk/>
            <pc:sldMk cId="2439819963" sldId="472"/>
            <ac:cxnSpMk id="5" creationId="{B4AA72BF-3395-43B8-930A-ABB022D32947}"/>
          </ac:cxnSpMkLst>
        </pc:cxnChg>
        <pc:cxnChg chg="add mod">
          <ac:chgData name="Henrik Lange" userId="0224487d-274b-4d71-863e-9ebf1d158e14" providerId="ADAL" clId="{368EB495-4DE7-4FF1-9950-2C6D3061ADEF}" dt="2019-02-18T13:53:57.122" v="4643" actId="14100"/>
          <ac:cxnSpMkLst>
            <pc:docMk/>
            <pc:sldMk cId="2439819963" sldId="472"/>
            <ac:cxnSpMk id="20" creationId="{7D5D0DDE-DFF3-4333-B8FC-73A47FCEA750}"/>
          </ac:cxnSpMkLst>
        </pc:cxnChg>
        <pc:cxnChg chg="add mod">
          <ac:chgData name="Henrik Lange" userId="0224487d-274b-4d71-863e-9ebf1d158e14" providerId="ADAL" clId="{368EB495-4DE7-4FF1-9950-2C6D3061ADEF}" dt="2019-02-18T13:56:12.550" v="4689" actId="14100"/>
          <ac:cxnSpMkLst>
            <pc:docMk/>
            <pc:sldMk cId="2439819963" sldId="472"/>
            <ac:cxnSpMk id="27" creationId="{170791F2-7DD4-4A58-AF9D-8A267A817D6F}"/>
          </ac:cxnSpMkLst>
        </pc:cxnChg>
        <pc:cxnChg chg="add mod">
          <ac:chgData name="Henrik Lange" userId="0224487d-274b-4d71-863e-9ebf1d158e14" providerId="ADAL" clId="{368EB495-4DE7-4FF1-9950-2C6D3061ADEF}" dt="2019-02-18T13:56:03.095" v="4687" actId="14100"/>
          <ac:cxnSpMkLst>
            <pc:docMk/>
            <pc:sldMk cId="2439819963" sldId="472"/>
            <ac:cxnSpMk id="28" creationId="{AFE32569-1B03-4859-BD68-FCD5C3C5C485}"/>
          </ac:cxnSpMkLst>
        </pc:cxnChg>
        <pc:cxnChg chg="add mod">
          <ac:chgData name="Henrik Lange" userId="0224487d-274b-4d71-863e-9ebf1d158e14" providerId="ADAL" clId="{368EB495-4DE7-4FF1-9950-2C6D3061ADEF}" dt="2019-02-18T13:56:44.141" v="4697" actId="14100"/>
          <ac:cxnSpMkLst>
            <pc:docMk/>
            <pc:sldMk cId="2439819963" sldId="472"/>
            <ac:cxnSpMk id="35" creationId="{0563E301-FDC6-4A7E-9B4B-3AF8D254B17D}"/>
          </ac:cxnSpMkLst>
        </pc:cxnChg>
        <pc:cxnChg chg="add mod">
          <ac:chgData name="Henrik Lange" userId="0224487d-274b-4d71-863e-9ebf1d158e14" providerId="ADAL" clId="{368EB495-4DE7-4FF1-9950-2C6D3061ADEF}" dt="2019-02-18T13:56:51.172" v="4699" actId="14100"/>
          <ac:cxnSpMkLst>
            <pc:docMk/>
            <pc:sldMk cId="2439819963" sldId="472"/>
            <ac:cxnSpMk id="36" creationId="{1C431DC9-946F-453A-BD46-C89405061673}"/>
          </ac:cxnSpMkLst>
        </pc:cxnChg>
      </pc:sldChg>
      <pc:sldChg chg="addSp delSp modSp add ord">
        <pc:chgData name="Henrik Lange" userId="0224487d-274b-4d71-863e-9ebf1d158e14" providerId="ADAL" clId="{368EB495-4DE7-4FF1-9950-2C6D3061ADEF}" dt="2019-02-18T14:24:32.952" v="5804" actId="404"/>
        <pc:sldMkLst>
          <pc:docMk/>
          <pc:sldMk cId="1496111248" sldId="473"/>
        </pc:sldMkLst>
        <pc:spChg chg="add mod">
          <ac:chgData name="Henrik Lange" userId="0224487d-274b-4d71-863e-9ebf1d158e14" providerId="ADAL" clId="{368EB495-4DE7-4FF1-9950-2C6D3061ADEF}" dt="2019-02-18T14:24:27.073" v="5802" actId="404"/>
          <ac:spMkLst>
            <pc:docMk/>
            <pc:sldMk cId="1496111248" sldId="473"/>
            <ac:spMk id="7" creationId="{604E176C-9555-485A-99D8-C20C4FFF87C0}"/>
          </ac:spMkLst>
        </pc:spChg>
        <pc:spChg chg="del">
          <ac:chgData name="Henrik Lange" userId="0224487d-274b-4d71-863e-9ebf1d158e14" providerId="ADAL" clId="{368EB495-4DE7-4FF1-9950-2C6D3061ADEF}" dt="2019-02-18T14:10:55.657" v="5053" actId="478"/>
          <ac:spMkLst>
            <pc:docMk/>
            <pc:sldMk cId="1496111248" sldId="473"/>
            <ac:spMk id="11" creationId="{6FF393F6-551E-4A8C-BF2F-52CB1C890AD6}"/>
          </ac:spMkLst>
        </pc:spChg>
        <pc:spChg chg="del">
          <ac:chgData name="Henrik Lange" userId="0224487d-274b-4d71-863e-9ebf1d158e14" providerId="ADAL" clId="{368EB495-4DE7-4FF1-9950-2C6D3061ADEF}" dt="2019-02-18T14:10:55.657" v="5053" actId="478"/>
          <ac:spMkLst>
            <pc:docMk/>
            <pc:sldMk cId="1496111248" sldId="473"/>
            <ac:spMk id="26" creationId="{1B4373DC-ED94-4A27-B617-E69081F8B180}"/>
          </ac:spMkLst>
        </pc:spChg>
        <pc:spChg chg="del">
          <ac:chgData name="Henrik Lange" userId="0224487d-274b-4d71-863e-9ebf1d158e14" providerId="ADAL" clId="{368EB495-4DE7-4FF1-9950-2C6D3061ADEF}" dt="2019-02-18T14:12:17.533" v="5089" actId="478"/>
          <ac:spMkLst>
            <pc:docMk/>
            <pc:sldMk cId="1496111248" sldId="473"/>
            <ac:spMk id="29" creationId="{D44AA8EA-B2F4-4598-A8E5-89F108AE2F68}"/>
          </ac:spMkLst>
        </pc:spChg>
        <pc:spChg chg="del">
          <ac:chgData name="Henrik Lange" userId="0224487d-274b-4d71-863e-9ebf1d158e14" providerId="ADAL" clId="{368EB495-4DE7-4FF1-9950-2C6D3061ADEF}" dt="2019-02-18T14:12:17.533" v="5089" actId="478"/>
          <ac:spMkLst>
            <pc:docMk/>
            <pc:sldMk cId="1496111248" sldId="473"/>
            <ac:spMk id="30" creationId="{888DDE42-6D48-4101-8C25-483D6ED4EEB6}"/>
          </ac:spMkLst>
        </pc:spChg>
        <pc:spChg chg="add mod">
          <ac:chgData name="Henrik Lange" userId="0224487d-274b-4d71-863e-9ebf1d158e14" providerId="ADAL" clId="{368EB495-4DE7-4FF1-9950-2C6D3061ADEF}" dt="2019-02-18T14:24:32.952" v="5804" actId="404"/>
          <ac:spMkLst>
            <pc:docMk/>
            <pc:sldMk cId="1496111248" sldId="473"/>
            <ac:spMk id="31" creationId="{78E6F56B-A0C2-49E4-9760-7806F3275A06}"/>
          </ac:spMkLst>
        </pc:spChg>
        <pc:spChg chg="add mod">
          <ac:chgData name="Henrik Lange" userId="0224487d-274b-4d71-863e-9ebf1d158e14" providerId="ADAL" clId="{368EB495-4DE7-4FF1-9950-2C6D3061ADEF}" dt="2019-02-18T14:14:57.668" v="5510" actId="20577"/>
          <ac:spMkLst>
            <pc:docMk/>
            <pc:sldMk cId="1496111248" sldId="473"/>
            <ac:spMk id="32" creationId="{38C83C23-1CC3-4132-B17A-0DCB6679454D}"/>
          </ac:spMkLst>
        </pc:spChg>
        <pc:spChg chg="mod">
          <ac:chgData name="Henrik Lange" userId="0224487d-274b-4d71-863e-9ebf1d158e14" providerId="ADAL" clId="{368EB495-4DE7-4FF1-9950-2C6D3061ADEF}" dt="2019-02-18T14:11:16.098" v="5058" actId="122"/>
          <ac:spMkLst>
            <pc:docMk/>
            <pc:sldMk cId="1496111248" sldId="473"/>
            <ac:spMk id="37" creationId="{643D9419-AA08-4531-875E-CDAC677810E9}"/>
          </ac:spMkLst>
        </pc:spChg>
        <pc:spChg chg="mod">
          <ac:chgData name="Henrik Lange" userId="0224487d-274b-4d71-863e-9ebf1d158e14" providerId="ADAL" clId="{368EB495-4DE7-4FF1-9950-2C6D3061ADEF}" dt="2019-02-18T14:11:37.564" v="5068" actId="1035"/>
          <ac:spMkLst>
            <pc:docMk/>
            <pc:sldMk cId="1496111248" sldId="473"/>
            <ac:spMk id="38" creationId="{D93EF219-46DC-43B3-95CC-78222958CE0D}"/>
          </ac:spMkLst>
        </pc:spChg>
        <pc:spChg chg="mod">
          <ac:chgData name="Henrik Lange" userId="0224487d-274b-4d71-863e-9ebf1d158e14" providerId="ADAL" clId="{368EB495-4DE7-4FF1-9950-2C6D3061ADEF}" dt="2019-02-18T14:07:36.167" v="4997" actId="20577"/>
          <ac:spMkLst>
            <pc:docMk/>
            <pc:sldMk cId="1496111248" sldId="473"/>
            <ac:spMk id="5122" creationId="{770228EC-4F71-40B1-BD9D-7349A2EDCB76}"/>
          </ac:spMkLst>
        </pc:spChg>
        <pc:picChg chg="add del mod">
          <ac:chgData name="Henrik Lange" userId="0224487d-274b-4d71-863e-9ebf1d158e14" providerId="ADAL" clId="{368EB495-4DE7-4FF1-9950-2C6D3061ADEF}" dt="2019-02-18T14:09:56.650" v="5051" actId="478"/>
          <ac:picMkLst>
            <pc:docMk/>
            <pc:sldMk cId="1496111248" sldId="473"/>
            <ac:picMk id="23" creationId="{4A62A84D-CE8F-4B3C-9056-5ABF924FEF68}"/>
          </ac:picMkLst>
        </pc:picChg>
        <pc:picChg chg="add del mod">
          <ac:chgData name="Henrik Lange" userId="0224487d-274b-4d71-863e-9ebf1d158e14" providerId="ADAL" clId="{368EB495-4DE7-4FF1-9950-2C6D3061ADEF}" dt="2019-02-18T14:09:58.192" v="5052" actId="478"/>
          <ac:picMkLst>
            <pc:docMk/>
            <pc:sldMk cId="1496111248" sldId="473"/>
            <ac:picMk id="24" creationId="{C35B1BBE-71A2-4BB1-B696-9563DDD5E09D}"/>
          </ac:picMkLst>
        </pc:picChg>
        <pc:picChg chg="del">
          <ac:chgData name="Henrik Lange" userId="0224487d-274b-4d71-863e-9ebf1d158e14" providerId="ADAL" clId="{368EB495-4DE7-4FF1-9950-2C6D3061ADEF}" dt="2019-02-18T14:12:17.533" v="5089" actId="478"/>
          <ac:picMkLst>
            <pc:docMk/>
            <pc:sldMk cId="1496111248" sldId="473"/>
            <ac:picMk id="1032" creationId="{CEBE4930-428E-40BE-B5FA-D99FB6B35299}"/>
          </ac:picMkLst>
        </pc:picChg>
        <pc:picChg chg="del">
          <ac:chgData name="Henrik Lange" userId="0224487d-274b-4d71-863e-9ebf1d158e14" providerId="ADAL" clId="{368EB495-4DE7-4FF1-9950-2C6D3061ADEF}" dt="2019-02-18T14:12:19.465" v="5090" actId="478"/>
          <ac:picMkLst>
            <pc:docMk/>
            <pc:sldMk cId="1496111248" sldId="473"/>
            <ac:picMk id="1036" creationId="{E8717FA7-9E61-418E-B38D-7EE6FDADF52C}"/>
          </ac:picMkLst>
        </pc:picChg>
        <pc:picChg chg="mod">
          <ac:chgData name="Henrik Lange" userId="0224487d-274b-4d71-863e-9ebf1d158e14" providerId="ADAL" clId="{368EB495-4DE7-4FF1-9950-2C6D3061ADEF}" dt="2019-02-18T14:11:01.698" v="5055" actId="1076"/>
          <ac:picMkLst>
            <pc:docMk/>
            <pc:sldMk cId="1496111248" sldId="473"/>
            <ac:picMk id="1040" creationId="{EFF2EBB9-CB2F-4242-AA9D-02BC3D76F37A}"/>
          </ac:picMkLst>
        </pc:picChg>
        <pc:picChg chg="add del mod">
          <ac:chgData name="Henrik Lange" userId="0224487d-274b-4d71-863e-9ebf1d158e14" providerId="ADAL" clId="{368EB495-4DE7-4FF1-9950-2C6D3061ADEF}" dt="2019-02-18T14:09:55.325" v="5050" actId="478"/>
          <ac:picMkLst>
            <pc:docMk/>
            <pc:sldMk cId="1496111248" sldId="473"/>
            <ac:picMk id="3074" creationId="{029BC89A-565E-40C8-9655-6F22847B42F8}"/>
          </ac:picMkLst>
        </pc:picChg>
        <pc:cxnChg chg="del">
          <ac:chgData name="Henrik Lange" userId="0224487d-274b-4d71-863e-9ebf1d158e14" providerId="ADAL" clId="{368EB495-4DE7-4FF1-9950-2C6D3061ADEF}" dt="2019-02-18T14:10:55.657" v="5053" actId="478"/>
          <ac:cxnSpMkLst>
            <pc:docMk/>
            <pc:sldMk cId="1496111248" sldId="473"/>
            <ac:cxnSpMk id="5" creationId="{B4AA72BF-3395-43B8-930A-ABB022D32947}"/>
          </ac:cxnSpMkLst>
        </pc:cxnChg>
        <pc:cxnChg chg="del">
          <ac:chgData name="Henrik Lange" userId="0224487d-274b-4d71-863e-9ebf1d158e14" providerId="ADAL" clId="{368EB495-4DE7-4FF1-9950-2C6D3061ADEF}" dt="2019-02-18T14:10:55.657" v="5053" actId="478"/>
          <ac:cxnSpMkLst>
            <pc:docMk/>
            <pc:sldMk cId="1496111248" sldId="473"/>
            <ac:cxnSpMk id="20" creationId="{7D5D0DDE-DFF3-4333-B8FC-73A47FCEA750}"/>
          </ac:cxnSpMkLst>
        </pc:cxnChg>
        <pc:cxnChg chg="del">
          <ac:chgData name="Henrik Lange" userId="0224487d-274b-4d71-863e-9ebf1d158e14" providerId="ADAL" clId="{368EB495-4DE7-4FF1-9950-2C6D3061ADEF}" dt="2019-02-18T14:12:17.533" v="5089" actId="478"/>
          <ac:cxnSpMkLst>
            <pc:docMk/>
            <pc:sldMk cId="1496111248" sldId="473"/>
            <ac:cxnSpMk id="27" creationId="{170791F2-7DD4-4A58-AF9D-8A267A817D6F}"/>
          </ac:cxnSpMkLst>
        </pc:cxnChg>
        <pc:cxnChg chg="del">
          <ac:chgData name="Henrik Lange" userId="0224487d-274b-4d71-863e-9ebf1d158e14" providerId="ADAL" clId="{368EB495-4DE7-4FF1-9950-2C6D3061ADEF}" dt="2019-02-18T14:12:17.533" v="5089" actId="478"/>
          <ac:cxnSpMkLst>
            <pc:docMk/>
            <pc:sldMk cId="1496111248" sldId="473"/>
            <ac:cxnSpMk id="28" creationId="{AFE32569-1B03-4859-BD68-FCD5C3C5C485}"/>
          </ac:cxnSpMkLst>
        </pc:cxnChg>
        <pc:cxnChg chg="mod">
          <ac:chgData name="Henrik Lange" userId="0224487d-274b-4d71-863e-9ebf1d158e14" providerId="ADAL" clId="{368EB495-4DE7-4FF1-9950-2C6D3061ADEF}" dt="2019-02-18T14:11:34.249" v="5065" actId="1035"/>
          <ac:cxnSpMkLst>
            <pc:docMk/>
            <pc:sldMk cId="1496111248" sldId="473"/>
            <ac:cxnSpMk id="35" creationId="{0563E301-FDC6-4A7E-9B4B-3AF8D254B17D}"/>
          </ac:cxnSpMkLst>
        </pc:cxnChg>
        <pc:cxnChg chg="mod">
          <ac:chgData name="Henrik Lange" userId="0224487d-274b-4d71-863e-9ebf1d158e14" providerId="ADAL" clId="{368EB495-4DE7-4FF1-9950-2C6D3061ADEF}" dt="2019-02-18T14:11:23.600" v="5060" actId="14100"/>
          <ac:cxnSpMkLst>
            <pc:docMk/>
            <pc:sldMk cId="1496111248" sldId="473"/>
            <ac:cxnSpMk id="36" creationId="{1C431DC9-946F-453A-BD46-C89405061673}"/>
          </ac:cxnSpMkLst>
        </pc:cxnChg>
      </pc:sldChg>
      <pc:sldChg chg="addSp delSp modSp add">
        <pc:chgData name="Henrik Lange" userId="0224487d-274b-4d71-863e-9ebf1d158e14" providerId="ADAL" clId="{368EB495-4DE7-4FF1-9950-2C6D3061ADEF}" dt="2019-02-18T14:18:46.897" v="5800" actId="6549"/>
        <pc:sldMkLst>
          <pc:docMk/>
          <pc:sldMk cId="2737100197" sldId="474"/>
        </pc:sldMkLst>
        <pc:spChg chg="add mod">
          <ac:chgData name="Henrik Lange" userId="0224487d-274b-4d71-863e-9ebf1d158e14" providerId="ADAL" clId="{368EB495-4DE7-4FF1-9950-2C6D3061ADEF}" dt="2019-02-18T14:18:46.897" v="5800" actId="6549"/>
          <ac:spMkLst>
            <pc:docMk/>
            <pc:sldMk cId="2737100197" sldId="474"/>
            <ac:spMk id="2" creationId="{EBF8C689-6A07-4561-8823-7CBE65FC5C0E}"/>
          </ac:spMkLst>
        </pc:spChg>
        <pc:spChg chg="add mod">
          <ac:chgData name="Henrik Lange" userId="0224487d-274b-4d71-863e-9ebf1d158e14" providerId="ADAL" clId="{368EB495-4DE7-4FF1-9950-2C6D3061ADEF}" dt="2019-02-18T14:08:09.670" v="5042" actId="1036"/>
          <ac:spMkLst>
            <pc:docMk/>
            <pc:sldMk cId="2737100197" sldId="474"/>
            <ac:spMk id="3" creationId="{B24F11B0-561C-471A-B8D7-FA391D890BD6}"/>
          </ac:spMkLst>
        </pc:spChg>
        <pc:spChg chg="del">
          <ac:chgData name="Henrik Lange" userId="0224487d-274b-4d71-863e-9ebf1d158e14" providerId="ADAL" clId="{368EB495-4DE7-4FF1-9950-2C6D3061ADEF}" dt="2019-02-18T14:02:30.290" v="4747" actId="478"/>
          <ac:spMkLst>
            <pc:docMk/>
            <pc:sldMk cId="2737100197" sldId="474"/>
            <ac:spMk id="11" creationId="{6FF393F6-551E-4A8C-BF2F-52CB1C890AD6}"/>
          </ac:spMkLst>
        </pc:spChg>
        <pc:spChg chg="add mod">
          <ac:chgData name="Henrik Lange" userId="0224487d-274b-4d71-863e-9ebf1d158e14" providerId="ADAL" clId="{368EB495-4DE7-4FF1-9950-2C6D3061ADEF}" dt="2019-02-18T14:08:09.670" v="5042" actId="1036"/>
          <ac:spMkLst>
            <pc:docMk/>
            <pc:sldMk cId="2737100197" sldId="474"/>
            <ac:spMk id="23" creationId="{E10CB2C8-943B-4E0B-A02A-58945F7AAC92}"/>
          </ac:spMkLst>
        </pc:spChg>
        <pc:spChg chg="add mod">
          <ac:chgData name="Henrik Lange" userId="0224487d-274b-4d71-863e-9ebf1d158e14" providerId="ADAL" clId="{368EB495-4DE7-4FF1-9950-2C6D3061ADEF}" dt="2019-02-18T14:08:09.670" v="5042" actId="1036"/>
          <ac:spMkLst>
            <pc:docMk/>
            <pc:sldMk cId="2737100197" sldId="474"/>
            <ac:spMk id="24" creationId="{EE52DD83-F969-4F08-9950-A273A36EF55F}"/>
          </ac:spMkLst>
        </pc:spChg>
        <pc:spChg chg="add mod">
          <ac:chgData name="Henrik Lange" userId="0224487d-274b-4d71-863e-9ebf1d158e14" providerId="ADAL" clId="{368EB495-4DE7-4FF1-9950-2C6D3061ADEF}" dt="2019-02-18T14:08:09.670" v="5042" actId="1036"/>
          <ac:spMkLst>
            <pc:docMk/>
            <pc:sldMk cId="2737100197" sldId="474"/>
            <ac:spMk id="25" creationId="{91616F9C-DE51-410F-AB31-67EBE4C83C36}"/>
          </ac:spMkLst>
        </pc:spChg>
        <pc:spChg chg="del">
          <ac:chgData name="Henrik Lange" userId="0224487d-274b-4d71-863e-9ebf1d158e14" providerId="ADAL" clId="{368EB495-4DE7-4FF1-9950-2C6D3061ADEF}" dt="2019-02-18T14:02:30.290" v="4747" actId="478"/>
          <ac:spMkLst>
            <pc:docMk/>
            <pc:sldMk cId="2737100197" sldId="474"/>
            <ac:spMk id="26" creationId="{1B4373DC-ED94-4A27-B617-E69081F8B180}"/>
          </ac:spMkLst>
        </pc:spChg>
        <pc:spChg chg="del">
          <ac:chgData name="Henrik Lange" userId="0224487d-274b-4d71-863e-9ebf1d158e14" providerId="ADAL" clId="{368EB495-4DE7-4FF1-9950-2C6D3061ADEF}" dt="2019-02-18T14:02:30.290" v="4747" actId="478"/>
          <ac:spMkLst>
            <pc:docMk/>
            <pc:sldMk cId="2737100197" sldId="474"/>
            <ac:spMk id="29" creationId="{D44AA8EA-B2F4-4598-A8E5-89F108AE2F68}"/>
          </ac:spMkLst>
        </pc:spChg>
        <pc:spChg chg="del">
          <ac:chgData name="Henrik Lange" userId="0224487d-274b-4d71-863e-9ebf1d158e14" providerId="ADAL" clId="{368EB495-4DE7-4FF1-9950-2C6D3061ADEF}" dt="2019-02-18T14:02:30.290" v="4747" actId="478"/>
          <ac:spMkLst>
            <pc:docMk/>
            <pc:sldMk cId="2737100197" sldId="474"/>
            <ac:spMk id="30" creationId="{888DDE42-6D48-4101-8C25-483D6ED4EEB6}"/>
          </ac:spMkLst>
        </pc:spChg>
        <pc:spChg chg="add mod">
          <ac:chgData name="Henrik Lange" userId="0224487d-274b-4d71-863e-9ebf1d158e14" providerId="ADAL" clId="{368EB495-4DE7-4FF1-9950-2C6D3061ADEF}" dt="2019-02-18T14:08:09.670" v="5042" actId="1036"/>
          <ac:spMkLst>
            <pc:docMk/>
            <pc:sldMk cId="2737100197" sldId="474"/>
            <ac:spMk id="31" creationId="{DA58BA84-F16F-4170-BDB6-7AF3FB7F9E9D}"/>
          </ac:spMkLst>
        </pc:spChg>
        <pc:spChg chg="add mod">
          <ac:chgData name="Henrik Lange" userId="0224487d-274b-4d71-863e-9ebf1d158e14" providerId="ADAL" clId="{368EB495-4DE7-4FF1-9950-2C6D3061ADEF}" dt="2019-02-18T14:08:09.670" v="5042" actId="1036"/>
          <ac:spMkLst>
            <pc:docMk/>
            <pc:sldMk cId="2737100197" sldId="474"/>
            <ac:spMk id="32" creationId="{6B821F7C-7D0A-44AF-B245-738BCF56ED3B}"/>
          </ac:spMkLst>
        </pc:spChg>
        <pc:spChg chg="add del mod">
          <ac:chgData name="Henrik Lange" userId="0224487d-274b-4d71-863e-9ebf1d158e14" providerId="ADAL" clId="{368EB495-4DE7-4FF1-9950-2C6D3061ADEF}" dt="2019-02-18T14:03:56.680" v="4857" actId="478"/>
          <ac:spMkLst>
            <pc:docMk/>
            <pc:sldMk cId="2737100197" sldId="474"/>
            <ac:spMk id="33" creationId="{5681DE2D-3577-45D2-B532-295784CE16DD}"/>
          </ac:spMkLst>
        </pc:spChg>
        <pc:spChg chg="add del mod">
          <ac:chgData name="Henrik Lange" userId="0224487d-274b-4d71-863e-9ebf1d158e14" providerId="ADAL" clId="{368EB495-4DE7-4FF1-9950-2C6D3061ADEF}" dt="2019-02-18T14:03:56.680" v="4857" actId="478"/>
          <ac:spMkLst>
            <pc:docMk/>
            <pc:sldMk cId="2737100197" sldId="474"/>
            <ac:spMk id="34" creationId="{5C87C9A8-AB00-4564-9686-9D8EF6F08FD1}"/>
          </ac:spMkLst>
        </pc:spChg>
        <pc:spChg chg="del">
          <ac:chgData name="Henrik Lange" userId="0224487d-274b-4d71-863e-9ebf1d158e14" providerId="ADAL" clId="{368EB495-4DE7-4FF1-9950-2C6D3061ADEF}" dt="2019-02-18T14:02:30.290" v="4747" actId="478"/>
          <ac:spMkLst>
            <pc:docMk/>
            <pc:sldMk cId="2737100197" sldId="474"/>
            <ac:spMk id="37" creationId="{643D9419-AA08-4531-875E-CDAC677810E9}"/>
          </ac:spMkLst>
        </pc:spChg>
        <pc:spChg chg="del">
          <ac:chgData name="Henrik Lange" userId="0224487d-274b-4d71-863e-9ebf1d158e14" providerId="ADAL" clId="{368EB495-4DE7-4FF1-9950-2C6D3061ADEF}" dt="2019-02-18T14:02:30.290" v="4747" actId="478"/>
          <ac:spMkLst>
            <pc:docMk/>
            <pc:sldMk cId="2737100197" sldId="474"/>
            <ac:spMk id="38" creationId="{D93EF219-46DC-43B3-95CC-78222958CE0D}"/>
          </ac:spMkLst>
        </pc:spChg>
        <pc:spChg chg="add del mod">
          <ac:chgData name="Henrik Lange" userId="0224487d-274b-4d71-863e-9ebf1d158e14" providerId="ADAL" clId="{368EB495-4DE7-4FF1-9950-2C6D3061ADEF}" dt="2019-02-18T14:03:56.680" v="4857" actId="478"/>
          <ac:spMkLst>
            <pc:docMk/>
            <pc:sldMk cId="2737100197" sldId="474"/>
            <ac:spMk id="39" creationId="{94FB800A-AEE3-465E-9002-04B3D22DE9DE}"/>
          </ac:spMkLst>
        </pc:spChg>
        <pc:spChg chg="add del mod">
          <ac:chgData name="Henrik Lange" userId="0224487d-274b-4d71-863e-9ebf1d158e14" providerId="ADAL" clId="{368EB495-4DE7-4FF1-9950-2C6D3061ADEF}" dt="2019-02-18T14:03:56.680" v="4857" actId="478"/>
          <ac:spMkLst>
            <pc:docMk/>
            <pc:sldMk cId="2737100197" sldId="474"/>
            <ac:spMk id="40" creationId="{9B06D8FD-00EB-40D6-BD83-20D3567652C9}"/>
          </ac:spMkLst>
        </pc:spChg>
        <pc:spChg chg="add del mod">
          <ac:chgData name="Henrik Lange" userId="0224487d-274b-4d71-863e-9ebf1d158e14" providerId="ADAL" clId="{368EB495-4DE7-4FF1-9950-2C6D3061ADEF}" dt="2019-02-18T14:03:56.680" v="4857" actId="478"/>
          <ac:spMkLst>
            <pc:docMk/>
            <pc:sldMk cId="2737100197" sldId="474"/>
            <ac:spMk id="41" creationId="{ADE65761-F6BA-4C19-B463-E836812069B6}"/>
          </ac:spMkLst>
        </pc:spChg>
        <pc:spChg chg="add del mod">
          <ac:chgData name="Henrik Lange" userId="0224487d-274b-4d71-863e-9ebf1d158e14" providerId="ADAL" clId="{368EB495-4DE7-4FF1-9950-2C6D3061ADEF}" dt="2019-02-18T14:03:56.680" v="4857" actId="478"/>
          <ac:spMkLst>
            <pc:docMk/>
            <pc:sldMk cId="2737100197" sldId="474"/>
            <ac:spMk id="42" creationId="{63EEEB0D-075D-4F2D-99C3-98BBD79CA1DA}"/>
          </ac:spMkLst>
        </pc:spChg>
        <pc:spChg chg="add mod">
          <ac:chgData name="Henrik Lange" userId="0224487d-274b-4d71-863e-9ebf1d158e14" providerId="ADAL" clId="{368EB495-4DE7-4FF1-9950-2C6D3061ADEF}" dt="2019-02-18T14:08:09.670" v="5042" actId="1036"/>
          <ac:spMkLst>
            <pc:docMk/>
            <pc:sldMk cId="2737100197" sldId="474"/>
            <ac:spMk id="43" creationId="{FB51104B-0B96-43AC-B0F6-9E8E2C0F33B4}"/>
          </ac:spMkLst>
        </pc:spChg>
        <pc:spChg chg="add mod">
          <ac:chgData name="Henrik Lange" userId="0224487d-274b-4d71-863e-9ebf1d158e14" providerId="ADAL" clId="{368EB495-4DE7-4FF1-9950-2C6D3061ADEF}" dt="2019-02-18T14:08:09.670" v="5042" actId="1036"/>
          <ac:spMkLst>
            <pc:docMk/>
            <pc:sldMk cId="2737100197" sldId="474"/>
            <ac:spMk id="44" creationId="{1A7C8C43-F44F-44CC-B197-E6CE26047D96}"/>
          </ac:spMkLst>
        </pc:spChg>
        <pc:spChg chg="add mod">
          <ac:chgData name="Henrik Lange" userId="0224487d-274b-4d71-863e-9ebf1d158e14" providerId="ADAL" clId="{368EB495-4DE7-4FF1-9950-2C6D3061ADEF}" dt="2019-02-18T14:08:09.670" v="5042" actId="1036"/>
          <ac:spMkLst>
            <pc:docMk/>
            <pc:sldMk cId="2737100197" sldId="474"/>
            <ac:spMk id="45" creationId="{4D509769-2084-48C3-BBFF-A880D0B0E5CE}"/>
          </ac:spMkLst>
        </pc:spChg>
        <pc:spChg chg="add mod">
          <ac:chgData name="Henrik Lange" userId="0224487d-274b-4d71-863e-9ebf1d158e14" providerId="ADAL" clId="{368EB495-4DE7-4FF1-9950-2C6D3061ADEF}" dt="2019-02-18T14:08:09.670" v="5042" actId="1036"/>
          <ac:spMkLst>
            <pc:docMk/>
            <pc:sldMk cId="2737100197" sldId="474"/>
            <ac:spMk id="46" creationId="{13A0275C-1290-4905-A530-2D1069C2BE52}"/>
          </ac:spMkLst>
        </pc:spChg>
        <pc:spChg chg="add mod">
          <ac:chgData name="Henrik Lange" userId="0224487d-274b-4d71-863e-9ebf1d158e14" providerId="ADAL" clId="{368EB495-4DE7-4FF1-9950-2C6D3061ADEF}" dt="2019-02-18T14:08:09.670" v="5042" actId="1036"/>
          <ac:spMkLst>
            <pc:docMk/>
            <pc:sldMk cId="2737100197" sldId="474"/>
            <ac:spMk id="47" creationId="{EA1209C6-E1AA-452F-9789-C96F617114B4}"/>
          </ac:spMkLst>
        </pc:spChg>
        <pc:spChg chg="add mod">
          <ac:chgData name="Henrik Lange" userId="0224487d-274b-4d71-863e-9ebf1d158e14" providerId="ADAL" clId="{368EB495-4DE7-4FF1-9950-2C6D3061ADEF}" dt="2019-02-18T14:08:09.670" v="5042" actId="1036"/>
          <ac:spMkLst>
            <pc:docMk/>
            <pc:sldMk cId="2737100197" sldId="474"/>
            <ac:spMk id="48" creationId="{ACE4697E-A4CC-4DE9-AF43-4209B7819EB6}"/>
          </ac:spMkLst>
        </pc:spChg>
        <pc:spChg chg="add mod">
          <ac:chgData name="Henrik Lange" userId="0224487d-274b-4d71-863e-9ebf1d158e14" providerId="ADAL" clId="{368EB495-4DE7-4FF1-9950-2C6D3061ADEF}" dt="2019-02-18T14:08:09.670" v="5042" actId="1036"/>
          <ac:spMkLst>
            <pc:docMk/>
            <pc:sldMk cId="2737100197" sldId="474"/>
            <ac:spMk id="49" creationId="{B376B552-D25A-4546-812A-BECC2489EAD6}"/>
          </ac:spMkLst>
        </pc:spChg>
        <pc:spChg chg="add mod">
          <ac:chgData name="Henrik Lange" userId="0224487d-274b-4d71-863e-9ebf1d158e14" providerId="ADAL" clId="{368EB495-4DE7-4FF1-9950-2C6D3061ADEF}" dt="2019-02-18T14:08:09.670" v="5042" actId="1036"/>
          <ac:spMkLst>
            <pc:docMk/>
            <pc:sldMk cId="2737100197" sldId="474"/>
            <ac:spMk id="50" creationId="{299C5657-C359-47CF-8A83-2ADDEAF57958}"/>
          </ac:spMkLst>
        </pc:spChg>
        <pc:spChg chg="add mod">
          <ac:chgData name="Henrik Lange" userId="0224487d-274b-4d71-863e-9ebf1d158e14" providerId="ADAL" clId="{368EB495-4DE7-4FF1-9950-2C6D3061ADEF}" dt="2019-02-18T14:08:09.670" v="5042" actId="1036"/>
          <ac:spMkLst>
            <pc:docMk/>
            <pc:sldMk cId="2737100197" sldId="474"/>
            <ac:spMk id="51" creationId="{8534E1C4-6501-4A25-AD7E-0EC38439838C}"/>
          </ac:spMkLst>
        </pc:spChg>
        <pc:spChg chg="add mod">
          <ac:chgData name="Henrik Lange" userId="0224487d-274b-4d71-863e-9ebf1d158e14" providerId="ADAL" clId="{368EB495-4DE7-4FF1-9950-2C6D3061ADEF}" dt="2019-02-18T14:08:09.670" v="5042" actId="1036"/>
          <ac:spMkLst>
            <pc:docMk/>
            <pc:sldMk cId="2737100197" sldId="474"/>
            <ac:spMk id="52" creationId="{C9FC2B22-73F8-407E-B3C6-8A3132C25C03}"/>
          </ac:spMkLst>
        </pc:spChg>
        <pc:spChg chg="add mod">
          <ac:chgData name="Henrik Lange" userId="0224487d-274b-4d71-863e-9ebf1d158e14" providerId="ADAL" clId="{368EB495-4DE7-4FF1-9950-2C6D3061ADEF}" dt="2019-02-18T14:08:09.670" v="5042" actId="1036"/>
          <ac:spMkLst>
            <pc:docMk/>
            <pc:sldMk cId="2737100197" sldId="474"/>
            <ac:spMk id="53" creationId="{AEBC0AEB-878D-4020-B43E-E7C826EDCE9B}"/>
          </ac:spMkLst>
        </pc:spChg>
        <pc:spChg chg="add mod">
          <ac:chgData name="Henrik Lange" userId="0224487d-274b-4d71-863e-9ebf1d158e14" providerId="ADAL" clId="{368EB495-4DE7-4FF1-9950-2C6D3061ADEF}" dt="2019-02-18T14:08:09.670" v="5042" actId="1036"/>
          <ac:spMkLst>
            <pc:docMk/>
            <pc:sldMk cId="2737100197" sldId="474"/>
            <ac:spMk id="54" creationId="{819B20F8-D386-47A8-91FB-2052AC806998}"/>
          </ac:spMkLst>
        </pc:spChg>
        <pc:spChg chg="add mod">
          <ac:chgData name="Henrik Lange" userId="0224487d-274b-4d71-863e-9ebf1d158e14" providerId="ADAL" clId="{368EB495-4DE7-4FF1-9950-2C6D3061ADEF}" dt="2019-02-18T14:08:09.670" v="5042" actId="1036"/>
          <ac:spMkLst>
            <pc:docMk/>
            <pc:sldMk cId="2737100197" sldId="474"/>
            <ac:spMk id="55" creationId="{AAC1B414-2933-47D9-9133-B6B2BA06F780}"/>
          </ac:spMkLst>
        </pc:spChg>
        <pc:spChg chg="add mod">
          <ac:chgData name="Henrik Lange" userId="0224487d-274b-4d71-863e-9ebf1d158e14" providerId="ADAL" clId="{368EB495-4DE7-4FF1-9950-2C6D3061ADEF}" dt="2019-02-18T14:08:09.670" v="5042" actId="1036"/>
          <ac:spMkLst>
            <pc:docMk/>
            <pc:sldMk cId="2737100197" sldId="474"/>
            <ac:spMk id="56" creationId="{ACC33043-3781-4FE5-82A0-54B4F8DC7200}"/>
          </ac:spMkLst>
        </pc:spChg>
        <pc:spChg chg="add mod">
          <ac:chgData name="Henrik Lange" userId="0224487d-274b-4d71-863e-9ebf1d158e14" providerId="ADAL" clId="{368EB495-4DE7-4FF1-9950-2C6D3061ADEF}" dt="2019-02-18T14:17:20.674" v="5604" actId="20577"/>
          <ac:spMkLst>
            <pc:docMk/>
            <pc:sldMk cId="2737100197" sldId="474"/>
            <ac:spMk id="57" creationId="{DBFC4FAA-DC36-46C6-991F-56024904378E}"/>
          </ac:spMkLst>
        </pc:spChg>
        <pc:spChg chg="mod">
          <ac:chgData name="Henrik Lange" userId="0224487d-274b-4d71-863e-9ebf1d158e14" providerId="ADAL" clId="{368EB495-4DE7-4FF1-9950-2C6D3061ADEF}" dt="2019-02-18T14:08:02.042" v="5024" actId="20577"/>
          <ac:spMkLst>
            <pc:docMk/>
            <pc:sldMk cId="2737100197" sldId="474"/>
            <ac:spMk id="5122" creationId="{770228EC-4F71-40B1-BD9D-7349A2EDCB76}"/>
          </ac:spMkLst>
        </pc:spChg>
        <pc:spChg chg="add del">
          <ac:chgData name="Henrik Lange" userId="0224487d-274b-4d71-863e-9ebf1d158e14" providerId="ADAL" clId="{368EB495-4DE7-4FF1-9950-2C6D3061ADEF}" dt="2019-02-18T14:02:34.182" v="4749" actId="478"/>
          <ac:spMkLst>
            <pc:docMk/>
            <pc:sldMk cId="2737100197" sldId="474"/>
            <ac:spMk id="5124" creationId="{8BAB255F-A7C4-49F2-BED2-AB6400C5BDDE}"/>
          </ac:spMkLst>
        </pc:spChg>
        <pc:spChg chg="add del">
          <ac:chgData name="Henrik Lange" userId="0224487d-274b-4d71-863e-9ebf1d158e14" providerId="ADAL" clId="{368EB495-4DE7-4FF1-9950-2C6D3061ADEF}" dt="2019-02-18T14:02:34.182" v="4749" actId="478"/>
          <ac:spMkLst>
            <pc:docMk/>
            <pc:sldMk cId="2737100197" sldId="474"/>
            <ac:spMk id="5125" creationId="{6126F886-2502-4B77-BE2F-719B7E1DEDE6}"/>
          </ac:spMkLst>
        </pc:spChg>
        <pc:picChg chg="add del">
          <ac:chgData name="Henrik Lange" userId="0224487d-274b-4d71-863e-9ebf1d158e14" providerId="ADAL" clId="{368EB495-4DE7-4FF1-9950-2C6D3061ADEF}" dt="2019-02-18T14:02:37.440" v="4751" actId="478"/>
          <ac:picMkLst>
            <pc:docMk/>
            <pc:sldMk cId="2737100197" sldId="474"/>
            <ac:picMk id="1032" creationId="{CEBE4930-428E-40BE-B5FA-D99FB6B35299}"/>
          </ac:picMkLst>
        </pc:picChg>
        <pc:picChg chg="add del">
          <ac:chgData name="Henrik Lange" userId="0224487d-274b-4d71-863e-9ebf1d158e14" providerId="ADAL" clId="{368EB495-4DE7-4FF1-9950-2C6D3061ADEF}" dt="2019-02-18T14:02:36.445" v="4750" actId="478"/>
          <ac:picMkLst>
            <pc:docMk/>
            <pc:sldMk cId="2737100197" sldId="474"/>
            <ac:picMk id="1036" creationId="{E8717FA7-9E61-418E-B38D-7EE6FDADF52C}"/>
          </ac:picMkLst>
        </pc:picChg>
        <pc:picChg chg="del">
          <ac:chgData name="Henrik Lange" userId="0224487d-274b-4d71-863e-9ebf1d158e14" providerId="ADAL" clId="{368EB495-4DE7-4FF1-9950-2C6D3061ADEF}" dt="2019-02-18T14:02:30.290" v="4747" actId="478"/>
          <ac:picMkLst>
            <pc:docMk/>
            <pc:sldMk cId="2737100197" sldId="474"/>
            <ac:picMk id="1038" creationId="{6C9A2D5E-8F09-403F-A187-701D95D2E0EE}"/>
          </ac:picMkLst>
        </pc:picChg>
        <pc:picChg chg="del">
          <ac:chgData name="Henrik Lange" userId="0224487d-274b-4d71-863e-9ebf1d158e14" providerId="ADAL" clId="{368EB495-4DE7-4FF1-9950-2C6D3061ADEF}" dt="2019-02-18T14:02:30.290" v="4747" actId="478"/>
          <ac:picMkLst>
            <pc:docMk/>
            <pc:sldMk cId="2737100197" sldId="474"/>
            <ac:picMk id="1040" creationId="{EFF2EBB9-CB2F-4242-AA9D-02BC3D76F37A}"/>
          </ac:picMkLst>
        </pc:picChg>
        <pc:cxnChg chg="del">
          <ac:chgData name="Henrik Lange" userId="0224487d-274b-4d71-863e-9ebf1d158e14" providerId="ADAL" clId="{368EB495-4DE7-4FF1-9950-2C6D3061ADEF}" dt="2019-02-18T14:02:30.290" v="4747" actId="478"/>
          <ac:cxnSpMkLst>
            <pc:docMk/>
            <pc:sldMk cId="2737100197" sldId="474"/>
            <ac:cxnSpMk id="5" creationId="{B4AA72BF-3395-43B8-930A-ABB022D32947}"/>
          </ac:cxnSpMkLst>
        </pc:cxnChg>
        <pc:cxnChg chg="del">
          <ac:chgData name="Henrik Lange" userId="0224487d-274b-4d71-863e-9ebf1d158e14" providerId="ADAL" clId="{368EB495-4DE7-4FF1-9950-2C6D3061ADEF}" dt="2019-02-18T14:02:30.290" v="4747" actId="478"/>
          <ac:cxnSpMkLst>
            <pc:docMk/>
            <pc:sldMk cId="2737100197" sldId="474"/>
            <ac:cxnSpMk id="20" creationId="{7D5D0DDE-DFF3-4333-B8FC-73A47FCEA750}"/>
          </ac:cxnSpMkLst>
        </pc:cxnChg>
        <pc:cxnChg chg="del">
          <ac:chgData name="Henrik Lange" userId="0224487d-274b-4d71-863e-9ebf1d158e14" providerId="ADAL" clId="{368EB495-4DE7-4FF1-9950-2C6D3061ADEF}" dt="2019-02-18T14:02:30.290" v="4747" actId="478"/>
          <ac:cxnSpMkLst>
            <pc:docMk/>
            <pc:sldMk cId="2737100197" sldId="474"/>
            <ac:cxnSpMk id="27" creationId="{170791F2-7DD4-4A58-AF9D-8A267A817D6F}"/>
          </ac:cxnSpMkLst>
        </pc:cxnChg>
        <pc:cxnChg chg="del">
          <ac:chgData name="Henrik Lange" userId="0224487d-274b-4d71-863e-9ebf1d158e14" providerId="ADAL" clId="{368EB495-4DE7-4FF1-9950-2C6D3061ADEF}" dt="2019-02-18T14:02:30.290" v="4747" actId="478"/>
          <ac:cxnSpMkLst>
            <pc:docMk/>
            <pc:sldMk cId="2737100197" sldId="474"/>
            <ac:cxnSpMk id="28" creationId="{AFE32569-1B03-4859-BD68-FCD5C3C5C485}"/>
          </ac:cxnSpMkLst>
        </pc:cxnChg>
        <pc:cxnChg chg="del">
          <ac:chgData name="Henrik Lange" userId="0224487d-274b-4d71-863e-9ebf1d158e14" providerId="ADAL" clId="{368EB495-4DE7-4FF1-9950-2C6D3061ADEF}" dt="2019-02-18T14:02:30.290" v="4747" actId="478"/>
          <ac:cxnSpMkLst>
            <pc:docMk/>
            <pc:sldMk cId="2737100197" sldId="474"/>
            <ac:cxnSpMk id="35" creationId="{0563E301-FDC6-4A7E-9B4B-3AF8D254B17D}"/>
          </ac:cxnSpMkLst>
        </pc:cxnChg>
        <pc:cxnChg chg="del">
          <ac:chgData name="Henrik Lange" userId="0224487d-274b-4d71-863e-9ebf1d158e14" providerId="ADAL" clId="{368EB495-4DE7-4FF1-9950-2C6D3061ADEF}" dt="2019-02-18T14:02:30.290" v="4747" actId="478"/>
          <ac:cxnSpMkLst>
            <pc:docMk/>
            <pc:sldMk cId="2737100197" sldId="474"/>
            <ac:cxnSpMk id="36" creationId="{1C431DC9-946F-453A-BD46-C89405061673}"/>
          </ac:cxnSpMkLst>
        </pc:cxnChg>
      </pc:sldChg>
      <pc:sldChg chg="addSp delSp modSp add">
        <pc:chgData name="Henrik Lange" userId="0224487d-274b-4d71-863e-9ebf1d158e14" providerId="ADAL" clId="{368EB495-4DE7-4FF1-9950-2C6D3061ADEF}" dt="2019-02-19T11:34:21.869" v="7650" actId="5793"/>
        <pc:sldMkLst>
          <pc:docMk/>
          <pc:sldMk cId="145584510" sldId="475"/>
        </pc:sldMkLst>
        <pc:spChg chg="del">
          <ac:chgData name="Henrik Lange" userId="0224487d-274b-4d71-863e-9ebf1d158e14" providerId="ADAL" clId="{368EB495-4DE7-4FF1-9950-2C6D3061ADEF}" dt="2019-02-18T14:17:33.515" v="5609" actId="478"/>
          <ac:spMkLst>
            <pc:docMk/>
            <pc:sldMk cId="145584510" sldId="475"/>
            <ac:spMk id="11" creationId="{6FF393F6-551E-4A8C-BF2F-52CB1C890AD6}"/>
          </ac:spMkLst>
        </pc:spChg>
        <pc:spChg chg="add mod">
          <ac:chgData name="Henrik Lange" userId="0224487d-274b-4d71-863e-9ebf1d158e14" providerId="ADAL" clId="{368EB495-4DE7-4FF1-9950-2C6D3061ADEF}" dt="2019-02-19T11:34:21.869" v="7650" actId="5793"/>
          <ac:spMkLst>
            <pc:docMk/>
            <pc:sldMk cId="145584510" sldId="475"/>
            <ac:spMk id="22" creationId="{0881225C-6E47-48D1-A869-700C7E7CAB43}"/>
          </ac:spMkLst>
        </pc:spChg>
        <pc:spChg chg="del">
          <ac:chgData name="Henrik Lange" userId="0224487d-274b-4d71-863e-9ebf1d158e14" providerId="ADAL" clId="{368EB495-4DE7-4FF1-9950-2C6D3061ADEF}" dt="2019-02-18T14:17:33.515" v="5609" actId="478"/>
          <ac:spMkLst>
            <pc:docMk/>
            <pc:sldMk cId="145584510" sldId="475"/>
            <ac:spMk id="26" creationId="{1B4373DC-ED94-4A27-B617-E69081F8B180}"/>
          </ac:spMkLst>
        </pc:spChg>
        <pc:spChg chg="del">
          <ac:chgData name="Henrik Lange" userId="0224487d-274b-4d71-863e-9ebf1d158e14" providerId="ADAL" clId="{368EB495-4DE7-4FF1-9950-2C6D3061ADEF}" dt="2019-02-18T14:17:33.515" v="5609" actId="478"/>
          <ac:spMkLst>
            <pc:docMk/>
            <pc:sldMk cId="145584510" sldId="475"/>
            <ac:spMk id="29" creationId="{D44AA8EA-B2F4-4598-A8E5-89F108AE2F68}"/>
          </ac:spMkLst>
        </pc:spChg>
        <pc:spChg chg="del">
          <ac:chgData name="Henrik Lange" userId="0224487d-274b-4d71-863e-9ebf1d158e14" providerId="ADAL" clId="{368EB495-4DE7-4FF1-9950-2C6D3061ADEF}" dt="2019-02-18T14:17:33.515" v="5609" actId="478"/>
          <ac:spMkLst>
            <pc:docMk/>
            <pc:sldMk cId="145584510" sldId="475"/>
            <ac:spMk id="30" creationId="{888DDE42-6D48-4101-8C25-483D6ED4EEB6}"/>
          </ac:spMkLst>
        </pc:spChg>
        <pc:spChg chg="del">
          <ac:chgData name="Henrik Lange" userId="0224487d-274b-4d71-863e-9ebf1d158e14" providerId="ADAL" clId="{368EB495-4DE7-4FF1-9950-2C6D3061ADEF}" dt="2019-02-18T14:17:33.515" v="5609" actId="478"/>
          <ac:spMkLst>
            <pc:docMk/>
            <pc:sldMk cId="145584510" sldId="475"/>
            <ac:spMk id="37" creationId="{643D9419-AA08-4531-875E-CDAC677810E9}"/>
          </ac:spMkLst>
        </pc:spChg>
        <pc:spChg chg="del">
          <ac:chgData name="Henrik Lange" userId="0224487d-274b-4d71-863e-9ebf1d158e14" providerId="ADAL" clId="{368EB495-4DE7-4FF1-9950-2C6D3061ADEF}" dt="2019-02-18T14:17:33.515" v="5609" actId="478"/>
          <ac:spMkLst>
            <pc:docMk/>
            <pc:sldMk cId="145584510" sldId="475"/>
            <ac:spMk id="38" creationId="{D93EF219-46DC-43B3-95CC-78222958CE0D}"/>
          </ac:spMkLst>
        </pc:spChg>
        <pc:picChg chg="del">
          <ac:chgData name="Henrik Lange" userId="0224487d-274b-4d71-863e-9ebf1d158e14" providerId="ADAL" clId="{368EB495-4DE7-4FF1-9950-2C6D3061ADEF}" dt="2019-02-18T14:17:29.890" v="5606" actId="478"/>
          <ac:picMkLst>
            <pc:docMk/>
            <pc:sldMk cId="145584510" sldId="475"/>
            <ac:picMk id="1032" creationId="{CEBE4930-428E-40BE-B5FA-D99FB6B35299}"/>
          </ac:picMkLst>
        </pc:picChg>
        <pc:picChg chg="del">
          <ac:chgData name="Henrik Lange" userId="0224487d-274b-4d71-863e-9ebf1d158e14" providerId="ADAL" clId="{368EB495-4DE7-4FF1-9950-2C6D3061ADEF}" dt="2019-02-18T14:17:30.631" v="5607" actId="478"/>
          <ac:picMkLst>
            <pc:docMk/>
            <pc:sldMk cId="145584510" sldId="475"/>
            <ac:picMk id="1036" creationId="{E8717FA7-9E61-418E-B38D-7EE6FDADF52C}"/>
          </ac:picMkLst>
        </pc:picChg>
        <pc:picChg chg="del">
          <ac:chgData name="Henrik Lange" userId="0224487d-274b-4d71-863e-9ebf1d158e14" providerId="ADAL" clId="{368EB495-4DE7-4FF1-9950-2C6D3061ADEF}" dt="2019-02-18T14:17:31.679" v="5608" actId="478"/>
          <ac:picMkLst>
            <pc:docMk/>
            <pc:sldMk cId="145584510" sldId="475"/>
            <ac:picMk id="1038" creationId="{6C9A2D5E-8F09-403F-A187-701D95D2E0EE}"/>
          </ac:picMkLst>
        </pc:picChg>
        <pc:picChg chg="del">
          <ac:chgData name="Henrik Lange" userId="0224487d-274b-4d71-863e-9ebf1d158e14" providerId="ADAL" clId="{368EB495-4DE7-4FF1-9950-2C6D3061ADEF}" dt="2019-02-18T14:17:35.130" v="5610" actId="478"/>
          <ac:picMkLst>
            <pc:docMk/>
            <pc:sldMk cId="145584510" sldId="475"/>
            <ac:picMk id="1040" creationId="{EFF2EBB9-CB2F-4242-AA9D-02BC3D76F37A}"/>
          </ac:picMkLst>
        </pc:picChg>
        <pc:cxnChg chg="del">
          <ac:chgData name="Henrik Lange" userId="0224487d-274b-4d71-863e-9ebf1d158e14" providerId="ADAL" clId="{368EB495-4DE7-4FF1-9950-2C6D3061ADEF}" dt="2019-02-18T14:17:33.515" v="5609" actId="478"/>
          <ac:cxnSpMkLst>
            <pc:docMk/>
            <pc:sldMk cId="145584510" sldId="475"/>
            <ac:cxnSpMk id="5" creationId="{B4AA72BF-3395-43B8-930A-ABB022D32947}"/>
          </ac:cxnSpMkLst>
        </pc:cxnChg>
        <pc:cxnChg chg="del">
          <ac:chgData name="Henrik Lange" userId="0224487d-274b-4d71-863e-9ebf1d158e14" providerId="ADAL" clId="{368EB495-4DE7-4FF1-9950-2C6D3061ADEF}" dt="2019-02-18T14:17:33.515" v="5609" actId="478"/>
          <ac:cxnSpMkLst>
            <pc:docMk/>
            <pc:sldMk cId="145584510" sldId="475"/>
            <ac:cxnSpMk id="20" creationId="{7D5D0DDE-DFF3-4333-B8FC-73A47FCEA750}"/>
          </ac:cxnSpMkLst>
        </pc:cxnChg>
        <pc:cxnChg chg="del">
          <ac:chgData name="Henrik Lange" userId="0224487d-274b-4d71-863e-9ebf1d158e14" providerId="ADAL" clId="{368EB495-4DE7-4FF1-9950-2C6D3061ADEF}" dt="2019-02-18T14:17:33.515" v="5609" actId="478"/>
          <ac:cxnSpMkLst>
            <pc:docMk/>
            <pc:sldMk cId="145584510" sldId="475"/>
            <ac:cxnSpMk id="27" creationId="{170791F2-7DD4-4A58-AF9D-8A267A817D6F}"/>
          </ac:cxnSpMkLst>
        </pc:cxnChg>
        <pc:cxnChg chg="del">
          <ac:chgData name="Henrik Lange" userId="0224487d-274b-4d71-863e-9ebf1d158e14" providerId="ADAL" clId="{368EB495-4DE7-4FF1-9950-2C6D3061ADEF}" dt="2019-02-18T14:17:33.515" v="5609" actId="478"/>
          <ac:cxnSpMkLst>
            <pc:docMk/>
            <pc:sldMk cId="145584510" sldId="475"/>
            <ac:cxnSpMk id="28" creationId="{AFE32569-1B03-4859-BD68-FCD5C3C5C485}"/>
          </ac:cxnSpMkLst>
        </pc:cxnChg>
        <pc:cxnChg chg="del">
          <ac:chgData name="Henrik Lange" userId="0224487d-274b-4d71-863e-9ebf1d158e14" providerId="ADAL" clId="{368EB495-4DE7-4FF1-9950-2C6D3061ADEF}" dt="2019-02-18T14:17:33.515" v="5609" actId="478"/>
          <ac:cxnSpMkLst>
            <pc:docMk/>
            <pc:sldMk cId="145584510" sldId="475"/>
            <ac:cxnSpMk id="35" creationId="{0563E301-FDC6-4A7E-9B4B-3AF8D254B17D}"/>
          </ac:cxnSpMkLst>
        </pc:cxnChg>
        <pc:cxnChg chg="del">
          <ac:chgData name="Henrik Lange" userId="0224487d-274b-4d71-863e-9ebf1d158e14" providerId="ADAL" clId="{368EB495-4DE7-4FF1-9950-2C6D3061ADEF}" dt="2019-02-18T14:17:33.515" v="5609" actId="478"/>
          <ac:cxnSpMkLst>
            <pc:docMk/>
            <pc:sldMk cId="145584510" sldId="475"/>
            <ac:cxnSpMk id="36" creationId="{1C431DC9-946F-453A-BD46-C89405061673}"/>
          </ac:cxnSpMkLst>
        </pc:cxnChg>
      </pc:sldChg>
      <pc:sldChg chg="addSp delSp modSp add">
        <pc:chgData name="Henrik Lange" userId="0224487d-274b-4d71-863e-9ebf1d158e14" providerId="ADAL" clId="{368EB495-4DE7-4FF1-9950-2C6D3061ADEF}" dt="2019-02-19T12:14:48.760" v="8505" actId="5793"/>
        <pc:sldMkLst>
          <pc:docMk/>
          <pc:sldMk cId="4287668990" sldId="476"/>
        </pc:sldMkLst>
        <pc:spChg chg="del">
          <ac:chgData name="Henrik Lange" userId="0224487d-274b-4d71-863e-9ebf1d158e14" providerId="ADAL" clId="{368EB495-4DE7-4FF1-9950-2C6D3061ADEF}" dt="2019-02-18T14:25:32.577" v="5806" actId="478"/>
          <ac:spMkLst>
            <pc:docMk/>
            <pc:sldMk cId="4287668990" sldId="476"/>
            <ac:spMk id="2" creationId="{EBF8C689-6A07-4561-8823-7CBE65FC5C0E}"/>
          </ac:spMkLst>
        </pc:spChg>
        <pc:spChg chg="del">
          <ac:chgData name="Henrik Lange" userId="0224487d-274b-4d71-863e-9ebf1d158e14" providerId="ADAL" clId="{368EB495-4DE7-4FF1-9950-2C6D3061ADEF}" dt="2019-02-18T14:25:32.577" v="5806" actId="478"/>
          <ac:spMkLst>
            <pc:docMk/>
            <pc:sldMk cId="4287668990" sldId="476"/>
            <ac:spMk id="3" creationId="{B24F11B0-561C-471A-B8D7-FA391D890BD6}"/>
          </ac:spMkLst>
        </pc:spChg>
        <pc:spChg chg="add del mod">
          <ac:chgData name="Henrik Lange" userId="0224487d-274b-4d71-863e-9ebf1d158e14" providerId="ADAL" clId="{368EB495-4DE7-4FF1-9950-2C6D3061ADEF}" dt="2019-02-18T14:30:15.988" v="6028" actId="478"/>
          <ac:spMkLst>
            <pc:docMk/>
            <pc:sldMk cId="4287668990" sldId="476"/>
            <ac:spMk id="4" creationId="{6D42AB04-7C4C-4B7D-9712-2A55DFD7E8B6}"/>
          </ac:spMkLst>
        </pc:spChg>
        <pc:spChg chg="del">
          <ac:chgData name="Henrik Lange" userId="0224487d-274b-4d71-863e-9ebf1d158e14" providerId="ADAL" clId="{368EB495-4DE7-4FF1-9950-2C6D3061ADEF}" dt="2019-02-18T14:25:32.577" v="5806" actId="478"/>
          <ac:spMkLst>
            <pc:docMk/>
            <pc:sldMk cId="4287668990" sldId="476"/>
            <ac:spMk id="23" creationId="{E10CB2C8-943B-4E0B-A02A-58945F7AAC92}"/>
          </ac:spMkLst>
        </pc:spChg>
        <pc:spChg chg="del">
          <ac:chgData name="Henrik Lange" userId="0224487d-274b-4d71-863e-9ebf1d158e14" providerId="ADAL" clId="{368EB495-4DE7-4FF1-9950-2C6D3061ADEF}" dt="2019-02-18T14:25:32.577" v="5806" actId="478"/>
          <ac:spMkLst>
            <pc:docMk/>
            <pc:sldMk cId="4287668990" sldId="476"/>
            <ac:spMk id="24" creationId="{EE52DD83-F969-4F08-9950-A273A36EF55F}"/>
          </ac:spMkLst>
        </pc:spChg>
        <pc:spChg chg="del">
          <ac:chgData name="Henrik Lange" userId="0224487d-274b-4d71-863e-9ebf1d158e14" providerId="ADAL" clId="{368EB495-4DE7-4FF1-9950-2C6D3061ADEF}" dt="2019-02-18T14:25:32.577" v="5806" actId="478"/>
          <ac:spMkLst>
            <pc:docMk/>
            <pc:sldMk cId="4287668990" sldId="476"/>
            <ac:spMk id="25" creationId="{91616F9C-DE51-410F-AB31-67EBE4C83C36}"/>
          </ac:spMkLst>
        </pc:spChg>
        <pc:spChg chg="add del mod">
          <ac:chgData name="Henrik Lange" userId="0224487d-274b-4d71-863e-9ebf1d158e14" providerId="ADAL" clId="{368EB495-4DE7-4FF1-9950-2C6D3061ADEF}" dt="2019-02-18T14:30:15.988" v="6028" actId="478"/>
          <ac:spMkLst>
            <pc:docMk/>
            <pc:sldMk cId="4287668990" sldId="476"/>
            <ac:spMk id="29" creationId="{5365DD07-5424-4630-B349-A32EA1A33C87}"/>
          </ac:spMkLst>
        </pc:spChg>
        <pc:spChg chg="add del mod">
          <ac:chgData name="Henrik Lange" userId="0224487d-274b-4d71-863e-9ebf1d158e14" providerId="ADAL" clId="{368EB495-4DE7-4FF1-9950-2C6D3061ADEF}" dt="2019-02-18T14:30:15.988" v="6028" actId="478"/>
          <ac:spMkLst>
            <pc:docMk/>
            <pc:sldMk cId="4287668990" sldId="476"/>
            <ac:spMk id="30" creationId="{286E5C0F-C022-4D11-8BCF-422EB1C0CB53}"/>
          </ac:spMkLst>
        </pc:spChg>
        <pc:spChg chg="del">
          <ac:chgData name="Henrik Lange" userId="0224487d-274b-4d71-863e-9ebf1d158e14" providerId="ADAL" clId="{368EB495-4DE7-4FF1-9950-2C6D3061ADEF}" dt="2019-02-18T14:25:32.577" v="5806" actId="478"/>
          <ac:spMkLst>
            <pc:docMk/>
            <pc:sldMk cId="4287668990" sldId="476"/>
            <ac:spMk id="31" creationId="{DA58BA84-F16F-4170-BDB6-7AF3FB7F9E9D}"/>
          </ac:spMkLst>
        </pc:spChg>
        <pc:spChg chg="del">
          <ac:chgData name="Henrik Lange" userId="0224487d-274b-4d71-863e-9ebf1d158e14" providerId="ADAL" clId="{368EB495-4DE7-4FF1-9950-2C6D3061ADEF}" dt="2019-02-18T14:25:32.577" v="5806" actId="478"/>
          <ac:spMkLst>
            <pc:docMk/>
            <pc:sldMk cId="4287668990" sldId="476"/>
            <ac:spMk id="32" creationId="{6B821F7C-7D0A-44AF-B245-738BCF56ED3B}"/>
          </ac:spMkLst>
        </pc:spChg>
        <pc:spChg chg="add del mod">
          <ac:chgData name="Henrik Lange" userId="0224487d-274b-4d71-863e-9ebf1d158e14" providerId="ADAL" clId="{368EB495-4DE7-4FF1-9950-2C6D3061ADEF}" dt="2019-02-18T14:30:15.988" v="6028" actId="478"/>
          <ac:spMkLst>
            <pc:docMk/>
            <pc:sldMk cId="4287668990" sldId="476"/>
            <ac:spMk id="33" creationId="{08723627-51CD-43E1-BA91-E759CF6AE728}"/>
          </ac:spMkLst>
        </pc:spChg>
        <pc:spChg chg="add mod">
          <ac:chgData name="Henrik Lange" userId="0224487d-274b-4d71-863e-9ebf1d158e14" providerId="ADAL" clId="{368EB495-4DE7-4FF1-9950-2C6D3061ADEF}" dt="2019-02-19T10:45:36.105" v="6261" actId="1076"/>
          <ac:spMkLst>
            <pc:docMk/>
            <pc:sldMk cId="4287668990" sldId="476"/>
            <ac:spMk id="34" creationId="{C54C300B-4633-4094-A130-519D4A1F00AF}"/>
          </ac:spMkLst>
        </pc:spChg>
        <pc:spChg chg="del mod">
          <ac:chgData name="Henrik Lange" userId="0224487d-274b-4d71-863e-9ebf1d158e14" providerId="ADAL" clId="{368EB495-4DE7-4FF1-9950-2C6D3061ADEF}" dt="2019-02-18T14:30:15.988" v="6028" actId="478"/>
          <ac:spMkLst>
            <pc:docMk/>
            <pc:sldMk cId="4287668990" sldId="476"/>
            <ac:spMk id="43" creationId="{FB51104B-0B96-43AC-B0F6-9E8E2C0F33B4}"/>
          </ac:spMkLst>
        </pc:spChg>
        <pc:spChg chg="del mod">
          <ac:chgData name="Henrik Lange" userId="0224487d-274b-4d71-863e-9ebf1d158e14" providerId="ADAL" clId="{368EB495-4DE7-4FF1-9950-2C6D3061ADEF}" dt="2019-02-18T14:30:15.988" v="6028" actId="478"/>
          <ac:spMkLst>
            <pc:docMk/>
            <pc:sldMk cId="4287668990" sldId="476"/>
            <ac:spMk id="44" creationId="{1A7C8C43-F44F-44CC-B197-E6CE26047D96}"/>
          </ac:spMkLst>
        </pc:spChg>
        <pc:spChg chg="del mod">
          <ac:chgData name="Henrik Lange" userId="0224487d-274b-4d71-863e-9ebf1d158e14" providerId="ADAL" clId="{368EB495-4DE7-4FF1-9950-2C6D3061ADEF}" dt="2019-02-18T14:30:15.988" v="6028" actId="478"/>
          <ac:spMkLst>
            <pc:docMk/>
            <pc:sldMk cId="4287668990" sldId="476"/>
            <ac:spMk id="45" creationId="{4D509769-2084-48C3-BBFF-A880D0B0E5CE}"/>
          </ac:spMkLst>
        </pc:spChg>
        <pc:spChg chg="del mod">
          <ac:chgData name="Henrik Lange" userId="0224487d-274b-4d71-863e-9ebf1d158e14" providerId="ADAL" clId="{368EB495-4DE7-4FF1-9950-2C6D3061ADEF}" dt="2019-02-18T14:30:15.988" v="6028" actId="478"/>
          <ac:spMkLst>
            <pc:docMk/>
            <pc:sldMk cId="4287668990" sldId="476"/>
            <ac:spMk id="46" creationId="{13A0275C-1290-4905-A530-2D1069C2BE52}"/>
          </ac:spMkLst>
        </pc:spChg>
        <pc:spChg chg="del mod">
          <ac:chgData name="Henrik Lange" userId="0224487d-274b-4d71-863e-9ebf1d158e14" providerId="ADAL" clId="{368EB495-4DE7-4FF1-9950-2C6D3061ADEF}" dt="2019-02-18T14:30:15.988" v="6028" actId="478"/>
          <ac:spMkLst>
            <pc:docMk/>
            <pc:sldMk cId="4287668990" sldId="476"/>
            <ac:spMk id="47" creationId="{EA1209C6-E1AA-452F-9789-C96F617114B4}"/>
          </ac:spMkLst>
        </pc:spChg>
        <pc:spChg chg="del mod">
          <ac:chgData name="Henrik Lange" userId="0224487d-274b-4d71-863e-9ebf1d158e14" providerId="ADAL" clId="{368EB495-4DE7-4FF1-9950-2C6D3061ADEF}" dt="2019-02-18T14:30:15.988" v="6028" actId="478"/>
          <ac:spMkLst>
            <pc:docMk/>
            <pc:sldMk cId="4287668990" sldId="476"/>
            <ac:spMk id="48" creationId="{ACE4697E-A4CC-4DE9-AF43-4209B7819EB6}"/>
          </ac:spMkLst>
        </pc:spChg>
        <pc:spChg chg="del">
          <ac:chgData name="Henrik Lange" userId="0224487d-274b-4d71-863e-9ebf1d158e14" providerId="ADAL" clId="{368EB495-4DE7-4FF1-9950-2C6D3061ADEF}" dt="2019-02-18T14:25:34.806" v="5807" actId="478"/>
          <ac:spMkLst>
            <pc:docMk/>
            <pc:sldMk cId="4287668990" sldId="476"/>
            <ac:spMk id="49" creationId="{B376B552-D25A-4546-812A-BECC2489EAD6}"/>
          </ac:spMkLst>
        </pc:spChg>
        <pc:spChg chg="del">
          <ac:chgData name="Henrik Lange" userId="0224487d-274b-4d71-863e-9ebf1d158e14" providerId="ADAL" clId="{368EB495-4DE7-4FF1-9950-2C6D3061ADEF}" dt="2019-02-18T14:25:34.806" v="5807" actId="478"/>
          <ac:spMkLst>
            <pc:docMk/>
            <pc:sldMk cId="4287668990" sldId="476"/>
            <ac:spMk id="50" creationId="{299C5657-C359-47CF-8A83-2ADDEAF57958}"/>
          </ac:spMkLst>
        </pc:spChg>
        <pc:spChg chg="del">
          <ac:chgData name="Henrik Lange" userId="0224487d-274b-4d71-863e-9ebf1d158e14" providerId="ADAL" clId="{368EB495-4DE7-4FF1-9950-2C6D3061ADEF}" dt="2019-02-18T14:25:34.806" v="5807" actId="478"/>
          <ac:spMkLst>
            <pc:docMk/>
            <pc:sldMk cId="4287668990" sldId="476"/>
            <ac:spMk id="51" creationId="{8534E1C4-6501-4A25-AD7E-0EC38439838C}"/>
          </ac:spMkLst>
        </pc:spChg>
        <pc:spChg chg="del">
          <ac:chgData name="Henrik Lange" userId="0224487d-274b-4d71-863e-9ebf1d158e14" providerId="ADAL" clId="{368EB495-4DE7-4FF1-9950-2C6D3061ADEF}" dt="2019-02-18T14:25:34.806" v="5807" actId="478"/>
          <ac:spMkLst>
            <pc:docMk/>
            <pc:sldMk cId="4287668990" sldId="476"/>
            <ac:spMk id="52" creationId="{C9FC2B22-73F8-407E-B3C6-8A3132C25C03}"/>
          </ac:spMkLst>
        </pc:spChg>
        <pc:spChg chg="del">
          <ac:chgData name="Henrik Lange" userId="0224487d-274b-4d71-863e-9ebf1d158e14" providerId="ADAL" clId="{368EB495-4DE7-4FF1-9950-2C6D3061ADEF}" dt="2019-02-18T14:25:34.806" v="5807" actId="478"/>
          <ac:spMkLst>
            <pc:docMk/>
            <pc:sldMk cId="4287668990" sldId="476"/>
            <ac:spMk id="53" creationId="{AEBC0AEB-878D-4020-B43E-E7C826EDCE9B}"/>
          </ac:spMkLst>
        </pc:spChg>
        <pc:spChg chg="del">
          <ac:chgData name="Henrik Lange" userId="0224487d-274b-4d71-863e-9ebf1d158e14" providerId="ADAL" clId="{368EB495-4DE7-4FF1-9950-2C6D3061ADEF}" dt="2019-02-18T14:25:34.806" v="5807" actId="478"/>
          <ac:spMkLst>
            <pc:docMk/>
            <pc:sldMk cId="4287668990" sldId="476"/>
            <ac:spMk id="54" creationId="{819B20F8-D386-47A8-91FB-2052AC806998}"/>
          </ac:spMkLst>
        </pc:spChg>
        <pc:spChg chg="del mod">
          <ac:chgData name="Henrik Lange" userId="0224487d-274b-4d71-863e-9ebf1d158e14" providerId="ADAL" clId="{368EB495-4DE7-4FF1-9950-2C6D3061ADEF}" dt="2019-02-18T14:30:15.988" v="6028" actId="478"/>
          <ac:spMkLst>
            <pc:docMk/>
            <pc:sldMk cId="4287668990" sldId="476"/>
            <ac:spMk id="55" creationId="{AAC1B414-2933-47D9-9133-B6B2BA06F780}"/>
          </ac:spMkLst>
        </pc:spChg>
        <pc:spChg chg="del">
          <ac:chgData name="Henrik Lange" userId="0224487d-274b-4d71-863e-9ebf1d158e14" providerId="ADAL" clId="{368EB495-4DE7-4FF1-9950-2C6D3061ADEF}" dt="2019-02-18T14:25:34.806" v="5807" actId="478"/>
          <ac:spMkLst>
            <pc:docMk/>
            <pc:sldMk cId="4287668990" sldId="476"/>
            <ac:spMk id="56" creationId="{ACC33043-3781-4FE5-82A0-54B4F8DC7200}"/>
          </ac:spMkLst>
        </pc:spChg>
        <pc:spChg chg="mod">
          <ac:chgData name="Henrik Lange" userId="0224487d-274b-4d71-863e-9ebf1d158e14" providerId="ADAL" clId="{368EB495-4DE7-4FF1-9950-2C6D3061ADEF}" dt="2019-02-19T12:14:48.760" v="8505" actId="5793"/>
          <ac:spMkLst>
            <pc:docMk/>
            <pc:sldMk cId="4287668990" sldId="476"/>
            <ac:spMk id="57" creationId="{DBFC4FAA-DC36-46C6-991F-56024904378E}"/>
          </ac:spMkLst>
        </pc:spChg>
        <pc:spChg chg="mod">
          <ac:chgData name="Henrik Lange" userId="0224487d-274b-4d71-863e-9ebf1d158e14" providerId="ADAL" clId="{368EB495-4DE7-4FF1-9950-2C6D3061ADEF}" dt="2019-02-18T14:29:07.577" v="5982" actId="20577"/>
          <ac:spMkLst>
            <pc:docMk/>
            <pc:sldMk cId="4287668990" sldId="476"/>
            <ac:spMk id="5122" creationId="{770228EC-4F71-40B1-BD9D-7349A2EDCB76}"/>
          </ac:spMkLst>
        </pc:spChg>
        <pc:picChg chg="add del mod">
          <ac:chgData name="Henrik Lange" userId="0224487d-274b-4d71-863e-9ebf1d158e14" providerId="ADAL" clId="{368EB495-4DE7-4FF1-9950-2C6D3061ADEF}" dt="2019-02-19T10:45:27.828" v="6260" actId="478"/>
          <ac:picMkLst>
            <pc:docMk/>
            <pc:sldMk cId="4287668990" sldId="476"/>
            <ac:picMk id="4098" creationId="{A08BFB9B-4995-40A0-B7BB-A7DDB63FD266}"/>
          </ac:picMkLst>
        </pc:picChg>
      </pc:sldChg>
      <pc:sldChg chg="addSp delSp modSp add">
        <pc:chgData name="Henrik Lange" userId="0224487d-274b-4d71-863e-9ebf1d158e14" providerId="ADAL" clId="{368EB495-4DE7-4FF1-9950-2C6D3061ADEF}" dt="2019-02-19T12:17:10.131" v="8567" actId="1076"/>
        <pc:sldMkLst>
          <pc:docMk/>
          <pc:sldMk cId="1987365390" sldId="477"/>
        </pc:sldMkLst>
        <pc:spChg chg="del">
          <ac:chgData name="Henrik Lange" userId="0224487d-274b-4d71-863e-9ebf1d158e14" providerId="ADAL" clId="{368EB495-4DE7-4FF1-9950-2C6D3061ADEF}" dt="2019-02-19T10:48:30.128" v="6284" actId="478"/>
          <ac:spMkLst>
            <pc:docMk/>
            <pc:sldMk cId="1987365390" sldId="477"/>
            <ac:spMk id="34" creationId="{C54C300B-4633-4094-A130-519D4A1F00AF}"/>
          </ac:spMkLst>
        </pc:spChg>
        <pc:spChg chg="mod">
          <ac:chgData name="Henrik Lange" userId="0224487d-274b-4d71-863e-9ebf1d158e14" providerId="ADAL" clId="{368EB495-4DE7-4FF1-9950-2C6D3061ADEF}" dt="2019-02-19T12:16:44.958" v="8562" actId="20577"/>
          <ac:spMkLst>
            <pc:docMk/>
            <pc:sldMk cId="1987365390" sldId="477"/>
            <ac:spMk id="57" creationId="{DBFC4FAA-DC36-46C6-991F-56024904378E}"/>
          </ac:spMkLst>
        </pc:spChg>
        <pc:spChg chg="mod">
          <ac:chgData name="Henrik Lange" userId="0224487d-274b-4d71-863e-9ebf1d158e14" providerId="ADAL" clId="{368EB495-4DE7-4FF1-9950-2C6D3061ADEF}" dt="2019-02-19T12:15:59.160" v="8521" actId="20577"/>
          <ac:spMkLst>
            <pc:docMk/>
            <pc:sldMk cId="1987365390" sldId="477"/>
            <ac:spMk id="5122" creationId="{770228EC-4F71-40B1-BD9D-7349A2EDCB76}"/>
          </ac:spMkLst>
        </pc:spChg>
        <pc:picChg chg="add mod">
          <ac:chgData name="Henrik Lange" userId="0224487d-274b-4d71-863e-9ebf1d158e14" providerId="ADAL" clId="{368EB495-4DE7-4FF1-9950-2C6D3061ADEF}" dt="2019-02-19T12:17:10.131" v="8567" actId="1076"/>
          <ac:picMkLst>
            <pc:docMk/>
            <pc:sldMk cId="1987365390" sldId="477"/>
            <ac:picMk id="2" creationId="{BA5CE52C-C77C-4930-80D8-07500EA4CF26}"/>
          </ac:picMkLst>
        </pc:picChg>
      </pc:sldChg>
      <pc:sldChg chg="addSp delSp modSp add">
        <pc:chgData name="Henrik Lange" userId="0224487d-274b-4d71-863e-9ebf1d158e14" providerId="ADAL" clId="{368EB495-4DE7-4FF1-9950-2C6D3061ADEF}" dt="2019-02-19T11:00:24.284" v="6671" actId="1076"/>
        <pc:sldMkLst>
          <pc:docMk/>
          <pc:sldMk cId="790991879" sldId="478"/>
        </pc:sldMkLst>
        <pc:spChg chg="add mod">
          <ac:chgData name="Henrik Lange" userId="0224487d-274b-4d71-863e-9ebf1d158e14" providerId="ADAL" clId="{368EB495-4DE7-4FF1-9950-2C6D3061ADEF}" dt="2019-02-19T10:55:47.413" v="6626" actId="1076"/>
          <ac:spMkLst>
            <pc:docMk/>
            <pc:sldMk cId="790991879" sldId="478"/>
            <ac:spMk id="2" creationId="{BC56A1E5-18C0-4A3F-A0C3-28F4CB28BE5A}"/>
          </ac:spMkLst>
        </pc:spChg>
        <pc:spChg chg="del mod">
          <ac:chgData name="Henrik Lange" userId="0224487d-274b-4d71-863e-9ebf1d158e14" providerId="ADAL" clId="{368EB495-4DE7-4FF1-9950-2C6D3061ADEF}" dt="2019-02-19T10:55:27.567" v="6606" actId="478"/>
          <ac:spMkLst>
            <pc:docMk/>
            <pc:sldMk cId="790991879" sldId="478"/>
            <ac:spMk id="57" creationId="{DBFC4FAA-DC36-46C6-991F-56024904378E}"/>
          </ac:spMkLst>
        </pc:spChg>
        <pc:picChg chg="add mod">
          <ac:chgData name="Henrik Lange" userId="0224487d-274b-4d71-863e-9ebf1d158e14" providerId="ADAL" clId="{368EB495-4DE7-4FF1-9950-2C6D3061ADEF}" dt="2019-02-19T10:54:46.019" v="6579" actId="1076"/>
          <ac:picMkLst>
            <pc:docMk/>
            <pc:sldMk cId="790991879" sldId="478"/>
            <ac:picMk id="6146" creationId="{90BF7491-D800-43D3-B49E-4B7554DD8306}"/>
          </ac:picMkLst>
        </pc:picChg>
        <pc:picChg chg="add mod">
          <ac:chgData name="Henrik Lange" userId="0224487d-274b-4d71-863e-9ebf1d158e14" providerId="ADAL" clId="{368EB495-4DE7-4FF1-9950-2C6D3061ADEF}" dt="2019-02-19T11:00:24.284" v="6671" actId="1076"/>
          <ac:picMkLst>
            <pc:docMk/>
            <pc:sldMk cId="790991879" sldId="478"/>
            <ac:picMk id="6148" creationId="{E60E3632-3793-4384-80CD-FAE817335B5A}"/>
          </ac:picMkLst>
        </pc:picChg>
      </pc:sldChg>
      <pc:sldChg chg="delSp modSp add">
        <pc:chgData name="Henrik Lange" userId="0224487d-274b-4d71-863e-9ebf1d158e14" providerId="ADAL" clId="{368EB495-4DE7-4FF1-9950-2C6D3061ADEF}" dt="2019-02-19T11:57:41.304" v="8331" actId="5793"/>
        <pc:sldMkLst>
          <pc:docMk/>
          <pc:sldMk cId="175477952" sldId="479"/>
        </pc:sldMkLst>
        <pc:spChg chg="del mod">
          <ac:chgData name="Henrik Lange" userId="0224487d-274b-4d71-863e-9ebf1d158e14" providerId="ADAL" clId="{368EB495-4DE7-4FF1-9950-2C6D3061ADEF}" dt="2019-02-19T11:04:48.077" v="6802" actId="478"/>
          <ac:spMkLst>
            <pc:docMk/>
            <pc:sldMk cId="175477952" sldId="479"/>
            <ac:spMk id="34" creationId="{C54C300B-4633-4094-A130-519D4A1F00AF}"/>
          </ac:spMkLst>
        </pc:spChg>
        <pc:spChg chg="mod">
          <ac:chgData name="Henrik Lange" userId="0224487d-274b-4d71-863e-9ebf1d158e14" providerId="ADAL" clId="{368EB495-4DE7-4FF1-9950-2C6D3061ADEF}" dt="2019-02-19T11:57:41.304" v="8331" actId="5793"/>
          <ac:spMkLst>
            <pc:docMk/>
            <pc:sldMk cId="175477952" sldId="479"/>
            <ac:spMk id="57" creationId="{DBFC4FAA-DC36-46C6-991F-56024904378E}"/>
          </ac:spMkLst>
        </pc:spChg>
        <pc:spChg chg="mod">
          <ac:chgData name="Henrik Lange" userId="0224487d-274b-4d71-863e-9ebf1d158e14" providerId="ADAL" clId="{368EB495-4DE7-4FF1-9950-2C6D3061ADEF}" dt="2019-02-19T11:04:06.850" v="6800" actId="20577"/>
          <ac:spMkLst>
            <pc:docMk/>
            <pc:sldMk cId="175477952" sldId="479"/>
            <ac:spMk id="5122" creationId="{770228EC-4F71-40B1-BD9D-7349A2EDCB76}"/>
          </ac:spMkLst>
        </pc:spChg>
      </pc:sldChg>
      <pc:sldChg chg="modSp add">
        <pc:chgData name="Henrik Lange" userId="0224487d-274b-4d71-863e-9ebf1d158e14" providerId="ADAL" clId="{368EB495-4DE7-4FF1-9950-2C6D3061ADEF}" dt="2019-02-19T11:57:45.979" v="8332" actId="6549"/>
        <pc:sldMkLst>
          <pc:docMk/>
          <pc:sldMk cId="1619112255" sldId="480"/>
        </pc:sldMkLst>
        <pc:spChg chg="mod">
          <ac:chgData name="Henrik Lange" userId="0224487d-274b-4d71-863e-9ebf1d158e14" providerId="ADAL" clId="{368EB495-4DE7-4FF1-9950-2C6D3061ADEF}" dt="2019-02-19T11:57:45.979" v="8332" actId="6549"/>
          <ac:spMkLst>
            <pc:docMk/>
            <pc:sldMk cId="1619112255" sldId="480"/>
            <ac:spMk id="57" creationId="{DBFC4FAA-DC36-46C6-991F-56024904378E}"/>
          </ac:spMkLst>
        </pc:spChg>
      </pc:sldChg>
      <pc:sldChg chg="modSp add">
        <pc:chgData name="Henrik Lange" userId="0224487d-274b-4d71-863e-9ebf1d158e14" providerId="ADAL" clId="{368EB495-4DE7-4FF1-9950-2C6D3061ADEF}" dt="2019-02-19T11:34:16.574" v="7646" actId="20577"/>
        <pc:sldMkLst>
          <pc:docMk/>
          <pc:sldMk cId="2123328786" sldId="481"/>
        </pc:sldMkLst>
        <pc:spChg chg="mod">
          <ac:chgData name="Henrik Lange" userId="0224487d-274b-4d71-863e-9ebf1d158e14" providerId="ADAL" clId="{368EB495-4DE7-4FF1-9950-2C6D3061ADEF}" dt="2019-02-19T11:34:16.574" v="7646" actId="20577"/>
          <ac:spMkLst>
            <pc:docMk/>
            <pc:sldMk cId="2123328786" sldId="481"/>
            <ac:spMk id="22" creationId="{0881225C-6E47-48D1-A869-700C7E7CAB43}"/>
          </ac:spMkLst>
        </pc:spChg>
      </pc:sldChg>
      <pc:sldChg chg="addSp delSp modSp add">
        <pc:chgData name="Henrik Lange" userId="0224487d-274b-4d71-863e-9ebf1d158e14" providerId="ADAL" clId="{368EB495-4DE7-4FF1-9950-2C6D3061ADEF}" dt="2019-02-19T11:38:15.519" v="7714" actId="1076"/>
        <pc:sldMkLst>
          <pc:docMk/>
          <pc:sldMk cId="1263505657" sldId="482"/>
        </pc:sldMkLst>
        <pc:spChg chg="add del mod">
          <ac:chgData name="Henrik Lange" userId="0224487d-274b-4d71-863e-9ebf1d158e14" providerId="ADAL" clId="{368EB495-4DE7-4FF1-9950-2C6D3061ADEF}" dt="2019-02-19T11:37:26.077" v="7688" actId="478"/>
          <ac:spMkLst>
            <pc:docMk/>
            <pc:sldMk cId="1263505657" sldId="482"/>
            <ac:spMk id="4" creationId="{9C12EEBE-870B-49AB-8268-FA1ADC43C3EC}"/>
          </ac:spMkLst>
        </pc:spChg>
        <pc:spChg chg="add mod">
          <ac:chgData name="Henrik Lange" userId="0224487d-274b-4d71-863e-9ebf1d158e14" providerId="ADAL" clId="{368EB495-4DE7-4FF1-9950-2C6D3061ADEF}" dt="2019-02-19T11:38:07.263" v="7711" actId="1076"/>
          <ac:spMkLst>
            <pc:docMk/>
            <pc:sldMk cId="1263505657" sldId="482"/>
            <ac:spMk id="5" creationId="{1091F91C-6C40-4F0C-9A00-C220F75AB7FF}"/>
          </ac:spMkLst>
        </pc:spChg>
        <pc:spChg chg="del">
          <ac:chgData name="Henrik Lange" userId="0224487d-274b-4d71-863e-9ebf1d158e14" providerId="ADAL" clId="{368EB495-4DE7-4FF1-9950-2C6D3061ADEF}" dt="2019-02-19T11:37:20.525" v="7685" actId="478"/>
          <ac:spMkLst>
            <pc:docMk/>
            <pc:sldMk cId="1263505657" sldId="482"/>
            <ac:spMk id="57" creationId="{DBFC4FAA-DC36-46C6-991F-56024904378E}"/>
          </ac:spMkLst>
        </pc:spChg>
        <pc:spChg chg="mod">
          <ac:chgData name="Henrik Lange" userId="0224487d-274b-4d71-863e-9ebf1d158e14" providerId="ADAL" clId="{368EB495-4DE7-4FF1-9950-2C6D3061ADEF}" dt="2019-02-19T11:37:10.006" v="7682" actId="20577"/>
          <ac:spMkLst>
            <pc:docMk/>
            <pc:sldMk cId="1263505657" sldId="482"/>
            <ac:spMk id="5122" creationId="{770228EC-4F71-40B1-BD9D-7349A2EDCB76}"/>
          </ac:spMkLst>
        </pc:spChg>
        <pc:picChg chg="add mod">
          <ac:chgData name="Henrik Lange" userId="0224487d-274b-4d71-863e-9ebf1d158e14" providerId="ADAL" clId="{368EB495-4DE7-4FF1-9950-2C6D3061ADEF}" dt="2019-02-19T11:38:15.519" v="7714" actId="1076"/>
          <ac:picMkLst>
            <pc:docMk/>
            <pc:sldMk cId="1263505657" sldId="482"/>
            <ac:picMk id="2" creationId="{8E598288-E635-4503-999D-0523DF88DC06}"/>
          </ac:picMkLst>
        </pc:picChg>
        <pc:picChg chg="del">
          <ac:chgData name="Henrik Lange" userId="0224487d-274b-4d71-863e-9ebf1d158e14" providerId="ADAL" clId="{368EB495-4DE7-4FF1-9950-2C6D3061ADEF}" dt="2019-02-19T11:37:21.189" v="7686" actId="478"/>
          <ac:picMkLst>
            <pc:docMk/>
            <pc:sldMk cId="1263505657" sldId="482"/>
            <ac:picMk id="5126" creationId="{E4E01094-FB8A-465D-B34B-F5624364192C}"/>
          </ac:picMkLst>
        </pc:picChg>
      </pc:sldChg>
      <pc:sldChg chg="addSp modSp add">
        <pc:chgData name="Henrik Lange" userId="0224487d-274b-4d71-863e-9ebf1d158e14" providerId="ADAL" clId="{368EB495-4DE7-4FF1-9950-2C6D3061ADEF}" dt="2019-02-19T12:40:29.008" v="8836"/>
        <pc:sldMkLst>
          <pc:docMk/>
          <pc:sldMk cId="649019877" sldId="483"/>
        </pc:sldMkLst>
        <pc:spChg chg="add mod">
          <ac:chgData name="Henrik Lange" userId="0224487d-274b-4d71-863e-9ebf1d158e14" providerId="ADAL" clId="{368EB495-4DE7-4FF1-9950-2C6D3061ADEF}" dt="2019-02-19T11:43:32.468" v="7860" actId="120"/>
          <ac:spMkLst>
            <pc:docMk/>
            <pc:sldMk cId="649019877" sldId="483"/>
            <ac:spMk id="2" creationId="{76F7EEC1-39CD-43BB-B704-63EE7598373B}"/>
          </ac:spMkLst>
        </pc:spChg>
        <pc:spChg chg="add mod">
          <ac:chgData name="Henrik Lange" userId="0224487d-274b-4d71-863e-9ebf1d158e14" providerId="ADAL" clId="{368EB495-4DE7-4FF1-9950-2C6D3061ADEF}" dt="2019-02-19T11:51:47.558" v="8059" actId="1076"/>
          <ac:spMkLst>
            <pc:docMk/>
            <pc:sldMk cId="649019877" sldId="483"/>
            <ac:spMk id="8" creationId="{DF84091A-D166-4EE0-862A-730657A8BC08}"/>
          </ac:spMkLst>
        </pc:spChg>
        <pc:spChg chg="add mod">
          <ac:chgData name="Henrik Lange" userId="0224487d-274b-4d71-863e-9ebf1d158e14" providerId="ADAL" clId="{368EB495-4DE7-4FF1-9950-2C6D3061ADEF}" dt="2019-02-19T11:45:05.379" v="7994" actId="20577"/>
          <ac:spMkLst>
            <pc:docMk/>
            <pc:sldMk cId="649019877" sldId="483"/>
            <ac:spMk id="9" creationId="{A3021F42-2C46-4D47-8503-2DBE728F27AB}"/>
          </ac:spMkLst>
        </pc:spChg>
        <pc:spChg chg="add mod">
          <ac:chgData name="Henrik Lange" userId="0224487d-274b-4d71-863e-9ebf1d158e14" providerId="ADAL" clId="{368EB495-4DE7-4FF1-9950-2C6D3061ADEF}" dt="2019-02-19T11:50:51.525" v="8016" actId="20577"/>
          <ac:spMkLst>
            <pc:docMk/>
            <pc:sldMk cId="649019877" sldId="483"/>
            <ac:spMk id="10" creationId="{2E3F5D30-B719-4CFE-ADD0-642C0D231780}"/>
          </ac:spMkLst>
        </pc:spChg>
        <pc:spChg chg="add mod">
          <ac:chgData name="Henrik Lange" userId="0224487d-274b-4d71-863e-9ebf1d158e14" providerId="ADAL" clId="{368EB495-4DE7-4FF1-9950-2C6D3061ADEF}" dt="2019-02-19T12:40:29.008" v="8836"/>
          <ac:spMkLst>
            <pc:docMk/>
            <pc:sldMk cId="649019877" sldId="483"/>
            <ac:spMk id="11" creationId="{3F1585BC-A2EC-42CA-ACAE-34B9E2C6CD55}"/>
          </ac:spMkLst>
        </pc:spChg>
        <pc:spChg chg="mod">
          <ac:chgData name="Henrik Lange" userId="0224487d-274b-4d71-863e-9ebf1d158e14" providerId="ADAL" clId="{368EB495-4DE7-4FF1-9950-2C6D3061ADEF}" dt="2019-02-19T11:51:31.816" v="8056" actId="20577"/>
          <ac:spMkLst>
            <pc:docMk/>
            <pc:sldMk cId="649019877" sldId="483"/>
            <ac:spMk id="57" creationId="{DBFC4FAA-DC36-46C6-991F-56024904378E}"/>
          </ac:spMkLst>
        </pc:spChg>
        <pc:spChg chg="mod">
          <ac:chgData name="Henrik Lange" userId="0224487d-274b-4d71-863e-9ebf1d158e14" providerId="ADAL" clId="{368EB495-4DE7-4FF1-9950-2C6D3061ADEF}" dt="2019-02-19T11:39:21.882" v="7722" actId="20577"/>
          <ac:spMkLst>
            <pc:docMk/>
            <pc:sldMk cId="649019877" sldId="483"/>
            <ac:spMk id="5122" creationId="{770228EC-4F71-40B1-BD9D-7349A2EDCB76}"/>
          </ac:spMkLst>
        </pc:spChg>
      </pc:sldChg>
      <pc:sldChg chg="modSp add">
        <pc:chgData name="Henrik Lange" userId="0224487d-274b-4d71-863e-9ebf1d158e14" providerId="ADAL" clId="{368EB495-4DE7-4FF1-9950-2C6D3061ADEF}" dt="2019-02-19T11:56:24.950" v="8267" actId="1036"/>
        <pc:sldMkLst>
          <pc:docMk/>
          <pc:sldMk cId="40838816" sldId="484"/>
        </pc:sldMkLst>
        <pc:spChg chg="mod">
          <ac:chgData name="Henrik Lange" userId="0224487d-274b-4d71-863e-9ebf1d158e14" providerId="ADAL" clId="{368EB495-4DE7-4FF1-9950-2C6D3061ADEF}" dt="2019-02-19T11:56:24.950" v="8267" actId="1036"/>
          <ac:spMkLst>
            <pc:docMk/>
            <pc:sldMk cId="40838816" sldId="484"/>
            <ac:spMk id="57" creationId="{DBFC4FAA-DC36-46C6-991F-56024904378E}"/>
          </ac:spMkLst>
        </pc:spChg>
        <pc:spChg chg="mod">
          <ac:chgData name="Henrik Lange" userId="0224487d-274b-4d71-863e-9ebf1d158e14" providerId="ADAL" clId="{368EB495-4DE7-4FF1-9950-2C6D3061ADEF}" dt="2019-02-19T11:53:29.750" v="8124" actId="20577"/>
          <ac:spMkLst>
            <pc:docMk/>
            <pc:sldMk cId="40838816" sldId="484"/>
            <ac:spMk id="5122" creationId="{770228EC-4F71-40B1-BD9D-7349A2EDCB76}"/>
          </ac:spMkLst>
        </pc:spChg>
      </pc:sldChg>
      <pc:sldChg chg="modSp add">
        <pc:chgData name="Henrik Lange" userId="0224487d-274b-4d71-863e-9ebf1d158e14" providerId="ADAL" clId="{368EB495-4DE7-4FF1-9950-2C6D3061ADEF}" dt="2019-02-19T12:09:42.644" v="8497" actId="20577"/>
        <pc:sldMkLst>
          <pc:docMk/>
          <pc:sldMk cId="2897764676" sldId="485"/>
        </pc:sldMkLst>
        <pc:spChg chg="mod">
          <ac:chgData name="Henrik Lange" userId="0224487d-274b-4d71-863e-9ebf1d158e14" providerId="ADAL" clId="{368EB495-4DE7-4FF1-9950-2C6D3061ADEF}" dt="2019-02-19T12:09:42.644" v="8497" actId="20577"/>
          <ac:spMkLst>
            <pc:docMk/>
            <pc:sldMk cId="2897764676" sldId="485"/>
            <ac:spMk id="57" creationId="{DBFC4FAA-DC36-46C6-991F-56024904378E}"/>
          </ac:spMkLst>
        </pc:spChg>
        <pc:spChg chg="mod">
          <ac:chgData name="Henrik Lange" userId="0224487d-274b-4d71-863e-9ebf1d158e14" providerId="ADAL" clId="{368EB495-4DE7-4FF1-9950-2C6D3061ADEF}" dt="2019-02-19T11:58:45.413" v="8341" actId="20577"/>
          <ac:spMkLst>
            <pc:docMk/>
            <pc:sldMk cId="2897764676" sldId="485"/>
            <ac:spMk id="5122" creationId="{770228EC-4F71-40B1-BD9D-7349A2EDCB76}"/>
          </ac:spMkLst>
        </pc:spChg>
      </pc:sldChg>
      <pc:sldChg chg="add">
        <pc:chgData name="Henrik Lange" userId="0224487d-274b-4d71-863e-9ebf1d158e14" providerId="ADAL" clId="{368EB495-4DE7-4FF1-9950-2C6D3061ADEF}" dt="2019-02-19T12:15:04.800" v="8506"/>
        <pc:sldMkLst>
          <pc:docMk/>
          <pc:sldMk cId="1130113115" sldId="486"/>
        </pc:sldMkLst>
      </pc:sldChg>
      <pc:sldChg chg="addSp delSp modSp add">
        <pc:chgData name="Henrik Lange" userId="0224487d-274b-4d71-863e-9ebf1d158e14" providerId="ADAL" clId="{368EB495-4DE7-4FF1-9950-2C6D3061ADEF}" dt="2019-02-19T12:18:14.989" v="8584" actId="1076"/>
        <pc:sldMkLst>
          <pc:docMk/>
          <pc:sldMk cId="3376629283" sldId="487"/>
        </pc:sldMkLst>
        <pc:spChg chg="del mod">
          <ac:chgData name="Henrik Lange" userId="0224487d-274b-4d71-863e-9ebf1d158e14" providerId="ADAL" clId="{368EB495-4DE7-4FF1-9950-2C6D3061ADEF}" dt="2019-02-19T12:17:31.354" v="8580" actId="478"/>
          <ac:spMkLst>
            <pc:docMk/>
            <pc:sldMk cId="3376629283" sldId="487"/>
            <ac:spMk id="57" creationId="{DBFC4FAA-DC36-46C6-991F-56024904378E}"/>
          </ac:spMkLst>
        </pc:spChg>
        <pc:spChg chg="mod">
          <ac:chgData name="Henrik Lange" userId="0224487d-274b-4d71-863e-9ebf1d158e14" providerId="ADAL" clId="{368EB495-4DE7-4FF1-9950-2C6D3061ADEF}" dt="2019-02-19T12:17:25.730" v="8578" actId="20577"/>
          <ac:spMkLst>
            <pc:docMk/>
            <pc:sldMk cId="3376629283" sldId="487"/>
            <ac:spMk id="5122" creationId="{770228EC-4F71-40B1-BD9D-7349A2EDCB76}"/>
          </ac:spMkLst>
        </pc:spChg>
        <pc:picChg chg="add mod">
          <ac:chgData name="Henrik Lange" userId="0224487d-274b-4d71-863e-9ebf1d158e14" providerId="ADAL" clId="{368EB495-4DE7-4FF1-9950-2C6D3061ADEF}" dt="2019-02-19T12:18:14.989" v="8584" actId="1076"/>
          <ac:picMkLst>
            <pc:docMk/>
            <pc:sldMk cId="3376629283" sldId="487"/>
            <ac:picMk id="2" creationId="{C8AB9482-E00D-47D0-898B-916A635E50D9}"/>
          </ac:picMkLst>
        </pc:picChg>
      </pc:sldChg>
      <pc:sldChg chg="modSp add">
        <pc:chgData name="Henrik Lange" userId="0224487d-274b-4d71-863e-9ebf1d158e14" providerId="ADAL" clId="{368EB495-4DE7-4FF1-9950-2C6D3061ADEF}" dt="2019-02-27T19:47:14.189" v="20970" actId="20577"/>
        <pc:sldMkLst>
          <pc:docMk/>
          <pc:sldMk cId="3928783547" sldId="488"/>
        </pc:sldMkLst>
        <pc:spChg chg="mod">
          <ac:chgData name="Henrik Lange" userId="0224487d-274b-4d71-863e-9ebf1d158e14" providerId="ADAL" clId="{368EB495-4DE7-4FF1-9950-2C6D3061ADEF}" dt="2019-02-27T19:47:14.189" v="20970" actId="20577"/>
          <ac:spMkLst>
            <pc:docMk/>
            <pc:sldMk cId="3928783547" sldId="488"/>
            <ac:spMk id="6147" creationId="{342FCBA0-6CD7-400A-861C-EB67F9B46F93}"/>
          </ac:spMkLst>
        </pc:spChg>
      </pc:sldChg>
      <pc:sldChg chg="addSp delSp modSp add ord">
        <pc:chgData name="Henrik Lange" userId="0224487d-274b-4d71-863e-9ebf1d158e14" providerId="ADAL" clId="{368EB495-4DE7-4FF1-9950-2C6D3061ADEF}" dt="2019-02-19T12:41:30.717" v="8840" actId="20577"/>
        <pc:sldMkLst>
          <pc:docMk/>
          <pc:sldMk cId="2534871597" sldId="489"/>
        </pc:sldMkLst>
        <pc:spChg chg="add mod">
          <ac:chgData name="Henrik Lange" userId="0224487d-274b-4d71-863e-9ebf1d158e14" providerId="ADAL" clId="{368EB495-4DE7-4FF1-9950-2C6D3061ADEF}" dt="2019-02-19T12:41:30.717" v="8840" actId="20577"/>
          <ac:spMkLst>
            <pc:docMk/>
            <pc:sldMk cId="2534871597" sldId="489"/>
            <ac:spMk id="2" creationId="{F6B2EF31-50E6-4203-A556-375524896B57}"/>
          </ac:spMkLst>
        </pc:spChg>
        <pc:spChg chg="add del mod">
          <ac:chgData name="Henrik Lange" userId="0224487d-274b-4d71-863e-9ebf1d158e14" providerId="ADAL" clId="{368EB495-4DE7-4FF1-9950-2C6D3061ADEF}" dt="2019-02-19T12:40:05.014" v="8833" actId="478"/>
          <ac:spMkLst>
            <pc:docMk/>
            <pc:sldMk cId="2534871597" sldId="489"/>
            <ac:spMk id="8" creationId="{F08E3799-30E3-4AA2-9877-B86790A81C24}"/>
          </ac:spMkLst>
        </pc:spChg>
        <pc:spChg chg="mod">
          <ac:chgData name="Henrik Lange" userId="0224487d-274b-4d71-863e-9ebf1d158e14" providerId="ADAL" clId="{368EB495-4DE7-4FF1-9950-2C6D3061ADEF}" dt="2019-02-19T12:36:18.647" v="8763" actId="20577"/>
          <ac:spMkLst>
            <pc:docMk/>
            <pc:sldMk cId="2534871597" sldId="489"/>
            <ac:spMk id="57" creationId="{DBFC4FAA-DC36-46C6-991F-56024904378E}"/>
          </ac:spMkLst>
        </pc:spChg>
        <pc:spChg chg="mod">
          <ac:chgData name="Henrik Lange" userId="0224487d-274b-4d71-863e-9ebf1d158e14" providerId="ADAL" clId="{368EB495-4DE7-4FF1-9950-2C6D3061ADEF}" dt="2019-02-19T12:34:58.184" v="8620" actId="20577"/>
          <ac:spMkLst>
            <pc:docMk/>
            <pc:sldMk cId="2534871597" sldId="489"/>
            <ac:spMk id="5122" creationId="{770228EC-4F71-40B1-BD9D-7349A2EDCB76}"/>
          </ac:spMkLst>
        </pc:spChg>
      </pc:sldChg>
      <pc:sldChg chg="addSp delSp modSp add">
        <pc:chgData name="Henrik Lange" userId="0224487d-274b-4d71-863e-9ebf1d158e14" providerId="ADAL" clId="{368EB495-4DE7-4FF1-9950-2C6D3061ADEF}" dt="2019-02-19T13:13:04.450" v="8867" actId="20577"/>
        <pc:sldMkLst>
          <pc:docMk/>
          <pc:sldMk cId="2320869537" sldId="490"/>
        </pc:sldMkLst>
        <pc:spChg chg="add del mod">
          <ac:chgData name="Henrik Lange" userId="0224487d-274b-4d71-863e-9ebf1d158e14" providerId="ADAL" clId="{368EB495-4DE7-4FF1-9950-2C6D3061ADEF}" dt="2019-02-19T13:10:40.422" v="8843" actId="478"/>
          <ac:spMkLst>
            <pc:docMk/>
            <pc:sldMk cId="2320869537" sldId="490"/>
            <ac:spMk id="3" creationId="{FA537A66-8507-4C62-8F98-85B407AD87DA}"/>
          </ac:spMkLst>
        </pc:spChg>
        <pc:spChg chg="del">
          <ac:chgData name="Henrik Lange" userId="0224487d-274b-4d71-863e-9ebf1d158e14" providerId="ADAL" clId="{368EB495-4DE7-4FF1-9950-2C6D3061ADEF}" dt="2019-02-19T13:10:38.339" v="8842" actId="478"/>
          <ac:spMkLst>
            <pc:docMk/>
            <pc:sldMk cId="2320869537" sldId="490"/>
            <ac:spMk id="22" creationId="{0881225C-6E47-48D1-A869-700C7E7CAB43}"/>
          </ac:spMkLst>
        </pc:spChg>
        <pc:spChg chg="mod">
          <ac:chgData name="Henrik Lange" userId="0224487d-274b-4d71-863e-9ebf1d158e14" providerId="ADAL" clId="{368EB495-4DE7-4FF1-9950-2C6D3061ADEF}" dt="2019-02-19T13:13:04.450" v="8867" actId="20577"/>
          <ac:spMkLst>
            <pc:docMk/>
            <pc:sldMk cId="2320869537" sldId="490"/>
            <ac:spMk id="5122" creationId="{770228EC-4F71-40B1-BD9D-7349A2EDCB76}"/>
          </ac:spMkLst>
        </pc:spChg>
        <pc:picChg chg="add del">
          <ac:chgData name="Henrik Lange" userId="0224487d-274b-4d71-863e-9ebf1d158e14" providerId="ADAL" clId="{368EB495-4DE7-4FF1-9950-2C6D3061ADEF}" dt="2019-02-19T13:12:27.464" v="8845" actId="478"/>
          <ac:picMkLst>
            <pc:docMk/>
            <pc:sldMk cId="2320869537" sldId="490"/>
            <ac:picMk id="4" creationId="{E1F980BC-06D6-4263-A3D7-D2A7E9ECAAD4}"/>
          </ac:picMkLst>
        </pc:picChg>
        <pc:picChg chg="add mod modCrop">
          <ac:chgData name="Henrik Lange" userId="0224487d-274b-4d71-863e-9ebf1d158e14" providerId="ADAL" clId="{368EB495-4DE7-4FF1-9950-2C6D3061ADEF}" dt="2019-02-19T13:12:52.498" v="8850" actId="1076"/>
          <ac:picMkLst>
            <pc:docMk/>
            <pc:sldMk cId="2320869537" sldId="490"/>
            <ac:picMk id="5" creationId="{40B8A815-580E-4151-8E32-C4F4F405F854}"/>
          </ac:picMkLst>
        </pc:picChg>
        <pc:picChg chg="del">
          <ac:chgData name="Henrik Lange" userId="0224487d-274b-4d71-863e-9ebf1d158e14" providerId="ADAL" clId="{368EB495-4DE7-4FF1-9950-2C6D3061ADEF}" dt="2019-02-19T13:12:57.349" v="8851" actId="478"/>
          <ac:picMkLst>
            <pc:docMk/>
            <pc:sldMk cId="2320869537" sldId="490"/>
            <ac:picMk id="5126" creationId="{E4E01094-FB8A-465D-B34B-F5624364192C}"/>
          </ac:picMkLst>
        </pc:picChg>
      </pc:sldChg>
      <pc:sldChg chg="addSp delSp modSp add">
        <pc:chgData name="Henrik Lange" userId="0224487d-274b-4d71-863e-9ebf1d158e14" providerId="ADAL" clId="{368EB495-4DE7-4FF1-9950-2C6D3061ADEF}" dt="2019-02-19T13:22:51.090" v="9252" actId="207"/>
        <pc:sldMkLst>
          <pc:docMk/>
          <pc:sldMk cId="304441167" sldId="491"/>
        </pc:sldMkLst>
        <pc:spChg chg="del">
          <ac:chgData name="Henrik Lange" userId="0224487d-274b-4d71-863e-9ebf1d158e14" providerId="ADAL" clId="{368EB495-4DE7-4FF1-9950-2C6D3061ADEF}" dt="2019-02-19T13:17:38.178" v="8878" actId="478"/>
          <ac:spMkLst>
            <pc:docMk/>
            <pc:sldMk cId="304441167" sldId="491"/>
            <ac:spMk id="2" creationId="{BC56A1E5-18C0-4A3F-A0C3-28F4CB28BE5A}"/>
          </ac:spMkLst>
        </pc:spChg>
        <pc:spChg chg="add mod">
          <ac:chgData name="Henrik Lange" userId="0224487d-274b-4d71-863e-9ebf1d158e14" providerId="ADAL" clId="{368EB495-4DE7-4FF1-9950-2C6D3061ADEF}" dt="2019-02-19T13:22:51.090" v="9252" actId="207"/>
          <ac:spMkLst>
            <pc:docMk/>
            <pc:sldMk cId="304441167" sldId="491"/>
            <ac:spMk id="9" creationId="{2622189A-75D8-49D6-BC18-68EC00785DA8}"/>
          </ac:spMkLst>
        </pc:spChg>
        <pc:spChg chg="mod">
          <ac:chgData name="Henrik Lange" userId="0224487d-274b-4d71-863e-9ebf1d158e14" providerId="ADAL" clId="{368EB495-4DE7-4FF1-9950-2C6D3061ADEF}" dt="2019-02-19T13:17:35.868" v="8876" actId="207"/>
          <ac:spMkLst>
            <pc:docMk/>
            <pc:sldMk cId="304441167" sldId="491"/>
            <ac:spMk id="5122" creationId="{770228EC-4F71-40B1-BD9D-7349A2EDCB76}"/>
          </ac:spMkLst>
        </pc:spChg>
        <pc:picChg chg="del">
          <ac:chgData name="Henrik Lange" userId="0224487d-274b-4d71-863e-9ebf1d158e14" providerId="ADAL" clId="{368EB495-4DE7-4FF1-9950-2C6D3061ADEF}" dt="2019-02-19T13:17:37.071" v="8877" actId="478"/>
          <ac:picMkLst>
            <pc:docMk/>
            <pc:sldMk cId="304441167" sldId="491"/>
            <ac:picMk id="6146" creationId="{90BF7491-D800-43D3-B49E-4B7554DD8306}"/>
          </ac:picMkLst>
        </pc:picChg>
        <pc:picChg chg="del">
          <ac:chgData name="Henrik Lange" userId="0224487d-274b-4d71-863e-9ebf1d158e14" providerId="ADAL" clId="{368EB495-4DE7-4FF1-9950-2C6D3061ADEF}" dt="2019-02-19T13:17:44.089" v="8879" actId="478"/>
          <ac:picMkLst>
            <pc:docMk/>
            <pc:sldMk cId="304441167" sldId="491"/>
            <ac:picMk id="6148" creationId="{E60E3632-3793-4384-80CD-FAE817335B5A}"/>
          </ac:picMkLst>
        </pc:picChg>
      </pc:sldChg>
      <pc:sldChg chg="modSp add ord">
        <pc:chgData name="Henrik Lange" userId="0224487d-274b-4d71-863e-9ebf1d158e14" providerId="ADAL" clId="{368EB495-4DE7-4FF1-9950-2C6D3061ADEF}" dt="2019-02-23T19:41:49.614" v="15919"/>
        <pc:sldMkLst>
          <pc:docMk/>
          <pc:sldMk cId="3650175681" sldId="492"/>
        </pc:sldMkLst>
        <pc:spChg chg="mod">
          <ac:chgData name="Henrik Lange" userId="0224487d-274b-4d71-863e-9ebf1d158e14" providerId="ADAL" clId="{368EB495-4DE7-4FF1-9950-2C6D3061ADEF}" dt="2019-02-19T13:31:51.617" v="9854" actId="20577"/>
          <ac:spMkLst>
            <pc:docMk/>
            <pc:sldMk cId="3650175681" sldId="492"/>
            <ac:spMk id="9" creationId="{2622189A-75D8-49D6-BC18-68EC00785DA8}"/>
          </ac:spMkLst>
        </pc:spChg>
        <pc:spChg chg="mod">
          <ac:chgData name="Henrik Lange" userId="0224487d-274b-4d71-863e-9ebf1d158e14" providerId="ADAL" clId="{368EB495-4DE7-4FF1-9950-2C6D3061ADEF}" dt="2019-02-19T13:23:04.096" v="9264" actId="20577"/>
          <ac:spMkLst>
            <pc:docMk/>
            <pc:sldMk cId="3650175681" sldId="492"/>
            <ac:spMk id="5122" creationId="{770228EC-4F71-40B1-BD9D-7349A2EDCB76}"/>
          </ac:spMkLst>
        </pc:spChg>
      </pc:sldChg>
      <pc:sldChg chg="modSp add ord">
        <pc:chgData name="Henrik Lange" userId="0224487d-274b-4d71-863e-9ebf1d158e14" providerId="ADAL" clId="{368EB495-4DE7-4FF1-9950-2C6D3061ADEF}" dt="2019-02-19T13:35:01.354" v="10037" actId="113"/>
        <pc:sldMkLst>
          <pc:docMk/>
          <pc:sldMk cId="4092905833" sldId="493"/>
        </pc:sldMkLst>
        <pc:spChg chg="mod">
          <ac:chgData name="Henrik Lange" userId="0224487d-274b-4d71-863e-9ebf1d158e14" providerId="ADAL" clId="{368EB495-4DE7-4FF1-9950-2C6D3061ADEF}" dt="2019-02-19T13:35:01.354" v="10037" actId="113"/>
          <ac:spMkLst>
            <pc:docMk/>
            <pc:sldMk cId="4092905833" sldId="493"/>
            <ac:spMk id="57" creationId="{DBFC4FAA-DC36-46C6-991F-56024904378E}"/>
          </ac:spMkLst>
        </pc:spChg>
        <pc:spChg chg="mod">
          <ac:chgData name="Henrik Lange" userId="0224487d-274b-4d71-863e-9ebf1d158e14" providerId="ADAL" clId="{368EB495-4DE7-4FF1-9950-2C6D3061ADEF}" dt="2019-02-19T13:32:51.690" v="9872" actId="207"/>
          <ac:spMkLst>
            <pc:docMk/>
            <pc:sldMk cId="4092905833" sldId="493"/>
            <ac:spMk id="5122" creationId="{770228EC-4F71-40B1-BD9D-7349A2EDCB76}"/>
          </ac:spMkLst>
        </pc:spChg>
      </pc:sldChg>
      <pc:sldChg chg="addSp delSp modSp add">
        <pc:chgData name="Henrik Lange" userId="0224487d-274b-4d71-863e-9ebf1d158e14" providerId="ADAL" clId="{368EB495-4DE7-4FF1-9950-2C6D3061ADEF}" dt="2019-02-19T13:37:01.486" v="10174" actId="14100"/>
        <pc:sldMkLst>
          <pc:docMk/>
          <pc:sldMk cId="3519137819" sldId="494"/>
        </pc:sldMkLst>
        <pc:spChg chg="del">
          <ac:chgData name="Henrik Lange" userId="0224487d-274b-4d71-863e-9ebf1d158e14" providerId="ADAL" clId="{368EB495-4DE7-4FF1-9950-2C6D3061ADEF}" dt="2019-02-19T13:36:23.946" v="10053" actId="478"/>
          <ac:spMkLst>
            <pc:docMk/>
            <pc:sldMk cId="3519137819" sldId="494"/>
            <ac:spMk id="7" creationId="{604E176C-9555-485A-99D8-C20C4FFF87C0}"/>
          </ac:spMkLst>
        </pc:spChg>
        <pc:spChg chg="del">
          <ac:chgData name="Henrik Lange" userId="0224487d-274b-4d71-863e-9ebf1d158e14" providerId="ADAL" clId="{368EB495-4DE7-4FF1-9950-2C6D3061ADEF}" dt="2019-02-19T13:36:06.780" v="10041" actId="478"/>
          <ac:spMkLst>
            <pc:docMk/>
            <pc:sldMk cId="3519137819" sldId="494"/>
            <ac:spMk id="31" creationId="{78E6F56B-A0C2-49E4-9760-7806F3275A06}"/>
          </ac:spMkLst>
        </pc:spChg>
        <pc:spChg chg="mod">
          <ac:chgData name="Henrik Lange" userId="0224487d-274b-4d71-863e-9ebf1d158e14" providerId="ADAL" clId="{368EB495-4DE7-4FF1-9950-2C6D3061ADEF}" dt="2019-02-19T13:37:01.486" v="10174" actId="14100"/>
          <ac:spMkLst>
            <pc:docMk/>
            <pc:sldMk cId="3519137819" sldId="494"/>
            <ac:spMk id="32" creationId="{38C83C23-1CC3-4132-B17A-0DCB6679454D}"/>
          </ac:spMkLst>
        </pc:spChg>
        <pc:spChg chg="del">
          <ac:chgData name="Henrik Lange" userId="0224487d-274b-4d71-863e-9ebf1d158e14" providerId="ADAL" clId="{368EB495-4DE7-4FF1-9950-2C6D3061ADEF}" dt="2019-02-19T13:36:11.475" v="10046" actId="478"/>
          <ac:spMkLst>
            <pc:docMk/>
            <pc:sldMk cId="3519137819" sldId="494"/>
            <ac:spMk id="37" creationId="{643D9419-AA08-4531-875E-CDAC677810E9}"/>
          </ac:spMkLst>
        </pc:spChg>
        <pc:spChg chg="del mod">
          <ac:chgData name="Henrik Lange" userId="0224487d-274b-4d71-863e-9ebf1d158e14" providerId="ADAL" clId="{368EB495-4DE7-4FF1-9950-2C6D3061ADEF}" dt="2019-02-19T13:36:09.869" v="10044" actId="478"/>
          <ac:spMkLst>
            <pc:docMk/>
            <pc:sldMk cId="3519137819" sldId="494"/>
            <ac:spMk id="38" creationId="{D93EF219-46DC-43B3-95CC-78222958CE0D}"/>
          </ac:spMkLst>
        </pc:spChg>
        <pc:picChg chg="add mod">
          <ac:chgData name="Henrik Lange" userId="0224487d-274b-4d71-863e-9ebf1d158e14" providerId="ADAL" clId="{368EB495-4DE7-4FF1-9950-2C6D3061ADEF}" dt="2019-02-19T13:36:21.601" v="10052" actId="1076"/>
          <ac:picMkLst>
            <pc:docMk/>
            <pc:sldMk cId="3519137819" sldId="494"/>
            <ac:picMk id="2" creationId="{01032668-DE28-4C76-83F7-755AFC54B0D8}"/>
          </ac:picMkLst>
        </pc:picChg>
        <pc:picChg chg="del">
          <ac:chgData name="Henrik Lange" userId="0224487d-274b-4d71-863e-9ebf1d158e14" providerId="ADAL" clId="{368EB495-4DE7-4FF1-9950-2C6D3061ADEF}" dt="2019-02-19T13:36:07.379" v="10042" actId="478"/>
          <ac:picMkLst>
            <pc:docMk/>
            <pc:sldMk cId="3519137819" sldId="494"/>
            <ac:picMk id="1038" creationId="{6C9A2D5E-8F09-403F-A187-701D95D2E0EE}"/>
          </ac:picMkLst>
        </pc:picChg>
        <pc:picChg chg="del">
          <ac:chgData name="Henrik Lange" userId="0224487d-274b-4d71-863e-9ebf1d158e14" providerId="ADAL" clId="{368EB495-4DE7-4FF1-9950-2C6D3061ADEF}" dt="2019-02-19T13:36:24.449" v="10054" actId="478"/>
          <ac:picMkLst>
            <pc:docMk/>
            <pc:sldMk cId="3519137819" sldId="494"/>
            <ac:picMk id="1040" creationId="{EFF2EBB9-CB2F-4242-AA9D-02BC3D76F37A}"/>
          </ac:picMkLst>
        </pc:picChg>
        <pc:cxnChg chg="del">
          <ac:chgData name="Henrik Lange" userId="0224487d-274b-4d71-863e-9ebf1d158e14" providerId="ADAL" clId="{368EB495-4DE7-4FF1-9950-2C6D3061ADEF}" dt="2019-02-19T13:36:10.714" v="10045" actId="478"/>
          <ac:cxnSpMkLst>
            <pc:docMk/>
            <pc:sldMk cId="3519137819" sldId="494"/>
            <ac:cxnSpMk id="35" creationId="{0563E301-FDC6-4A7E-9B4B-3AF8D254B17D}"/>
          </ac:cxnSpMkLst>
        </pc:cxnChg>
        <pc:cxnChg chg="del">
          <ac:chgData name="Henrik Lange" userId="0224487d-274b-4d71-863e-9ebf1d158e14" providerId="ADAL" clId="{368EB495-4DE7-4FF1-9950-2C6D3061ADEF}" dt="2019-02-19T13:36:12.444" v="10047" actId="478"/>
          <ac:cxnSpMkLst>
            <pc:docMk/>
            <pc:sldMk cId="3519137819" sldId="494"/>
            <ac:cxnSpMk id="36" creationId="{1C431DC9-946F-453A-BD46-C89405061673}"/>
          </ac:cxnSpMkLst>
        </pc:cxnChg>
      </pc:sldChg>
      <pc:sldChg chg="modSp add ord">
        <pc:chgData name="Henrik Lange" userId="0224487d-274b-4d71-863e-9ebf1d158e14" providerId="ADAL" clId="{368EB495-4DE7-4FF1-9950-2C6D3061ADEF}" dt="2019-02-23T19:41:49.614" v="15919"/>
        <pc:sldMkLst>
          <pc:docMk/>
          <pc:sldMk cId="1820479837" sldId="495"/>
        </pc:sldMkLst>
        <pc:spChg chg="mod">
          <ac:chgData name="Henrik Lange" userId="0224487d-274b-4d71-863e-9ebf1d158e14" providerId="ADAL" clId="{368EB495-4DE7-4FF1-9950-2C6D3061ADEF}" dt="2019-02-19T13:50:05.264" v="10695" actId="207"/>
          <ac:spMkLst>
            <pc:docMk/>
            <pc:sldMk cId="1820479837" sldId="495"/>
            <ac:spMk id="9" creationId="{2622189A-75D8-49D6-BC18-68EC00785DA8}"/>
          </ac:spMkLst>
        </pc:spChg>
        <pc:spChg chg="mod">
          <ac:chgData name="Henrik Lange" userId="0224487d-274b-4d71-863e-9ebf1d158e14" providerId="ADAL" clId="{368EB495-4DE7-4FF1-9950-2C6D3061ADEF}" dt="2019-02-19T13:45:22.205" v="10210" actId="20577"/>
          <ac:spMkLst>
            <pc:docMk/>
            <pc:sldMk cId="1820479837" sldId="495"/>
            <ac:spMk id="5122" creationId="{770228EC-4F71-40B1-BD9D-7349A2EDCB76}"/>
          </ac:spMkLst>
        </pc:spChg>
      </pc:sldChg>
      <pc:sldChg chg="addSp delSp modSp add">
        <pc:chgData name="Henrik Lange" userId="0224487d-274b-4d71-863e-9ebf1d158e14" providerId="ADAL" clId="{368EB495-4DE7-4FF1-9950-2C6D3061ADEF}" dt="2019-02-19T13:54:00.691" v="10911" actId="20577"/>
        <pc:sldMkLst>
          <pc:docMk/>
          <pc:sldMk cId="3650125371" sldId="496"/>
        </pc:sldMkLst>
        <pc:spChg chg="add mod">
          <ac:chgData name="Henrik Lange" userId="0224487d-274b-4d71-863e-9ebf1d158e14" providerId="ADAL" clId="{368EB495-4DE7-4FF1-9950-2C6D3061ADEF}" dt="2019-02-19T13:54:00.691" v="10911" actId="20577"/>
          <ac:spMkLst>
            <pc:docMk/>
            <pc:sldMk cId="3650125371" sldId="496"/>
            <ac:spMk id="3" creationId="{BCB1E7A5-CEEB-4146-B19F-69FEE9E82DB0}"/>
          </ac:spMkLst>
        </pc:spChg>
        <pc:spChg chg="add del">
          <ac:chgData name="Henrik Lange" userId="0224487d-274b-4d71-863e-9ebf1d158e14" providerId="ADAL" clId="{368EB495-4DE7-4FF1-9950-2C6D3061ADEF}" dt="2019-02-19T13:51:13.463" v="10702" actId="478"/>
          <ac:spMkLst>
            <pc:docMk/>
            <pc:sldMk cId="3650125371" sldId="496"/>
            <ac:spMk id="9" creationId="{805E1810-D6AC-42AF-B6F4-642E6276648D}"/>
          </ac:spMkLst>
        </pc:spChg>
        <pc:spChg chg="mod">
          <ac:chgData name="Henrik Lange" userId="0224487d-274b-4d71-863e-9ebf1d158e14" providerId="ADAL" clId="{368EB495-4DE7-4FF1-9950-2C6D3061ADEF}" dt="2019-02-19T13:50:54.376" v="10699" actId="20577"/>
          <ac:spMkLst>
            <pc:docMk/>
            <pc:sldMk cId="3650125371" sldId="496"/>
            <ac:spMk id="6146" creationId="{493C964F-87D2-4DE8-8C62-FA03973E78F6}"/>
          </ac:spMkLst>
        </pc:spChg>
        <pc:spChg chg="del">
          <ac:chgData name="Henrik Lange" userId="0224487d-274b-4d71-863e-9ebf1d158e14" providerId="ADAL" clId="{368EB495-4DE7-4FF1-9950-2C6D3061ADEF}" dt="2019-02-19T13:51:09.587" v="10700" actId="478"/>
          <ac:spMkLst>
            <pc:docMk/>
            <pc:sldMk cId="3650125371" sldId="496"/>
            <ac:spMk id="6147" creationId="{342FCBA0-6CD7-400A-861C-EB67F9B46F93}"/>
          </ac:spMkLst>
        </pc:spChg>
      </pc:sldChg>
      <pc:sldChg chg="modSp add">
        <pc:chgData name="Henrik Lange" userId="0224487d-274b-4d71-863e-9ebf1d158e14" providerId="ADAL" clId="{368EB495-4DE7-4FF1-9950-2C6D3061ADEF}" dt="2019-02-28T19:19:50.901" v="21882" actId="20577"/>
        <pc:sldMkLst>
          <pc:docMk/>
          <pc:sldMk cId="882858058" sldId="497"/>
        </pc:sldMkLst>
        <pc:spChg chg="mod">
          <ac:chgData name="Henrik Lange" userId="0224487d-274b-4d71-863e-9ebf1d158e14" providerId="ADAL" clId="{368EB495-4DE7-4FF1-9950-2C6D3061ADEF}" dt="2019-02-28T19:19:50.901" v="21882" actId="20577"/>
          <ac:spMkLst>
            <pc:docMk/>
            <pc:sldMk cId="882858058" sldId="497"/>
            <ac:spMk id="3" creationId="{BCB1E7A5-CEEB-4146-B19F-69FEE9E82DB0}"/>
          </ac:spMkLst>
        </pc:spChg>
      </pc:sldChg>
      <pc:sldChg chg="modSp add ord">
        <pc:chgData name="Henrik Lange" userId="0224487d-274b-4d71-863e-9ebf1d158e14" providerId="ADAL" clId="{368EB495-4DE7-4FF1-9950-2C6D3061ADEF}" dt="2019-02-28T19:22:05.258" v="21947"/>
        <pc:sldMkLst>
          <pc:docMk/>
          <pc:sldMk cId="2250876950" sldId="498"/>
        </pc:sldMkLst>
        <pc:spChg chg="mod">
          <ac:chgData name="Henrik Lange" userId="0224487d-274b-4d71-863e-9ebf1d158e14" providerId="ADAL" clId="{368EB495-4DE7-4FF1-9950-2C6D3061ADEF}" dt="2019-02-19T14:05:45.282" v="11578" actId="20577"/>
          <ac:spMkLst>
            <pc:docMk/>
            <pc:sldMk cId="2250876950" sldId="498"/>
            <ac:spMk id="3" creationId="{BCB1E7A5-CEEB-4146-B19F-69FEE9E82DB0}"/>
          </ac:spMkLst>
        </pc:spChg>
      </pc:sldChg>
      <pc:sldChg chg="addSp modSp add">
        <pc:chgData name="Henrik Lange" userId="0224487d-274b-4d71-863e-9ebf1d158e14" providerId="ADAL" clId="{368EB495-4DE7-4FF1-9950-2C6D3061ADEF}" dt="2019-02-19T14:09:33.809" v="11949" actId="14100"/>
        <pc:sldMkLst>
          <pc:docMk/>
          <pc:sldMk cId="187810711" sldId="499"/>
        </pc:sldMkLst>
        <pc:spChg chg="add mod">
          <ac:chgData name="Henrik Lange" userId="0224487d-274b-4d71-863e-9ebf1d158e14" providerId="ADAL" clId="{368EB495-4DE7-4FF1-9950-2C6D3061ADEF}" dt="2019-02-19T14:08:14.045" v="11878" actId="20577"/>
          <ac:spMkLst>
            <pc:docMk/>
            <pc:sldMk cId="187810711" sldId="499"/>
            <ac:spMk id="2" creationId="{0600628B-F4E4-416A-82CF-DEB65BF6C219}"/>
          </ac:spMkLst>
        </pc:spChg>
        <pc:spChg chg="mod">
          <ac:chgData name="Henrik Lange" userId="0224487d-274b-4d71-863e-9ebf1d158e14" providerId="ADAL" clId="{368EB495-4DE7-4FF1-9950-2C6D3061ADEF}" dt="2019-02-19T14:09:33.809" v="11949" actId="14100"/>
          <ac:spMkLst>
            <pc:docMk/>
            <pc:sldMk cId="187810711" sldId="499"/>
            <ac:spMk id="3" creationId="{BCB1E7A5-CEEB-4146-B19F-69FEE9E82DB0}"/>
          </ac:spMkLst>
        </pc:spChg>
        <pc:spChg chg="add mod">
          <ac:chgData name="Henrik Lange" userId="0224487d-274b-4d71-863e-9ebf1d158e14" providerId="ADAL" clId="{368EB495-4DE7-4FF1-9950-2C6D3061ADEF}" dt="2019-02-19T14:09:03.003" v="11900" actId="20577"/>
          <ac:spMkLst>
            <pc:docMk/>
            <pc:sldMk cId="187810711" sldId="499"/>
            <ac:spMk id="8" creationId="{8749ED11-FF8E-4157-A70B-CE867CE2AC2C}"/>
          </ac:spMkLst>
        </pc:spChg>
        <pc:spChg chg="mod">
          <ac:chgData name="Henrik Lange" userId="0224487d-274b-4d71-863e-9ebf1d158e14" providerId="ADAL" clId="{368EB495-4DE7-4FF1-9950-2C6D3061ADEF}" dt="2019-02-19T14:05:52.255" v="11589" actId="20577"/>
          <ac:spMkLst>
            <pc:docMk/>
            <pc:sldMk cId="187810711" sldId="499"/>
            <ac:spMk id="6146" creationId="{493C964F-87D2-4DE8-8C62-FA03973E78F6}"/>
          </ac:spMkLst>
        </pc:spChg>
      </pc:sldChg>
      <pc:sldChg chg="addSp delSp modSp add">
        <pc:chgData name="Henrik Lange" userId="0224487d-274b-4d71-863e-9ebf1d158e14" providerId="ADAL" clId="{368EB495-4DE7-4FF1-9950-2C6D3061ADEF}" dt="2019-03-01T08:52:45.719" v="22830" actId="20577"/>
        <pc:sldMkLst>
          <pc:docMk/>
          <pc:sldMk cId="3119867432" sldId="500"/>
        </pc:sldMkLst>
        <pc:spChg chg="del">
          <ac:chgData name="Henrik Lange" userId="0224487d-274b-4d71-863e-9ebf1d158e14" providerId="ADAL" clId="{368EB495-4DE7-4FF1-9950-2C6D3061ADEF}" dt="2019-02-19T14:09:53.274" v="11964" actId="478"/>
          <ac:spMkLst>
            <pc:docMk/>
            <pc:sldMk cId="3119867432" sldId="500"/>
            <ac:spMk id="2" creationId="{0600628B-F4E4-416A-82CF-DEB65BF6C219}"/>
          </ac:spMkLst>
        </pc:spChg>
        <pc:spChg chg="mod">
          <ac:chgData name="Henrik Lange" userId="0224487d-274b-4d71-863e-9ebf1d158e14" providerId="ADAL" clId="{368EB495-4DE7-4FF1-9950-2C6D3061ADEF}" dt="2019-02-23T18:47:04.340" v="15475" actId="20577"/>
          <ac:spMkLst>
            <pc:docMk/>
            <pc:sldMk cId="3119867432" sldId="500"/>
            <ac:spMk id="3" creationId="{BCB1E7A5-CEEB-4146-B19F-69FEE9E82DB0}"/>
          </ac:spMkLst>
        </pc:spChg>
        <pc:spChg chg="add mod">
          <ac:chgData name="Henrik Lange" userId="0224487d-274b-4d71-863e-9ebf1d158e14" providerId="ADAL" clId="{368EB495-4DE7-4FF1-9950-2C6D3061ADEF}" dt="2019-02-23T18:47:19.509" v="15482" actId="20577"/>
          <ac:spMkLst>
            <pc:docMk/>
            <pc:sldMk cId="3119867432" sldId="500"/>
            <ac:spMk id="4" creationId="{90D62C4C-75E8-4D34-AE6B-E8225A944495}"/>
          </ac:spMkLst>
        </pc:spChg>
        <pc:spChg chg="del">
          <ac:chgData name="Henrik Lange" userId="0224487d-274b-4d71-863e-9ebf1d158e14" providerId="ADAL" clId="{368EB495-4DE7-4FF1-9950-2C6D3061ADEF}" dt="2019-02-19T14:09:54.289" v="11965" actId="478"/>
          <ac:spMkLst>
            <pc:docMk/>
            <pc:sldMk cId="3119867432" sldId="500"/>
            <ac:spMk id="8" creationId="{8749ED11-FF8E-4157-A70B-CE867CE2AC2C}"/>
          </ac:spMkLst>
        </pc:spChg>
        <pc:spChg chg="add mod">
          <ac:chgData name="Henrik Lange" userId="0224487d-274b-4d71-863e-9ebf1d158e14" providerId="ADAL" clId="{368EB495-4DE7-4FF1-9950-2C6D3061ADEF}" dt="2019-03-01T08:52:45.719" v="22830" actId="20577"/>
          <ac:spMkLst>
            <pc:docMk/>
            <pc:sldMk cId="3119867432" sldId="500"/>
            <ac:spMk id="10" creationId="{A676462D-A66C-4ABE-86E6-AEB3EC19B643}"/>
          </ac:spMkLst>
        </pc:spChg>
        <pc:spChg chg="add mod">
          <ac:chgData name="Henrik Lange" userId="0224487d-274b-4d71-863e-9ebf1d158e14" providerId="ADAL" clId="{368EB495-4DE7-4FF1-9950-2C6D3061ADEF}" dt="2019-02-19T14:19:52.626" v="12653" actId="1037"/>
          <ac:spMkLst>
            <pc:docMk/>
            <pc:sldMk cId="3119867432" sldId="500"/>
            <ac:spMk id="11" creationId="{B49EE4C5-2DD0-411F-A4AD-A3E41268BE3C}"/>
          </ac:spMkLst>
        </pc:spChg>
        <pc:spChg chg="add mod">
          <ac:chgData name="Henrik Lange" userId="0224487d-274b-4d71-863e-9ebf1d158e14" providerId="ADAL" clId="{368EB495-4DE7-4FF1-9950-2C6D3061ADEF}" dt="2019-02-19T14:19:52.626" v="12653" actId="1037"/>
          <ac:spMkLst>
            <pc:docMk/>
            <pc:sldMk cId="3119867432" sldId="500"/>
            <ac:spMk id="12" creationId="{7908BA55-E18A-43CC-AB3A-D5FB808992D7}"/>
          </ac:spMkLst>
        </pc:spChg>
        <pc:spChg chg="add mod">
          <ac:chgData name="Henrik Lange" userId="0224487d-274b-4d71-863e-9ebf1d158e14" providerId="ADAL" clId="{368EB495-4DE7-4FF1-9950-2C6D3061ADEF}" dt="2019-02-19T14:19:52.626" v="12653" actId="1037"/>
          <ac:spMkLst>
            <pc:docMk/>
            <pc:sldMk cId="3119867432" sldId="500"/>
            <ac:spMk id="13" creationId="{E13F7E24-A834-42E2-A796-18A82232FD43}"/>
          </ac:spMkLst>
        </pc:spChg>
        <pc:spChg chg="add mod">
          <ac:chgData name="Henrik Lange" userId="0224487d-274b-4d71-863e-9ebf1d158e14" providerId="ADAL" clId="{368EB495-4DE7-4FF1-9950-2C6D3061ADEF}" dt="2019-02-19T14:19:52.626" v="12653" actId="1037"/>
          <ac:spMkLst>
            <pc:docMk/>
            <pc:sldMk cId="3119867432" sldId="500"/>
            <ac:spMk id="14" creationId="{455353E4-3CDE-4525-85FB-F008E0156A25}"/>
          </ac:spMkLst>
        </pc:spChg>
        <pc:spChg chg="add mod">
          <ac:chgData name="Henrik Lange" userId="0224487d-274b-4d71-863e-9ebf1d158e14" providerId="ADAL" clId="{368EB495-4DE7-4FF1-9950-2C6D3061ADEF}" dt="2019-02-19T14:19:52.626" v="12653" actId="1037"/>
          <ac:spMkLst>
            <pc:docMk/>
            <pc:sldMk cId="3119867432" sldId="500"/>
            <ac:spMk id="15" creationId="{AC9D52BD-923C-4170-9F76-9C7AC088CAA8}"/>
          </ac:spMkLst>
        </pc:spChg>
        <pc:spChg chg="mod">
          <ac:chgData name="Henrik Lange" userId="0224487d-274b-4d71-863e-9ebf1d158e14" providerId="ADAL" clId="{368EB495-4DE7-4FF1-9950-2C6D3061ADEF}" dt="2019-02-19T14:10:40.981" v="12086" actId="20577"/>
          <ac:spMkLst>
            <pc:docMk/>
            <pc:sldMk cId="3119867432" sldId="500"/>
            <ac:spMk id="6146" creationId="{493C964F-87D2-4DE8-8C62-FA03973E78F6}"/>
          </ac:spMkLst>
        </pc:spChg>
      </pc:sldChg>
      <pc:sldChg chg="addSp modSp add">
        <pc:chgData name="Henrik Lange" userId="0224487d-274b-4d71-863e-9ebf1d158e14" providerId="ADAL" clId="{368EB495-4DE7-4FF1-9950-2C6D3061ADEF}" dt="2019-02-26T19:21:19.104" v="17662" actId="20577"/>
        <pc:sldMkLst>
          <pc:docMk/>
          <pc:sldMk cId="444015769" sldId="501"/>
        </pc:sldMkLst>
        <pc:spChg chg="mod">
          <ac:chgData name="Henrik Lange" userId="0224487d-274b-4d71-863e-9ebf1d158e14" providerId="ADAL" clId="{368EB495-4DE7-4FF1-9950-2C6D3061ADEF}" dt="2019-02-26T19:05:43.240" v="17295" actId="20577"/>
          <ac:spMkLst>
            <pc:docMk/>
            <pc:sldMk cId="444015769" sldId="501"/>
            <ac:spMk id="3" creationId="{BCB1E7A5-CEEB-4146-B19F-69FEE9E82DB0}"/>
          </ac:spMkLst>
        </pc:spChg>
        <pc:spChg chg="add mod">
          <ac:chgData name="Henrik Lange" userId="0224487d-274b-4d71-863e-9ebf1d158e14" providerId="ADAL" clId="{368EB495-4DE7-4FF1-9950-2C6D3061ADEF}" dt="2019-02-26T19:05:45.375" v="17297" actId="1076"/>
          <ac:spMkLst>
            <pc:docMk/>
            <pc:sldMk cId="444015769" sldId="501"/>
            <ac:spMk id="7" creationId="{23DA8BA5-9D49-4D86-B83A-E236710A98E4}"/>
          </ac:spMkLst>
        </pc:spChg>
        <pc:spChg chg="add mod">
          <ac:chgData name="Henrik Lange" userId="0224487d-274b-4d71-863e-9ebf1d158e14" providerId="ADAL" clId="{368EB495-4DE7-4FF1-9950-2C6D3061ADEF}" dt="2019-02-26T19:21:19.104" v="17662" actId="20577"/>
          <ac:spMkLst>
            <pc:docMk/>
            <pc:sldMk cId="444015769" sldId="501"/>
            <ac:spMk id="8" creationId="{FDBC87AE-1F34-4142-8A29-6B0AA69421B1}"/>
          </ac:spMkLst>
        </pc:spChg>
      </pc:sldChg>
      <pc:sldChg chg="delSp modSp add">
        <pc:chgData name="Henrik Lange" userId="0224487d-274b-4d71-863e-9ebf1d158e14" providerId="ADAL" clId="{368EB495-4DE7-4FF1-9950-2C6D3061ADEF}" dt="2019-02-19T19:40:59.503" v="12780" actId="20577"/>
        <pc:sldMkLst>
          <pc:docMk/>
          <pc:sldMk cId="2406930401" sldId="502"/>
        </pc:sldMkLst>
        <pc:spChg chg="mod">
          <ac:chgData name="Henrik Lange" userId="0224487d-274b-4d71-863e-9ebf1d158e14" providerId="ADAL" clId="{368EB495-4DE7-4FF1-9950-2C6D3061ADEF}" dt="2019-02-19T19:40:59.503" v="12780" actId="20577"/>
          <ac:spMkLst>
            <pc:docMk/>
            <pc:sldMk cId="2406930401" sldId="502"/>
            <ac:spMk id="3" creationId="{BCB1E7A5-CEEB-4146-B19F-69FEE9E82DB0}"/>
          </ac:spMkLst>
        </pc:spChg>
        <pc:spChg chg="mod">
          <ac:chgData name="Henrik Lange" userId="0224487d-274b-4d71-863e-9ebf1d158e14" providerId="ADAL" clId="{368EB495-4DE7-4FF1-9950-2C6D3061ADEF}" dt="2019-02-19T19:40:42.926" v="12773" actId="20577"/>
          <ac:spMkLst>
            <pc:docMk/>
            <pc:sldMk cId="2406930401" sldId="502"/>
            <ac:spMk id="4" creationId="{90D62C4C-75E8-4D34-AE6B-E8225A944495}"/>
          </ac:spMkLst>
        </pc:spChg>
        <pc:spChg chg="del">
          <ac:chgData name="Henrik Lange" userId="0224487d-274b-4d71-863e-9ebf1d158e14" providerId="ADAL" clId="{368EB495-4DE7-4FF1-9950-2C6D3061ADEF}" dt="2019-02-19T19:40:47.242" v="12774" actId="478"/>
          <ac:spMkLst>
            <pc:docMk/>
            <pc:sldMk cId="2406930401" sldId="502"/>
            <ac:spMk id="10" creationId="{A676462D-A66C-4ABE-86E6-AEB3EC19B643}"/>
          </ac:spMkLst>
        </pc:spChg>
        <pc:spChg chg="del">
          <ac:chgData name="Henrik Lange" userId="0224487d-274b-4d71-863e-9ebf1d158e14" providerId="ADAL" clId="{368EB495-4DE7-4FF1-9950-2C6D3061ADEF}" dt="2019-02-19T19:40:48.687" v="12775" actId="478"/>
          <ac:spMkLst>
            <pc:docMk/>
            <pc:sldMk cId="2406930401" sldId="502"/>
            <ac:spMk id="11" creationId="{B49EE4C5-2DD0-411F-A4AD-A3E41268BE3C}"/>
          </ac:spMkLst>
        </pc:spChg>
        <pc:spChg chg="del">
          <ac:chgData name="Henrik Lange" userId="0224487d-274b-4d71-863e-9ebf1d158e14" providerId="ADAL" clId="{368EB495-4DE7-4FF1-9950-2C6D3061ADEF}" dt="2019-02-19T19:40:50.431" v="12776" actId="478"/>
          <ac:spMkLst>
            <pc:docMk/>
            <pc:sldMk cId="2406930401" sldId="502"/>
            <ac:spMk id="12" creationId="{7908BA55-E18A-43CC-AB3A-D5FB808992D7}"/>
          </ac:spMkLst>
        </pc:spChg>
        <pc:spChg chg="del">
          <ac:chgData name="Henrik Lange" userId="0224487d-274b-4d71-863e-9ebf1d158e14" providerId="ADAL" clId="{368EB495-4DE7-4FF1-9950-2C6D3061ADEF}" dt="2019-02-19T19:40:52.132" v="12777" actId="478"/>
          <ac:spMkLst>
            <pc:docMk/>
            <pc:sldMk cId="2406930401" sldId="502"/>
            <ac:spMk id="13" creationId="{E13F7E24-A834-42E2-A796-18A82232FD43}"/>
          </ac:spMkLst>
        </pc:spChg>
        <pc:spChg chg="del">
          <ac:chgData name="Henrik Lange" userId="0224487d-274b-4d71-863e-9ebf1d158e14" providerId="ADAL" clId="{368EB495-4DE7-4FF1-9950-2C6D3061ADEF}" dt="2019-02-19T19:40:53.783" v="12778" actId="478"/>
          <ac:spMkLst>
            <pc:docMk/>
            <pc:sldMk cId="2406930401" sldId="502"/>
            <ac:spMk id="14" creationId="{455353E4-3CDE-4525-85FB-F008E0156A25}"/>
          </ac:spMkLst>
        </pc:spChg>
        <pc:spChg chg="del">
          <ac:chgData name="Henrik Lange" userId="0224487d-274b-4d71-863e-9ebf1d158e14" providerId="ADAL" clId="{368EB495-4DE7-4FF1-9950-2C6D3061ADEF}" dt="2019-02-19T19:40:55.717" v="12779" actId="478"/>
          <ac:spMkLst>
            <pc:docMk/>
            <pc:sldMk cId="2406930401" sldId="502"/>
            <ac:spMk id="15" creationId="{AC9D52BD-923C-4170-9F76-9C7AC088CAA8}"/>
          </ac:spMkLst>
        </pc:spChg>
      </pc:sldChg>
      <pc:sldChg chg="delSp modSp add ord">
        <pc:chgData name="Henrik Lange" userId="0224487d-274b-4d71-863e-9ebf1d158e14" providerId="ADAL" clId="{368EB495-4DE7-4FF1-9950-2C6D3061ADEF}" dt="2019-02-23T14:40:30.570" v="15252"/>
        <pc:sldMkLst>
          <pc:docMk/>
          <pc:sldMk cId="791545968" sldId="503"/>
        </pc:sldMkLst>
        <pc:spChg chg="del">
          <ac:chgData name="Henrik Lange" userId="0224487d-274b-4d71-863e-9ebf1d158e14" providerId="ADAL" clId="{368EB495-4DE7-4FF1-9950-2C6D3061ADEF}" dt="2019-02-19T19:42:34.941" v="12861" actId="478"/>
          <ac:spMkLst>
            <pc:docMk/>
            <pc:sldMk cId="791545968" sldId="503"/>
            <ac:spMk id="2" creationId="{0600628B-F4E4-416A-82CF-DEB65BF6C219}"/>
          </ac:spMkLst>
        </pc:spChg>
        <pc:spChg chg="mod">
          <ac:chgData name="Henrik Lange" userId="0224487d-274b-4d71-863e-9ebf1d158e14" providerId="ADAL" clId="{368EB495-4DE7-4FF1-9950-2C6D3061ADEF}" dt="2019-02-23T14:39:36.318" v="15179" actId="20577"/>
          <ac:spMkLst>
            <pc:docMk/>
            <pc:sldMk cId="791545968" sldId="503"/>
            <ac:spMk id="3" creationId="{BCB1E7A5-CEEB-4146-B19F-69FEE9E82DB0}"/>
          </ac:spMkLst>
        </pc:spChg>
        <pc:spChg chg="del">
          <ac:chgData name="Henrik Lange" userId="0224487d-274b-4d71-863e-9ebf1d158e14" providerId="ADAL" clId="{368EB495-4DE7-4FF1-9950-2C6D3061ADEF}" dt="2019-02-19T19:42:36.395" v="12862" actId="478"/>
          <ac:spMkLst>
            <pc:docMk/>
            <pc:sldMk cId="791545968" sldId="503"/>
            <ac:spMk id="8" creationId="{8749ED11-FF8E-4157-A70B-CE867CE2AC2C}"/>
          </ac:spMkLst>
        </pc:spChg>
        <pc:spChg chg="mod">
          <ac:chgData name="Henrik Lange" userId="0224487d-274b-4d71-863e-9ebf1d158e14" providerId="ADAL" clId="{368EB495-4DE7-4FF1-9950-2C6D3061ADEF}" dt="2019-02-23T14:40:07.166" v="15247" actId="20577"/>
          <ac:spMkLst>
            <pc:docMk/>
            <pc:sldMk cId="791545968" sldId="503"/>
            <ac:spMk id="6146" creationId="{493C964F-87D2-4DE8-8C62-FA03973E78F6}"/>
          </ac:spMkLst>
        </pc:spChg>
      </pc:sldChg>
      <pc:sldChg chg="addSp delSp modSp add">
        <pc:chgData name="Henrik Lange" userId="0224487d-274b-4d71-863e-9ebf1d158e14" providerId="ADAL" clId="{368EB495-4DE7-4FF1-9950-2C6D3061ADEF}" dt="2019-02-23T14:05:53.152" v="14099" actId="1035"/>
        <pc:sldMkLst>
          <pc:docMk/>
          <pc:sldMk cId="3044801679" sldId="504"/>
        </pc:sldMkLst>
        <pc:spChg chg="mod">
          <ac:chgData name="Henrik Lange" userId="0224487d-274b-4d71-863e-9ebf1d158e14" providerId="ADAL" clId="{368EB495-4DE7-4FF1-9950-2C6D3061ADEF}" dt="2019-02-23T14:05:45.855" v="14080" actId="6549"/>
          <ac:spMkLst>
            <pc:docMk/>
            <pc:sldMk cId="3044801679" sldId="504"/>
            <ac:spMk id="3" creationId="{BCB1E7A5-CEEB-4146-B19F-69FEE9E82DB0}"/>
          </ac:spMkLst>
        </pc:spChg>
        <pc:spChg chg="add del mod">
          <ac:chgData name="Henrik Lange" userId="0224487d-274b-4d71-863e-9ebf1d158e14" providerId="ADAL" clId="{368EB495-4DE7-4FF1-9950-2C6D3061ADEF}" dt="2019-02-23T14:05:37.014" v="14077" actId="478"/>
          <ac:spMkLst>
            <pc:docMk/>
            <pc:sldMk cId="3044801679" sldId="504"/>
            <ac:spMk id="7" creationId="{2E8D5EEE-E6A6-4359-98F4-2ACC8628FA22}"/>
          </ac:spMkLst>
        </pc:spChg>
        <pc:spChg chg="add mod">
          <ac:chgData name="Henrik Lange" userId="0224487d-274b-4d71-863e-9ebf1d158e14" providerId="ADAL" clId="{368EB495-4DE7-4FF1-9950-2C6D3061ADEF}" dt="2019-02-23T14:05:53.152" v="14099" actId="1035"/>
          <ac:spMkLst>
            <pc:docMk/>
            <pc:sldMk cId="3044801679" sldId="504"/>
            <ac:spMk id="8" creationId="{DED6494F-B055-44B9-969F-F7ECAF921E16}"/>
          </ac:spMkLst>
        </pc:spChg>
        <pc:spChg chg="add mod">
          <ac:chgData name="Henrik Lange" userId="0224487d-274b-4d71-863e-9ebf1d158e14" providerId="ADAL" clId="{368EB495-4DE7-4FF1-9950-2C6D3061ADEF}" dt="2019-02-23T14:05:53.152" v="14099" actId="1035"/>
          <ac:spMkLst>
            <pc:docMk/>
            <pc:sldMk cId="3044801679" sldId="504"/>
            <ac:spMk id="9" creationId="{EF741C1D-A071-4BC5-83A4-DFFC26C86C25}"/>
          </ac:spMkLst>
        </pc:spChg>
        <pc:spChg chg="add del mod">
          <ac:chgData name="Henrik Lange" userId="0224487d-274b-4d71-863e-9ebf1d158e14" providerId="ADAL" clId="{368EB495-4DE7-4FF1-9950-2C6D3061ADEF}" dt="2019-02-23T14:05:19.598" v="14076" actId="478"/>
          <ac:spMkLst>
            <pc:docMk/>
            <pc:sldMk cId="3044801679" sldId="504"/>
            <ac:spMk id="10" creationId="{78ED5420-3015-4EC7-B6B7-F6A728E28D4E}"/>
          </ac:spMkLst>
        </pc:spChg>
        <pc:spChg chg="mod">
          <ac:chgData name="Henrik Lange" userId="0224487d-274b-4d71-863e-9ebf1d158e14" providerId="ADAL" clId="{368EB495-4DE7-4FF1-9950-2C6D3061ADEF}" dt="2019-02-19T19:47:23.964" v="13199" actId="20577"/>
          <ac:spMkLst>
            <pc:docMk/>
            <pc:sldMk cId="3044801679" sldId="504"/>
            <ac:spMk id="6146" creationId="{493C964F-87D2-4DE8-8C62-FA03973E78F6}"/>
          </ac:spMkLst>
        </pc:spChg>
      </pc:sldChg>
      <pc:sldChg chg="addSp delSp modSp add">
        <pc:chgData name="Henrik Lange" userId="0224487d-274b-4d71-863e-9ebf1d158e14" providerId="ADAL" clId="{368EB495-4DE7-4FF1-9950-2C6D3061ADEF}" dt="2019-03-01T08:43:38.179" v="22827" actId="20577"/>
        <pc:sldMkLst>
          <pc:docMk/>
          <pc:sldMk cId="3141166469" sldId="505"/>
        </pc:sldMkLst>
        <pc:spChg chg="mod">
          <ac:chgData name="Henrik Lange" userId="0224487d-274b-4d71-863e-9ebf1d158e14" providerId="ADAL" clId="{368EB495-4DE7-4FF1-9950-2C6D3061ADEF}" dt="2019-02-28T19:21:17.992" v="21944" actId="255"/>
          <ac:spMkLst>
            <pc:docMk/>
            <pc:sldMk cId="3141166469" sldId="505"/>
            <ac:spMk id="3" creationId="{BCB1E7A5-CEEB-4146-B19F-69FEE9E82DB0}"/>
          </ac:spMkLst>
        </pc:spChg>
        <pc:spChg chg="mod">
          <ac:chgData name="Henrik Lange" userId="0224487d-274b-4d71-863e-9ebf1d158e14" providerId="ADAL" clId="{368EB495-4DE7-4FF1-9950-2C6D3061ADEF}" dt="2019-02-28T19:21:23.377" v="21945" actId="1035"/>
          <ac:spMkLst>
            <pc:docMk/>
            <pc:sldMk cId="3141166469" sldId="505"/>
            <ac:spMk id="7" creationId="{2E8D5EEE-E6A6-4359-98F4-2ACC8628FA22}"/>
          </ac:spMkLst>
        </pc:spChg>
        <pc:spChg chg="del">
          <ac:chgData name="Henrik Lange" userId="0224487d-274b-4d71-863e-9ebf1d158e14" providerId="ADAL" clId="{368EB495-4DE7-4FF1-9950-2C6D3061ADEF}" dt="2019-02-23T14:02:33.309" v="13832" actId="478"/>
          <ac:spMkLst>
            <pc:docMk/>
            <pc:sldMk cId="3141166469" sldId="505"/>
            <ac:spMk id="8" creationId="{DED6494F-B055-44B9-969F-F7ECAF921E16}"/>
          </ac:spMkLst>
        </pc:spChg>
        <pc:spChg chg="del">
          <ac:chgData name="Henrik Lange" userId="0224487d-274b-4d71-863e-9ebf1d158e14" providerId="ADAL" clId="{368EB495-4DE7-4FF1-9950-2C6D3061ADEF}" dt="2019-02-23T14:02:33.309" v="13832" actId="478"/>
          <ac:spMkLst>
            <pc:docMk/>
            <pc:sldMk cId="3141166469" sldId="505"/>
            <ac:spMk id="9" creationId="{EF741C1D-A071-4BC5-83A4-DFFC26C86C25}"/>
          </ac:spMkLst>
        </pc:spChg>
        <pc:spChg chg="add mod">
          <ac:chgData name="Henrik Lange" userId="0224487d-274b-4d71-863e-9ebf1d158e14" providerId="ADAL" clId="{368EB495-4DE7-4FF1-9950-2C6D3061ADEF}" dt="2019-03-01T08:43:38.179" v="22827" actId="20577"/>
          <ac:spMkLst>
            <pc:docMk/>
            <pc:sldMk cId="3141166469" sldId="505"/>
            <ac:spMk id="11" creationId="{C92A8297-CE60-4792-AEBE-356370552A40}"/>
          </ac:spMkLst>
        </pc:spChg>
        <pc:spChg chg="mod">
          <ac:chgData name="Henrik Lange" userId="0224487d-274b-4d71-863e-9ebf1d158e14" providerId="ADAL" clId="{368EB495-4DE7-4FF1-9950-2C6D3061ADEF}" dt="2019-02-23T14:01:38.538" v="13742" actId="20577"/>
          <ac:spMkLst>
            <pc:docMk/>
            <pc:sldMk cId="3141166469" sldId="505"/>
            <ac:spMk id="6146" creationId="{493C964F-87D2-4DE8-8C62-FA03973E78F6}"/>
          </ac:spMkLst>
        </pc:spChg>
      </pc:sldChg>
      <pc:sldChg chg="delSp modSp add">
        <pc:chgData name="Henrik Lange" userId="0224487d-274b-4d71-863e-9ebf1d158e14" providerId="ADAL" clId="{368EB495-4DE7-4FF1-9950-2C6D3061ADEF}" dt="2019-02-23T14:32:21.739" v="14784" actId="14100"/>
        <pc:sldMkLst>
          <pc:docMk/>
          <pc:sldMk cId="1986719122" sldId="506"/>
        </pc:sldMkLst>
        <pc:spChg chg="mod">
          <ac:chgData name="Henrik Lange" userId="0224487d-274b-4d71-863e-9ebf1d158e14" providerId="ADAL" clId="{368EB495-4DE7-4FF1-9950-2C6D3061ADEF}" dt="2019-02-23T14:32:13.600" v="14783" actId="5793"/>
          <ac:spMkLst>
            <pc:docMk/>
            <pc:sldMk cId="1986719122" sldId="506"/>
            <ac:spMk id="3" creationId="{BCB1E7A5-CEEB-4146-B19F-69FEE9E82DB0}"/>
          </ac:spMkLst>
        </pc:spChg>
        <pc:spChg chg="mod">
          <ac:chgData name="Henrik Lange" userId="0224487d-274b-4d71-863e-9ebf1d158e14" providerId="ADAL" clId="{368EB495-4DE7-4FF1-9950-2C6D3061ADEF}" dt="2019-02-23T14:32:21.739" v="14784" actId="14100"/>
          <ac:spMkLst>
            <pc:docMk/>
            <pc:sldMk cId="1986719122" sldId="506"/>
            <ac:spMk id="7" creationId="{2E8D5EEE-E6A6-4359-98F4-2ACC8628FA22}"/>
          </ac:spMkLst>
        </pc:spChg>
        <pc:spChg chg="del mod">
          <ac:chgData name="Henrik Lange" userId="0224487d-274b-4d71-863e-9ebf1d158e14" providerId="ADAL" clId="{368EB495-4DE7-4FF1-9950-2C6D3061ADEF}" dt="2019-02-23T14:20:52.347" v="14522" actId="478"/>
          <ac:spMkLst>
            <pc:docMk/>
            <pc:sldMk cId="1986719122" sldId="506"/>
            <ac:spMk id="10" creationId="{78ED5420-3015-4EC7-B6B7-F6A728E28D4E}"/>
          </ac:spMkLst>
        </pc:spChg>
        <pc:spChg chg="del">
          <ac:chgData name="Henrik Lange" userId="0224487d-274b-4d71-863e-9ebf1d158e14" providerId="ADAL" clId="{368EB495-4DE7-4FF1-9950-2C6D3061ADEF}" dt="2019-02-23T14:25:45.225" v="14779" actId="478"/>
          <ac:spMkLst>
            <pc:docMk/>
            <pc:sldMk cId="1986719122" sldId="506"/>
            <ac:spMk id="11" creationId="{C92A8297-CE60-4792-AEBE-356370552A40}"/>
          </ac:spMkLst>
        </pc:spChg>
      </pc:sldChg>
      <pc:sldChg chg="modSp add">
        <pc:chgData name="Henrik Lange" userId="0224487d-274b-4d71-863e-9ebf1d158e14" providerId="ADAL" clId="{368EB495-4DE7-4FF1-9950-2C6D3061ADEF}" dt="2019-02-27T19:31:33.980" v="20293" actId="20577"/>
        <pc:sldMkLst>
          <pc:docMk/>
          <pc:sldMk cId="4269624677" sldId="507"/>
        </pc:sldMkLst>
        <pc:spChg chg="mod">
          <ac:chgData name="Henrik Lange" userId="0224487d-274b-4d71-863e-9ebf1d158e14" providerId="ADAL" clId="{368EB495-4DE7-4FF1-9950-2C6D3061ADEF}" dt="2019-02-27T19:31:33.980" v="20293" actId="20577"/>
          <ac:spMkLst>
            <pc:docMk/>
            <pc:sldMk cId="4269624677" sldId="507"/>
            <ac:spMk id="3" creationId="{BCB1E7A5-CEEB-4146-B19F-69FEE9E82DB0}"/>
          </ac:spMkLst>
        </pc:spChg>
        <pc:spChg chg="mod">
          <ac:chgData name="Henrik Lange" userId="0224487d-274b-4d71-863e-9ebf1d158e14" providerId="ADAL" clId="{368EB495-4DE7-4FF1-9950-2C6D3061ADEF}" dt="2019-02-23T14:37:18.240" v="15001" actId="20577"/>
          <ac:spMkLst>
            <pc:docMk/>
            <pc:sldMk cId="4269624677" sldId="507"/>
            <ac:spMk id="4" creationId="{90D62C4C-75E8-4D34-AE6B-E8225A944495}"/>
          </ac:spMkLst>
        </pc:spChg>
        <pc:spChg chg="mod">
          <ac:chgData name="Henrik Lange" userId="0224487d-274b-4d71-863e-9ebf1d158e14" providerId="ADAL" clId="{368EB495-4DE7-4FF1-9950-2C6D3061ADEF}" dt="2019-02-23T14:37:37.766" v="15027" actId="20577"/>
          <ac:spMkLst>
            <pc:docMk/>
            <pc:sldMk cId="4269624677" sldId="507"/>
            <ac:spMk id="6146" creationId="{493C964F-87D2-4DE8-8C62-FA03973E78F6}"/>
          </ac:spMkLst>
        </pc:spChg>
      </pc:sldChg>
      <pc:sldChg chg="addSp modSp add">
        <pc:chgData name="Henrik Lange" userId="0224487d-274b-4d71-863e-9ebf1d158e14" providerId="ADAL" clId="{368EB495-4DE7-4FF1-9950-2C6D3061ADEF}" dt="2019-02-23T19:25:43.361" v="15613" actId="1035"/>
        <pc:sldMkLst>
          <pc:docMk/>
          <pc:sldMk cId="545047826" sldId="508"/>
        </pc:sldMkLst>
        <pc:spChg chg="mod">
          <ac:chgData name="Henrik Lange" userId="0224487d-274b-4d71-863e-9ebf1d158e14" providerId="ADAL" clId="{368EB495-4DE7-4FF1-9950-2C6D3061ADEF}" dt="2019-02-23T14:41:11.749" v="15319" actId="20577"/>
          <ac:spMkLst>
            <pc:docMk/>
            <pc:sldMk cId="545047826" sldId="508"/>
            <ac:spMk id="3" creationId="{BCB1E7A5-CEEB-4146-B19F-69FEE9E82DB0}"/>
          </ac:spMkLst>
        </pc:spChg>
        <pc:spChg chg="mod">
          <ac:chgData name="Henrik Lange" userId="0224487d-274b-4d71-863e-9ebf1d158e14" providerId="ADAL" clId="{368EB495-4DE7-4FF1-9950-2C6D3061ADEF}" dt="2019-02-23T19:25:43.361" v="15613" actId="1035"/>
          <ac:spMkLst>
            <pc:docMk/>
            <pc:sldMk cId="545047826" sldId="508"/>
            <ac:spMk id="4" creationId="{90D62C4C-75E8-4D34-AE6B-E8225A944495}"/>
          </ac:spMkLst>
        </pc:spChg>
        <pc:spChg chg="add mod">
          <ac:chgData name="Henrik Lange" userId="0224487d-274b-4d71-863e-9ebf1d158e14" providerId="ADAL" clId="{368EB495-4DE7-4FF1-9950-2C6D3061ADEF}" dt="2019-02-23T19:25:43.361" v="15613" actId="1035"/>
          <ac:spMkLst>
            <pc:docMk/>
            <pc:sldMk cId="545047826" sldId="508"/>
            <ac:spMk id="8" creationId="{4B001099-51DF-414C-85F2-93218A0C5D30}"/>
          </ac:spMkLst>
        </pc:spChg>
        <pc:spChg chg="mod">
          <ac:chgData name="Henrik Lange" userId="0224487d-274b-4d71-863e-9ebf1d158e14" providerId="ADAL" clId="{368EB495-4DE7-4FF1-9950-2C6D3061ADEF}" dt="2019-02-23T14:37:31.056" v="15018" actId="20577"/>
          <ac:spMkLst>
            <pc:docMk/>
            <pc:sldMk cId="545047826" sldId="508"/>
            <ac:spMk id="6146" creationId="{493C964F-87D2-4DE8-8C62-FA03973E78F6}"/>
          </ac:spMkLst>
        </pc:spChg>
      </pc:sldChg>
      <pc:sldChg chg="addSp modSp add">
        <pc:chgData name="Henrik Lange" userId="0224487d-274b-4d71-863e-9ebf1d158e14" providerId="ADAL" clId="{368EB495-4DE7-4FF1-9950-2C6D3061ADEF}" dt="2019-03-01T09:00:31.956" v="22853" actId="20577"/>
        <pc:sldMkLst>
          <pc:docMk/>
          <pc:sldMk cId="2012847751" sldId="509"/>
        </pc:sldMkLst>
        <pc:spChg chg="mod">
          <ac:chgData name="Henrik Lange" userId="0224487d-274b-4d71-863e-9ebf1d158e14" providerId="ADAL" clId="{368EB495-4DE7-4FF1-9950-2C6D3061ADEF}" dt="2019-02-23T19:29:28.407" v="15656" actId="14100"/>
          <ac:spMkLst>
            <pc:docMk/>
            <pc:sldMk cId="2012847751" sldId="509"/>
            <ac:spMk id="4" creationId="{90D62C4C-75E8-4D34-AE6B-E8225A944495}"/>
          </ac:spMkLst>
        </pc:spChg>
        <pc:spChg chg="mod">
          <ac:chgData name="Henrik Lange" userId="0224487d-274b-4d71-863e-9ebf1d158e14" providerId="ADAL" clId="{368EB495-4DE7-4FF1-9950-2C6D3061ADEF}" dt="2019-02-23T19:29:34.355" v="15657" actId="1076"/>
          <ac:spMkLst>
            <pc:docMk/>
            <pc:sldMk cId="2012847751" sldId="509"/>
            <ac:spMk id="8" creationId="{4B001099-51DF-414C-85F2-93218A0C5D30}"/>
          </ac:spMkLst>
        </pc:spChg>
        <pc:spChg chg="add mod">
          <ac:chgData name="Henrik Lange" userId="0224487d-274b-4d71-863e-9ebf1d158e14" providerId="ADAL" clId="{368EB495-4DE7-4FF1-9950-2C6D3061ADEF}" dt="2019-02-23T19:31:05.879" v="15702" actId="20577"/>
          <ac:spMkLst>
            <pc:docMk/>
            <pc:sldMk cId="2012847751" sldId="509"/>
            <ac:spMk id="9" creationId="{D07FF561-1ADF-4FE2-BA03-4281590E7496}"/>
          </ac:spMkLst>
        </pc:spChg>
        <pc:spChg chg="add mod">
          <ac:chgData name="Henrik Lange" userId="0224487d-274b-4d71-863e-9ebf1d158e14" providerId="ADAL" clId="{368EB495-4DE7-4FF1-9950-2C6D3061ADEF}" dt="2019-02-23T19:30:20.571" v="15690" actId="20577"/>
          <ac:spMkLst>
            <pc:docMk/>
            <pc:sldMk cId="2012847751" sldId="509"/>
            <ac:spMk id="10" creationId="{77879A43-1C53-4BFF-BE04-C7AC6EA3604B}"/>
          </ac:spMkLst>
        </pc:spChg>
        <pc:spChg chg="add mod">
          <ac:chgData name="Henrik Lange" userId="0224487d-274b-4d71-863e-9ebf1d158e14" providerId="ADAL" clId="{368EB495-4DE7-4FF1-9950-2C6D3061ADEF}" dt="2019-03-01T09:00:31.956" v="22853" actId="20577"/>
          <ac:spMkLst>
            <pc:docMk/>
            <pc:sldMk cId="2012847751" sldId="509"/>
            <ac:spMk id="11" creationId="{0D24FA7E-865F-46AF-90A9-A8CDD4F0A980}"/>
          </ac:spMkLst>
        </pc:spChg>
        <pc:spChg chg="add mod">
          <ac:chgData name="Henrik Lange" userId="0224487d-274b-4d71-863e-9ebf1d158e14" providerId="ADAL" clId="{368EB495-4DE7-4FF1-9950-2C6D3061ADEF}" dt="2019-03-01T09:00:27.321" v="22851" actId="20577"/>
          <ac:spMkLst>
            <pc:docMk/>
            <pc:sldMk cId="2012847751" sldId="509"/>
            <ac:spMk id="12" creationId="{5CC53E2C-6719-4EB1-AE10-1503CA5B729D}"/>
          </ac:spMkLst>
        </pc:spChg>
        <pc:spChg chg="mod">
          <ac:chgData name="Henrik Lange" userId="0224487d-274b-4d71-863e-9ebf1d158e14" providerId="ADAL" clId="{368EB495-4DE7-4FF1-9950-2C6D3061ADEF}" dt="2019-02-23T14:51:24.501" v="15431" actId="20577"/>
          <ac:spMkLst>
            <pc:docMk/>
            <pc:sldMk cId="2012847751" sldId="509"/>
            <ac:spMk id="6146" creationId="{493C964F-87D2-4DE8-8C62-FA03973E78F6}"/>
          </ac:spMkLst>
        </pc:spChg>
      </pc:sldChg>
      <pc:sldChg chg="modSp add">
        <pc:chgData name="Henrik Lange" userId="0224487d-274b-4d71-863e-9ebf1d158e14" providerId="ADAL" clId="{368EB495-4DE7-4FF1-9950-2C6D3061ADEF}" dt="2019-02-23T19:25:37.490" v="15606" actId="1035"/>
        <pc:sldMkLst>
          <pc:docMk/>
          <pc:sldMk cId="1502611348" sldId="510"/>
        </pc:sldMkLst>
        <pc:spChg chg="mod">
          <ac:chgData name="Henrik Lange" userId="0224487d-274b-4d71-863e-9ebf1d158e14" providerId="ADAL" clId="{368EB495-4DE7-4FF1-9950-2C6D3061ADEF}" dt="2019-02-23T19:25:37.490" v="15606" actId="1035"/>
          <ac:spMkLst>
            <pc:docMk/>
            <pc:sldMk cId="1502611348" sldId="510"/>
            <ac:spMk id="4" creationId="{90D62C4C-75E8-4D34-AE6B-E8225A944495}"/>
          </ac:spMkLst>
        </pc:spChg>
        <pc:spChg chg="mod">
          <ac:chgData name="Henrik Lange" userId="0224487d-274b-4d71-863e-9ebf1d158e14" providerId="ADAL" clId="{368EB495-4DE7-4FF1-9950-2C6D3061ADEF}" dt="2019-02-23T19:25:37.490" v="15606" actId="1035"/>
          <ac:spMkLst>
            <pc:docMk/>
            <pc:sldMk cId="1502611348" sldId="510"/>
            <ac:spMk id="8" creationId="{4B001099-51DF-414C-85F2-93218A0C5D30}"/>
          </ac:spMkLst>
        </pc:spChg>
        <pc:spChg chg="mod">
          <ac:chgData name="Henrik Lange" userId="0224487d-274b-4d71-863e-9ebf1d158e14" providerId="ADAL" clId="{368EB495-4DE7-4FF1-9950-2C6D3061ADEF}" dt="2019-02-23T19:23:31.151" v="15489" actId="20577"/>
          <ac:spMkLst>
            <pc:docMk/>
            <pc:sldMk cId="1502611348" sldId="510"/>
            <ac:spMk id="6146" creationId="{493C964F-87D2-4DE8-8C62-FA03973E78F6}"/>
          </ac:spMkLst>
        </pc:spChg>
      </pc:sldChg>
      <pc:sldChg chg="delSp modSp add">
        <pc:chgData name="Henrik Lange" userId="0224487d-274b-4d71-863e-9ebf1d158e14" providerId="ADAL" clId="{368EB495-4DE7-4FF1-9950-2C6D3061ADEF}" dt="2019-02-23T19:33:36.153" v="15759" actId="1036"/>
        <pc:sldMkLst>
          <pc:docMk/>
          <pc:sldMk cId="423736738" sldId="511"/>
        </pc:sldMkLst>
        <pc:spChg chg="mod">
          <ac:chgData name="Henrik Lange" userId="0224487d-274b-4d71-863e-9ebf1d158e14" providerId="ADAL" clId="{368EB495-4DE7-4FF1-9950-2C6D3061ADEF}" dt="2019-02-23T19:32:21.310" v="15728" actId="20577"/>
          <ac:spMkLst>
            <pc:docMk/>
            <pc:sldMk cId="423736738" sldId="511"/>
            <ac:spMk id="4" creationId="{90D62C4C-75E8-4D34-AE6B-E8225A944495}"/>
          </ac:spMkLst>
        </pc:spChg>
        <pc:spChg chg="mod">
          <ac:chgData name="Henrik Lange" userId="0224487d-274b-4d71-863e-9ebf1d158e14" providerId="ADAL" clId="{368EB495-4DE7-4FF1-9950-2C6D3061ADEF}" dt="2019-02-23T19:32:52.127" v="15740" actId="20577"/>
          <ac:spMkLst>
            <pc:docMk/>
            <pc:sldMk cId="423736738" sldId="511"/>
            <ac:spMk id="8" creationId="{4B001099-51DF-414C-85F2-93218A0C5D30}"/>
          </ac:spMkLst>
        </pc:spChg>
        <pc:spChg chg="del">
          <ac:chgData name="Henrik Lange" userId="0224487d-274b-4d71-863e-9ebf1d158e14" providerId="ADAL" clId="{368EB495-4DE7-4FF1-9950-2C6D3061ADEF}" dt="2019-02-23T19:32:10.602" v="15717" actId="478"/>
          <ac:spMkLst>
            <pc:docMk/>
            <pc:sldMk cId="423736738" sldId="511"/>
            <ac:spMk id="9" creationId="{D07FF561-1ADF-4FE2-BA03-4281590E7496}"/>
          </ac:spMkLst>
        </pc:spChg>
        <pc:spChg chg="del">
          <ac:chgData name="Henrik Lange" userId="0224487d-274b-4d71-863e-9ebf1d158e14" providerId="ADAL" clId="{368EB495-4DE7-4FF1-9950-2C6D3061ADEF}" dt="2019-02-23T19:32:12.690" v="15718" actId="478"/>
          <ac:spMkLst>
            <pc:docMk/>
            <pc:sldMk cId="423736738" sldId="511"/>
            <ac:spMk id="10" creationId="{77879A43-1C53-4BFF-BE04-C7AC6EA3604B}"/>
          </ac:spMkLst>
        </pc:spChg>
        <pc:spChg chg="mod">
          <ac:chgData name="Henrik Lange" userId="0224487d-274b-4d71-863e-9ebf1d158e14" providerId="ADAL" clId="{368EB495-4DE7-4FF1-9950-2C6D3061ADEF}" dt="2019-02-23T19:33:36.153" v="15759" actId="1036"/>
          <ac:spMkLst>
            <pc:docMk/>
            <pc:sldMk cId="423736738" sldId="511"/>
            <ac:spMk id="11" creationId="{0D24FA7E-865F-46AF-90A9-A8CDD4F0A980}"/>
          </ac:spMkLst>
        </pc:spChg>
        <pc:spChg chg="del">
          <ac:chgData name="Henrik Lange" userId="0224487d-274b-4d71-863e-9ebf1d158e14" providerId="ADAL" clId="{368EB495-4DE7-4FF1-9950-2C6D3061ADEF}" dt="2019-02-23T19:33:32.976" v="15757" actId="478"/>
          <ac:spMkLst>
            <pc:docMk/>
            <pc:sldMk cId="423736738" sldId="511"/>
            <ac:spMk id="12" creationId="{5CC53E2C-6719-4EB1-AE10-1503CA5B729D}"/>
          </ac:spMkLst>
        </pc:spChg>
      </pc:sldChg>
      <pc:sldChg chg="modSp add">
        <pc:chgData name="Henrik Lange" userId="0224487d-274b-4d71-863e-9ebf1d158e14" providerId="ADAL" clId="{368EB495-4DE7-4FF1-9950-2C6D3061ADEF}" dt="2019-02-23T19:38:00.374" v="15913" actId="20577"/>
        <pc:sldMkLst>
          <pc:docMk/>
          <pc:sldMk cId="2267229038" sldId="512"/>
        </pc:sldMkLst>
        <pc:spChg chg="mod">
          <ac:chgData name="Henrik Lange" userId="0224487d-274b-4d71-863e-9ebf1d158e14" providerId="ADAL" clId="{368EB495-4DE7-4FF1-9950-2C6D3061ADEF}" dt="2019-02-23T19:38:00.374" v="15913" actId="20577"/>
          <ac:spMkLst>
            <pc:docMk/>
            <pc:sldMk cId="2267229038" sldId="512"/>
            <ac:spMk id="3" creationId="{BCB1E7A5-CEEB-4146-B19F-69FEE9E82DB0}"/>
          </ac:spMkLst>
        </pc:spChg>
        <pc:spChg chg="mod">
          <ac:chgData name="Henrik Lange" userId="0224487d-274b-4d71-863e-9ebf1d158e14" providerId="ADAL" clId="{368EB495-4DE7-4FF1-9950-2C6D3061ADEF}" dt="2019-02-23T19:37:15.232" v="15777" actId="20577"/>
          <ac:spMkLst>
            <pc:docMk/>
            <pc:sldMk cId="2267229038" sldId="512"/>
            <ac:spMk id="6146" creationId="{493C964F-87D2-4DE8-8C62-FA03973E78F6}"/>
          </ac:spMkLst>
        </pc:spChg>
      </pc:sldChg>
      <pc:sldChg chg="delSp modSp add">
        <pc:chgData name="Henrik Lange" userId="0224487d-274b-4d71-863e-9ebf1d158e14" providerId="ADAL" clId="{368EB495-4DE7-4FF1-9950-2C6D3061ADEF}" dt="2019-02-23T19:53:43.211" v="16605" actId="20577"/>
        <pc:sldMkLst>
          <pc:docMk/>
          <pc:sldMk cId="3225859063" sldId="513"/>
        </pc:sldMkLst>
        <pc:spChg chg="del">
          <ac:chgData name="Henrik Lange" userId="0224487d-274b-4d71-863e-9ebf1d158e14" providerId="ADAL" clId="{368EB495-4DE7-4FF1-9950-2C6D3061ADEF}" dt="2019-02-23T19:45:05.962" v="15993" actId="478"/>
          <ac:spMkLst>
            <pc:docMk/>
            <pc:sldMk cId="3225859063" sldId="513"/>
            <ac:spMk id="2" creationId="{EBF8C689-6A07-4561-8823-7CBE65FC5C0E}"/>
          </ac:spMkLst>
        </pc:spChg>
        <pc:spChg chg="del">
          <ac:chgData name="Henrik Lange" userId="0224487d-274b-4d71-863e-9ebf1d158e14" providerId="ADAL" clId="{368EB495-4DE7-4FF1-9950-2C6D3061ADEF}" dt="2019-02-23T19:45:11.962" v="15994" actId="478"/>
          <ac:spMkLst>
            <pc:docMk/>
            <pc:sldMk cId="3225859063" sldId="513"/>
            <ac:spMk id="3" creationId="{B24F11B0-561C-471A-B8D7-FA391D890BD6}"/>
          </ac:spMkLst>
        </pc:spChg>
        <pc:spChg chg="del">
          <ac:chgData name="Henrik Lange" userId="0224487d-274b-4d71-863e-9ebf1d158e14" providerId="ADAL" clId="{368EB495-4DE7-4FF1-9950-2C6D3061ADEF}" dt="2019-02-23T19:45:05.962" v="15993" actId="478"/>
          <ac:spMkLst>
            <pc:docMk/>
            <pc:sldMk cId="3225859063" sldId="513"/>
            <ac:spMk id="23" creationId="{E10CB2C8-943B-4E0B-A02A-58945F7AAC92}"/>
          </ac:spMkLst>
        </pc:spChg>
        <pc:spChg chg="del">
          <ac:chgData name="Henrik Lange" userId="0224487d-274b-4d71-863e-9ebf1d158e14" providerId="ADAL" clId="{368EB495-4DE7-4FF1-9950-2C6D3061ADEF}" dt="2019-02-23T19:45:05.962" v="15993" actId="478"/>
          <ac:spMkLst>
            <pc:docMk/>
            <pc:sldMk cId="3225859063" sldId="513"/>
            <ac:spMk id="24" creationId="{EE52DD83-F969-4F08-9950-A273A36EF55F}"/>
          </ac:spMkLst>
        </pc:spChg>
        <pc:spChg chg="del">
          <ac:chgData name="Henrik Lange" userId="0224487d-274b-4d71-863e-9ebf1d158e14" providerId="ADAL" clId="{368EB495-4DE7-4FF1-9950-2C6D3061ADEF}" dt="2019-02-23T19:45:05.962" v="15993" actId="478"/>
          <ac:spMkLst>
            <pc:docMk/>
            <pc:sldMk cId="3225859063" sldId="513"/>
            <ac:spMk id="25" creationId="{91616F9C-DE51-410F-AB31-67EBE4C83C36}"/>
          </ac:spMkLst>
        </pc:spChg>
        <pc:spChg chg="del">
          <ac:chgData name="Henrik Lange" userId="0224487d-274b-4d71-863e-9ebf1d158e14" providerId="ADAL" clId="{368EB495-4DE7-4FF1-9950-2C6D3061ADEF}" dt="2019-02-23T19:45:05.962" v="15993" actId="478"/>
          <ac:spMkLst>
            <pc:docMk/>
            <pc:sldMk cId="3225859063" sldId="513"/>
            <ac:spMk id="31" creationId="{DA58BA84-F16F-4170-BDB6-7AF3FB7F9E9D}"/>
          </ac:spMkLst>
        </pc:spChg>
        <pc:spChg chg="del">
          <ac:chgData name="Henrik Lange" userId="0224487d-274b-4d71-863e-9ebf1d158e14" providerId="ADAL" clId="{368EB495-4DE7-4FF1-9950-2C6D3061ADEF}" dt="2019-02-23T19:45:05.962" v="15993" actId="478"/>
          <ac:spMkLst>
            <pc:docMk/>
            <pc:sldMk cId="3225859063" sldId="513"/>
            <ac:spMk id="32" creationId="{6B821F7C-7D0A-44AF-B245-738BCF56ED3B}"/>
          </ac:spMkLst>
        </pc:spChg>
        <pc:spChg chg="del">
          <ac:chgData name="Henrik Lange" userId="0224487d-274b-4d71-863e-9ebf1d158e14" providerId="ADAL" clId="{368EB495-4DE7-4FF1-9950-2C6D3061ADEF}" dt="2019-02-23T19:45:05.962" v="15993" actId="478"/>
          <ac:spMkLst>
            <pc:docMk/>
            <pc:sldMk cId="3225859063" sldId="513"/>
            <ac:spMk id="43" creationId="{FB51104B-0B96-43AC-B0F6-9E8E2C0F33B4}"/>
          </ac:spMkLst>
        </pc:spChg>
        <pc:spChg chg="del">
          <ac:chgData name="Henrik Lange" userId="0224487d-274b-4d71-863e-9ebf1d158e14" providerId="ADAL" clId="{368EB495-4DE7-4FF1-9950-2C6D3061ADEF}" dt="2019-02-23T19:45:05.962" v="15993" actId="478"/>
          <ac:spMkLst>
            <pc:docMk/>
            <pc:sldMk cId="3225859063" sldId="513"/>
            <ac:spMk id="44" creationId="{1A7C8C43-F44F-44CC-B197-E6CE26047D96}"/>
          </ac:spMkLst>
        </pc:spChg>
        <pc:spChg chg="del">
          <ac:chgData name="Henrik Lange" userId="0224487d-274b-4d71-863e-9ebf1d158e14" providerId="ADAL" clId="{368EB495-4DE7-4FF1-9950-2C6D3061ADEF}" dt="2019-02-23T19:45:05.962" v="15993" actId="478"/>
          <ac:spMkLst>
            <pc:docMk/>
            <pc:sldMk cId="3225859063" sldId="513"/>
            <ac:spMk id="45" creationId="{4D509769-2084-48C3-BBFF-A880D0B0E5CE}"/>
          </ac:spMkLst>
        </pc:spChg>
        <pc:spChg chg="del">
          <ac:chgData name="Henrik Lange" userId="0224487d-274b-4d71-863e-9ebf1d158e14" providerId="ADAL" clId="{368EB495-4DE7-4FF1-9950-2C6D3061ADEF}" dt="2019-02-23T19:45:05.962" v="15993" actId="478"/>
          <ac:spMkLst>
            <pc:docMk/>
            <pc:sldMk cId="3225859063" sldId="513"/>
            <ac:spMk id="46" creationId="{13A0275C-1290-4905-A530-2D1069C2BE52}"/>
          </ac:spMkLst>
        </pc:spChg>
        <pc:spChg chg="del">
          <ac:chgData name="Henrik Lange" userId="0224487d-274b-4d71-863e-9ebf1d158e14" providerId="ADAL" clId="{368EB495-4DE7-4FF1-9950-2C6D3061ADEF}" dt="2019-02-23T19:45:05.962" v="15993" actId="478"/>
          <ac:spMkLst>
            <pc:docMk/>
            <pc:sldMk cId="3225859063" sldId="513"/>
            <ac:spMk id="47" creationId="{EA1209C6-E1AA-452F-9789-C96F617114B4}"/>
          </ac:spMkLst>
        </pc:spChg>
        <pc:spChg chg="del">
          <ac:chgData name="Henrik Lange" userId="0224487d-274b-4d71-863e-9ebf1d158e14" providerId="ADAL" clId="{368EB495-4DE7-4FF1-9950-2C6D3061ADEF}" dt="2019-02-23T19:45:05.962" v="15993" actId="478"/>
          <ac:spMkLst>
            <pc:docMk/>
            <pc:sldMk cId="3225859063" sldId="513"/>
            <ac:spMk id="48" creationId="{ACE4697E-A4CC-4DE9-AF43-4209B7819EB6}"/>
          </ac:spMkLst>
        </pc:spChg>
        <pc:spChg chg="del">
          <ac:chgData name="Henrik Lange" userId="0224487d-274b-4d71-863e-9ebf1d158e14" providerId="ADAL" clId="{368EB495-4DE7-4FF1-9950-2C6D3061ADEF}" dt="2019-02-23T19:45:05.962" v="15993" actId="478"/>
          <ac:spMkLst>
            <pc:docMk/>
            <pc:sldMk cId="3225859063" sldId="513"/>
            <ac:spMk id="49" creationId="{B376B552-D25A-4546-812A-BECC2489EAD6}"/>
          </ac:spMkLst>
        </pc:spChg>
        <pc:spChg chg="del">
          <ac:chgData name="Henrik Lange" userId="0224487d-274b-4d71-863e-9ebf1d158e14" providerId="ADAL" clId="{368EB495-4DE7-4FF1-9950-2C6D3061ADEF}" dt="2019-02-23T19:45:05.962" v="15993" actId="478"/>
          <ac:spMkLst>
            <pc:docMk/>
            <pc:sldMk cId="3225859063" sldId="513"/>
            <ac:spMk id="50" creationId="{299C5657-C359-47CF-8A83-2ADDEAF57958}"/>
          </ac:spMkLst>
        </pc:spChg>
        <pc:spChg chg="del">
          <ac:chgData name="Henrik Lange" userId="0224487d-274b-4d71-863e-9ebf1d158e14" providerId="ADAL" clId="{368EB495-4DE7-4FF1-9950-2C6D3061ADEF}" dt="2019-02-23T19:45:05.962" v="15993" actId="478"/>
          <ac:spMkLst>
            <pc:docMk/>
            <pc:sldMk cId="3225859063" sldId="513"/>
            <ac:spMk id="51" creationId="{8534E1C4-6501-4A25-AD7E-0EC38439838C}"/>
          </ac:spMkLst>
        </pc:spChg>
        <pc:spChg chg="del">
          <ac:chgData name="Henrik Lange" userId="0224487d-274b-4d71-863e-9ebf1d158e14" providerId="ADAL" clId="{368EB495-4DE7-4FF1-9950-2C6D3061ADEF}" dt="2019-02-23T19:45:05.962" v="15993" actId="478"/>
          <ac:spMkLst>
            <pc:docMk/>
            <pc:sldMk cId="3225859063" sldId="513"/>
            <ac:spMk id="52" creationId="{C9FC2B22-73F8-407E-B3C6-8A3132C25C03}"/>
          </ac:spMkLst>
        </pc:spChg>
        <pc:spChg chg="del">
          <ac:chgData name="Henrik Lange" userId="0224487d-274b-4d71-863e-9ebf1d158e14" providerId="ADAL" clId="{368EB495-4DE7-4FF1-9950-2C6D3061ADEF}" dt="2019-02-23T19:45:05.962" v="15993" actId="478"/>
          <ac:spMkLst>
            <pc:docMk/>
            <pc:sldMk cId="3225859063" sldId="513"/>
            <ac:spMk id="53" creationId="{AEBC0AEB-878D-4020-B43E-E7C826EDCE9B}"/>
          </ac:spMkLst>
        </pc:spChg>
        <pc:spChg chg="del">
          <ac:chgData name="Henrik Lange" userId="0224487d-274b-4d71-863e-9ebf1d158e14" providerId="ADAL" clId="{368EB495-4DE7-4FF1-9950-2C6D3061ADEF}" dt="2019-02-23T19:45:05.962" v="15993" actId="478"/>
          <ac:spMkLst>
            <pc:docMk/>
            <pc:sldMk cId="3225859063" sldId="513"/>
            <ac:spMk id="54" creationId="{819B20F8-D386-47A8-91FB-2052AC806998}"/>
          </ac:spMkLst>
        </pc:spChg>
        <pc:spChg chg="del">
          <ac:chgData name="Henrik Lange" userId="0224487d-274b-4d71-863e-9ebf1d158e14" providerId="ADAL" clId="{368EB495-4DE7-4FF1-9950-2C6D3061ADEF}" dt="2019-02-23T19:45:14.030" v="15995" actId="478"/>
          <ac:spMkLst>
            <pc:docMk/>
            <pc:sldMk cId="3225859063" sldId="513"/>
            <ac:spMk id="55" creationId="{AAC1B414-2933-47D9-9133-B6B2BA06F780}"/>
          </ac:spMkLst>
        </pc:spChg>
        <pc:spChg chg="del">
          <ac:chgData name="Henrik Lange" userId="0224487d-274b-4d71-863e-9ebf1d158e14" providerId="ADAL" clId="{368EB495-4DE7-4FF1-9950-2C6D3061ADEF}" dt="2019-02-23T19:45:15.608" v="15996" actId="478"/>
          <ac:spMkLst>
            <pc:docMk/>
            <pc:sldMk cId="3225859063" sldId="513"/>
            <ac:spMk id="56" creationId="{ACC33043-3781-4FE5-82A0-54B4F8DC7200}"/>
          </ac:spMkLst>
        </pc:spChg>
        <pc:spChg chg="mod">
          <ac:chgData name="Henrik Lange" userId="0224487d-274b-4d71-863e-9ebf1d158e14" providerId="ADAL" clId="{368EB495-4DE7-4FF1-9950-2C6D3061ADEF}" dt="2019-02-23T19:53:43.211" v="16605" actId="20577"/>
          <ac:spMkLst>
            <pc:docMk/>
            <pc:sldMk cId="3225859063" sldId="513"/>
            <ac:spMk id="57" creationId="{DBFC4FAA-DC36-46C6-991F-56024904378E}"/>
          </ac:spMkLst>
        </pc:spChg>
        <pc:spChg chg="mod">
          <ac:chgData name="Henrik Lange" userId="0224487d-274b-4d71-863e-9ebf1d158e14" providerId="ADAL" clId="{368EB495-4DE7-4FF1-9950-2C6D3061ADEF}" dt="2019-02-23T19:42:00.284" v="15922" actId="20577"/>
          <ac:spMkLst>
            <pc:docMk/>
            <pc:sldMk cId="3225859063" sldId="513"/>
            <ac:spMk id="5122" creationId="{770228EC-4F71-40B1-BD9D-7349A2EDCB76}"/>
          </ac:spMkLst>
        </pc:spChg>
      </pc:sldChg>
      <pc:sldChg chg="modSp add">
        <pc:chgData name="Henrik Lange" userId="0224487d-274b-4d71-863e-9ebf1d158e14" providerId="ADAL" clId="{368EB495-4DE7-4FF1-9950-2C6D3061ADEF}" dt="2019-02-23T19:58:27.583" v="16701" actId="20577"/>
        <pc:sldMkLst>
          <pc:docMk/>
          <pc:sldMk cId="2888198410" sldId="514"/>
        </pc:sldMkLst>
        <pc:spChg chg="mod">
          <ac:chgData name="Henrik Lange" userId="0224487d-274b-4d71-863e-9ebf1d158e14" providerId="ADAL" clId="{368EB495-4DE7-4FF1-9950-2C6D3061ADEF}" dt="2019-02-23T19:58:27.583" v="16701" actId="20577"/>
          <ac:spMkLst>
            <pc:docMk/>
            <pc:sldMk cId="2888198410" sldId="514"/>
            <ac:spMk id="57" creationId="{DBFC4FAA-DC36-46C6-991F-56024904378E}"/>
          </ac:spMkLst>
        </pc:spChg>
        <pc:spChg chg="mod">
          <ac:chgData name="Henrik Lange" userId="0224487d-274b-4d71-863e-9ebf1d158e14" providerId="ADAL" clId="{368EB495-4DE7-4FF1-9950-2C6D3061ADEF}" dt="2019-02-23T19:57:31.228" v="16609" actId="20577"/>
          <ac:spMkLst>
            <pc:docMk/>
            <pc:sldMk cId="2888198410" sldId="514"/>
            <ac:spMk id="5122" creationId="{770228EC-4F71-40B1-BD9D-7349A2EDCB76}"/>
          </ac:spMkLst>
        </pc:spChg>
      </pc:sldChg>
      <pc:sldChg chg="addSp modSp add">
        <pc:chgData name="Henrik Lange" userId="0224487d-274b-4d71-863e-9ebf1d158e14" providerId="ADAL" clId="{368EB495-4DE7-4FF1-9950-2C6D3061ADEF}" dt="2019-02-26T18:58:18.566" v="17040" actId="20577"/>
        <pc:sldMkLst>
          <pc:docMk/>
          <pc:sldMk cId="3799675902" sldId="515"/>
        </pc:sldMkLst>
        <pc:spChg chg="mod">
          <ac:chgData name="Henrik Lange" userId="0224487d-274b-4d71-863e-9ebf1d158e14" providerId="ADAL" clId="{368EB495-4DE7-4FF1-9950-2C6D3061ADEF}" dt="2019-02-26T18:58:18.566" v="17040" actId="20577"/>
          <ac:spMkLst>
            <pc:docMk/>
            <pc:sldMk cId="3799675902" sldId="515"/>
            <ac:spMk id="3" creationId="{BCB1E7A5-CEEB-4146-B19F-69FEE9E82DB0}"/>
          </ac:spMkLst>
        </pc:spChg>
        <pc:spChg chg="mod">
          <ac:chgData name="Henrik Lange" userId="0224487d-274b-4d71-863e-9ebf1d158e14" providerId="ADAL" clId="{368EB495-4DE7-4FF1-9950-2C6D3061ADEF}" dt="2019-02-26T18:55:02.186" v="16856" actId="20577"/>
          <ac:spMkLst>
            <pc:docMk/>
            <pc:sldMk cId="3799675902" sldId="515"/>
            <ac:spMk id="6146" creationId="{493C964F-87D2-4DE8-8C62-FA03973E78F6}"/>
          </ac:spMkLst>
        </pc:spChg>
        <pc:picChg chg="add">
          <ac:chgData name="Henrik Lange" userId="0224487d-274b-4d71-863e-9ebf1d158e14" providerId="ADAL" clId="{368EB495-4DE7-4FF1-9950-2C6D3061ADEF}" dt="2019-02-26T18:58:08.210" v="17026"/>
          <ac:picMkLst>
            <pc:docMk/>
            <pc:sldMk cId="3799675902" sldId="515"/>
            <ac:picMk id="2" creationId="{D6DA4E13-4831-42F6-A37C-DC717909FFEF}"/>
          </ac:picMkLst>
        </pc:picChg>
      </pc:sldChg>
      <pc:sldChg chg="addSp delSp modSp add">
        <pc:chgData name="Henrik Lange" userId="0224487d-274b-4d71-863e-9ebf1d158e14" providerId="ADAL" clId="{368EB495-4DE7-4FF1-9950-2C6D3061ADEF}" dt="2019-02-26T19:10:23.313" v="17324" actId="13239"/>
        <pc:sldMkLst>
          <pc:docMk/>
          <pc:sldMk cId="2961234782" sldId="516"/>
        </pc:sldMkLst>
        <pc:spChg chg="mod">
          <ac:chgData name="Henrik Lange" userId="0224487d-274b-4d71-863e-9ebf1d158e14" providerId="ADAL" clId="{368EB495-4DE7-4FF1-9950-2C6D3061ADEF}" dt="2019-02-26T19:01:32.086" v="17162" actId="20577"/>
          <ac:spMkLst>
            <pc:docMk/>
            <pc:sldMk cId="2961234782" sldId="516"/>
            <ac:spMk id="3" creationId="{BCB1E7A5-CEEB-4146-B19F-69FEE9E82DB0}"/>
          </ac:spMkLst>
        </pc:spChg>
        <pc:spChg chg="mod">
          <ac:chgData name="Henrik Lange" userId="0224487d-274b-4d71-863e-9ebf1d158e14" providerId="ADAL" clId="{368EB495-4DE7-4FF1-9950-2C6D3061ADEF}" dt="2019-02-26T18:55:19.794" v="16871" actId="20577"/>
          <ac:spMkLst>
            <pc:docMk/>
            <pc:sldMk cId="2961234782" sldId="516"/>
            <ac:spMk id="6146" creationId="{493C964F-87D2-4DE8-8C62-FA03973E78F6}"/>
          </ac:spMkLst>
        </pc:spChg>
        <pc:graphicFrameChg chg="add mod modGraphic">
          <ac:chgData name="Henrik Lange" userId="0224487d-274b-4d71-863e-9ebf1d158e14" providerId="ADAL" clId="{368EB495-4DE7-4FF1-9950-2C6D3061ADEF}" dt="2019-02-26T19:10:23.313" v="17324" actId="13239"/>
          <ac:graphicFrameMkLst>
            <pc:docMk/>
            <pc:sldMk cId="2961234782" sldId="516"/>
            <ac:graphicFrameMk id="4" creationId="{2BDC99FC-7517-4993-B6D4-D9B453A13DC1}"/>
          </ac:graphicFrameMkLst>
        </pc:graphicFrameChg>
        <pc:picChg chg="add del mod">
          <ac:chgData name="Henrik Lange" userId="0224487d-274b-4d71-863e-9ebf1d158e14" providerId="ADAL" clId="{368EB495-4DE7-4FF1-9950-2C6D3061ADEF}" dt="2019-02-26T19:06:14.262" v="17300" actId="478"/>
          <ac:picMkLst>
            <pc:docMk/>
            <pc:sldMk cId="2961234782" sldId="516"/>
            <ac:picMk id="2" creationId="{77BC77EE-2764-4411-8EAC-D9E9E74EE792}"/>
          </ac:picMkLst>
        </pc:picChg>
      </pc:sldChg>
      <pc:sldChg chg="modSp add">
        <pc:chgData name="Henrik Lange" userId="0224487d-274b-4d71-863e-9ebf1d158e14" providerId="ADAL" clId="{368EB495-4DE7-4FF1-9950-2C6D3061ADEF}" dt="2019-02-27T19:53:49.848" v="21169" actId="20577"/>
        <pc:sldMkLst>
          <pc:docMk/>
          <pc:sldMk cId="117994409" sldId="517"/>
        </pc:sldMkLst>
        <pc:spChg chg="mod">
          <ac:chgData name="Henrik Lange" userId="0224487d-274b-4d71-863e-9ebf1d158e14" providerId="ADAL" clId="{368EB495-4DE7-4FF1-9950-2C6D3061ADEF}" dt="2019-02-27T19:53:49.848" v="21169" actId="20577"/>
          <ac:spMkLst>
            <pc:docMk/>
            <pc:sldMk cId="117994409" sldId="517"/>
            <ac:spMk id="3" creationId="{BCB1E7A5-CEEB-4146-B19F-69FEE9E82DB0}"/>
          </ac:spMkLst>
        </pc:spChg>
        <pc:spChg chg="mod">
          <ac:chgData name="Henrik Lange" userId="0224487d-274b-4d71-863e-9ebf1d158e14" providerId="ADAL" clId="{368EB495-4DE7-4FF1-9950-2C6D3061ADEF}" dt="2019-02-26T19:17:14.533" v="17341" actId="20577"/>
          <ac:spMkLst>
            <pc:docMk/>
            <pc:sldMk cId="117994409" sldId="517"/>
            <ac:spMk id="6146" creationId="{493C964F-87D2-4DE8-8C62-FA03973E78F6}"/>
          </ac:spMkLst>
        </pc:spChg>
      </pc:sldChg>
      <pc:sldChg chg="modSp add">
        <pc:chgData name="Henrik Lange" userId="0224487d-274b-4d71-863e-9ebf1d158e14" providerId="ADAL" clId="{368EB495-4DE7-4FF1-9950-2C6D3061ADEF}" dt="2019-02-26T19:22:04.091" v="17788" actId="20577"/>
        <pc:sldMkLst>
          <pc:docMk/>
          <pc:sldMk cId="4043234937" sldId="522"/>
        </pc:sldMkLst>
        <pc:spChg chg="mod">
          <ac:chgData name="Henrik Lange" userId="0224487d-274b-4d71-863e-9ebf1d158e14" providerId="ADAL" clId="{368EB495-4DE7-4FF1-9950-2C6D3061ADEF}" dt="2019-02-26T19:22:04.091" v="17788" actId="20577"/>
          <ac:spMkLst>
            <pc:docMk/>
            <pc:sldMk cId="4043234937" sldId="522"/>
            <ac:spMk id="3" creationId="{BCB1E7A5-CEEB-4146-B19F-69FEE9E82DB0}"/>
          </ac:spMkLst>
        </pc:spChg>
        <pc:spChg chg="mod">
          <ac:chgData name="Henrik Lange" userId="0224487d-274b-4d71-863e-9ebf1d158e14" providerId="ADAL" clId="{368EB495-4DE7-4FF1-9950-2C6D3061ADEF}" dt="2019-02-26T18:55:58.855" v="16905" actId="20577"/>
          <ac:spMkLst>
            <pc:docMk/>
            <pc:sldMk cId="4043234937" sldId="522"/>
            <ac:spMk id="6146" creationId="{493C964F-87D2-4DE8-8C62-FA03973E78F6}"/>
          </ac:spMkLst>
        </pc:spChg>
      </pc:sldChg>
      <pc:sldChg chg="modSp add">
        <pc:chgData name="Henrik Lange" userId="0224487d-274b-4d71-863e-9ebf1d158e14" providerId="ADAL" clId="{368EB495-4DE7-4FF1-9950-2C6D3061ADEF}" dt="2019-02-26T19:25:54.364" v="18405" actId="15"/>
        <pc:sldMkLst>
          <pc:docMk/>
          <pc:sldMk cId="1131219154" sldId="523"/>
        </pc:sldMkLst>
        <pc:spChg chg="mod">
          <ac:chgData name="Henrik Lange" userId="0224487d-274b-4d71-863e-9ebf1d158e14" providerId="ADAL" clId="{368EB495-4DE7-4FF1-9950-2C6D3061ADEF}" dt="2019-02-26T19:25:54.364" v="18405" actId="15"/>
          <ac:spMkLst>
            <pc:docMk/>
            <pc:sldMk cId="1131219154" sldId="523"/>
            <ac:spMk id="3" creationId="{BCB1E7A5-CEEB-4146-B19F-69FEE9E82DB0}"/>
          </ac:spMkLst>
        </pc:spChg>
        <pc:spChg chg="mod">
          <ac:chgData name="Henrik Lange" userId="0224487d-274b-4d71-863e-9ebf1d158e14" providerId="ADAL" clId="{368EB495-4DE7-4FF1-9950-2C6D3061ADEF}" dt="2019-02-26T18:56:04.858" v="16913" actId="20577"/>
          <ac:spMkLst>
            <pc:docMk/>
            <pc:sldMk cId="1131219154" sldId="523"/>
            <ac:spMk id="6146" creationId="{493C964F-87D2-4DE8-8C62-FA03973E78F6}"/>
          </ac:spMkLst>
        </pc:spChg>
      </pc:sldChg>
      <pc:sldChg chg="modSp add">
        <pc:chgData name="Henrik Lange" userId="0224487d-274b-4d71-863e-9ebf1d158e14" providerId="ADAL" clId="{368EB495-4DE7-4FF1-9950-2C6D3061ADEF}" dt="2019-02-26T19:22:38.866" v="17852" actId="20577"/>
        <pc:sldMkLst>
          <pc:docMk/>
          <pc:sldMk cId="518351330" sldId="524"/>
        </pc:sldMkLst>
        <pc:spChg chg="mod">
          <ac:chgData name="Henrik Lange" userId="0224487d-274b-4d71-863e-9ebf1d158e14" providerId="ADAL" clId="{368EB495-4DE7-4FF1-9950-2C6D3061ADEF}" dt="2019-02-26T19:22:38.866" v="17852" actId="20577"/>
          <ac:spMkLst>
            <pc:docMk/>
            <pc:sldMk cId="518351330" sldId="524"/>
            <ac:spMk id="3" creationId="{BCB1E7A5-CEEB-4146-B19F-69FEE9E82DB0}"/>
          </ac:spMkLst>
        </pc:spChg>
        <pc:spChg chg="mod">
          <ac:chgData name="Henrik Lange" userId="0224487d-274b-4d71-863e-9ebf1d158e14" providerId="ADAL" clId="{368EB495-4DE7-4FF1-9950-2C6D3061ADEF}" dt="2019-02-26T18:56:14.400" v="16935" actId="20577"/>
          <ac:spMkLst>
            <pc:docMk/>
            <pc:sldMk cId="518351330" sldId="524"/>
            <ac:spMk id="6146" creationId="{493C964F-87D2-4DE8-8C62-FA03973E78F6}"/>
          </ac:spMkLst>
        </pc:spChg>
      </pc:sldChg>
      <pc:sldChg chg="modSp add">
        <pc:chgData name="Henrik Lange" userId="0224487d-274b-4d71-863e-9ebf1d158e14" providerId="ADAL" clId="{368EB495-4DE7-4FF1-9950-2C6D3061ADEF}" dt="2019-02-26T19:10:30.625" v="17325" actId="13239"/>
        <pc:sldMkLst>
          <pc:docMk/>
          <pc:sldMk cId="1933742609" sldId="525"/>
        </pc:sldMkLst>
        <pc:graphicFrameChg chg="mod modGraphic">
          <ac:chgData name="Henrik Lange" userId="0224487d-274b-4d71-863e-9ebf1d158e14" providerId="ADAL" clId="{368EB495-4DE7-4FF1-9950-2C6D3061ADEF}" dt="2019-02-26T19:10:30.625" v="17325" actId="13239"/>
          <ac:graphicFrameMkLst>
            <pc:docMk/>
            <pc:sldMk cId="1933742609" sldId="525"/>
            <ac:graphicFrameMk id="4" creationId="{2BDC99FC-7517-4993-B6D4-D9B453A13DC1}"/>
          </ac:graphicFrameMkLst>
        </pc:graphicFrameChg>
      </pc:sldChg>
      <pc:sldChg chg="modSp add">
        <pc:chgData name="Henrik Lange" userId="0224487d-274b-4d71-863e-9ebf1d158e14" providerId="ADAL" clId="{368EB495-4DE7-4FF1-9950-2C6D3061ADEF}" dt="2019-02-28T19:26:55.204" v="22092" actId="5793"/>
        <pc:sldMkLst>
          <pc:docMk/>
          <pc:sldMk cId="2088629306" sldId="526"/>
        </pc:sldMkLst>
        <pc:spChg chg="mod">
          <ac:chgData name="Henrik Lange" userId="0224487d-274b-4d71-863e-9ebf1d158e14" providerId="ADAL" clId="{368EB495-4DE7-4FF1-9950-2C6D3061ADEF}" dt="2019-02-28T19:26:55.204" v="22092" actId="5793"/>
          <ac:spMkLst>
            <pc:docMk/>
            <pc:sldMk cId="2088629306" sldId="526"/>
            <ac:spMk id="3" creationId="{BCB1E7A5-CEEB-4146-B19F-69FEE9E82DB0}"/>
          </ac:spMkLst>
        </pc:spChg>
        <pc:spChg chg="mod">
          <ac:chgData name="Henrik Lange" userId="0224487d-274b-4d71-863e-9ebf1d158e14" providerId="ADAL" clId="{368EB495-4DE7-4FF1-9950-2C6D3061ADEF}" dt="2019-02-26T19:26:07.970" v="18414" actId="20577"/>
          <ac:spMkLst>
            <pc:docMk/>
            <pc:sldMk cId="2088629306" sldId="526"/>
            <ac:spMk id="6146" creationId="{493C964F-87D2-4DE8-8C62-FA03973E78F6}"/>
          </ac:spMkLst>
        </pc:spChg>
      </pc:sldChg>
      <pc:sldChg chg="modSp add">
        <pc:chgData name="Henrik Lange" userId="0224487d-274b-4d71-863e-9ebf1d158e14" providerId="ADAL" clId="{368EB495-4DE7-4FF1-9950-2C6D3061ADEF}" dt="2019-02-26T19:36:45.410" v="18948" actId="20577"/>
        <pc:sldMkLst>
          <pc:docMk/>
          <pc:sldMk cId="1824550023" sldId="527"/>
        </pc:sldMkLst>
        <pc:spChg chg="mod">
          <ac:chgData name="Henrik Lange" userId="0224487d-274b-4d71-863e-9ebf1d158e14" providerId="ADAL" clId="{368EB495-4DE7-4FF1-9950-2C6D3061ADEF}" dt="2019-02-26T19:36:45.410" v="18948" actId="20577"/>
          <ac:spMkLst>
            <pc:docMk/>
            <pc:sldMk cId="1824550023" sldId="527"/>
            <ac:spMk id="3" creationId="{BCB1E7A5-CEEB-4146-B19F-69FEE9E82DB0}"/>
          </ac:spMkLst>
        </pc:spChg>
        <pc:spChg chg="mod">
          <ac:chgData name="Henrik Lange" userId="0224487d-274b-4d71-863e-9ebf1d158e14" providerId="ADAL" clId="{368EB495-4DE7-4FF1-9950-2C6D3061ADEF}" dt="2019-02-26T19:28:18.021" v="18646" actId="20577"/>
          <ac:spMkLst>
            <pc:docMk/>
            <pc:sldMk cId="1824550023" sldId="527"/>
            <ac:spMk id="6146" creationId="{493C964F-87D2-4DE8-8C62-FA03973E78F6}"/>
          </ac:spMkLst>
        </pc:spChg>
      </pc:sldChg>
      <pc:sldChg chg="addSp delSp modSp add">
        <pc:chgData name="Henrik Lange" userId="0224487d-274b-4d71-863e-9ebf1d158e14" providerId="ADAL" clId="{368EB495-4DE7-4FF1-9950-2C6D3061ADEF}" dt="2019-02-26T19:30:51.488" v="18708"/>
        <pc:sldMkLst>
          <pc:docMk/>
          <pc:sldMk cId="3756421235" sldId="528"/>
        </pc:sldMkLst>
        <pc:spChg chg="add del">
          <ac:chgData name="Henrik Lange" userId="0224487d-274b-4d71-863e-9ebf1d158e14" providerId="ADAL" clId="{368EB495-4DE7-4FF1-9950-2C6D3061ADEF}" dt="2019-02-26T19:30:45.873" v="18706"/>
          <ac:spMkLst>
            <pc:docMk/>
            <pc:sldMk cId="3756421235" sldId="528"/>
            <ac:spMk id="2" creationId="{B9074AB4-EF72-4635-B7F7-03319B6B2B74}"/>
          </ac:spMkLst>
        </pc:spChg>
        <pc:spChg chg="mod">
          <ac:chgData name="Henrik Lange" userId="0224487d-274b-4d71-863e-9ebf1d158e14" providerId="ADAL" clId="{368EB495-4DE7-4FF1-9950-2C6D3061ADEF}" dt="2019-02-26T19:30:51.488" v="18708"/>
          <ac:spMkLst>
            <pc:docMk/>
            <pc:sldMk cId="3756421235" sldId="528"/>
            <ac:spMk id="3" creationId="{BCB1E7A5-CEEB-4146-B19F-69FEE9E82DB0}"/>
          </ac:spMkLst>
        </pc:spChg>
      </pc:sldChg>
      <pc:sldChg chg="modSp add">
        <pc:chgData name="Henrik Lange" userId="0224487d-274b-4d71-863e-9ebf1d158e14" providerId="ADAL" clId="{368EB495-4DE7-4FF1-9950-2C6D3061ADEF}" dt="2019-02-27T07:41:14.456" v="19372" actId="20577"/>
        <pc:sldMkLst>
          <pc:docMk/>
          <pc:sldMk cId="2760455948" sldId="529"/>
        </pc:sldMkLst>
        <pc:spChg chg="mod">
          <ac:chgData name="Henrik Lange" userId="0224487d-274b-4d71-863e-9ebf1d158e14" providerId="ADAL" clId="{368EB495-4DE7-4FF1-9950-2C6D3061ADEF}" dt="2019-02-27T07:41:14.456" v="19372" actId="20577"/>
          <ac:spMkLst>
            <pc:docMk/>
            <pc:sldMk cId="2760455948" sldId="529"/>
            <ac:spMk id="3" creationId="{BCB1E7A5-CEEB-4146-B19F-69FEE9E82DB0}"/>
          </ac:spMkLst>
        </pc:spChg>
        <pc:spChg chg="mod">
          <ac:chgData name="Henrik Lange" userId="0224487d-274b-4d71-863e-9ebf1d158e14" providerId="ADAL" clId="{368EB495-4DE7-4FF1-9950-2C6D3061ADEF}" dt="2019-02-26T19:36:57.983" v="18962" actId="20577"/>
          <ac:spMkLst>
            <pc:docMk/>
            <pc:sldMk cId="2760455948" sldId="529"/>
            <ac:spMk id="6146" creationId="{493C964F-87D2-4DE8-8C62-FA03973E78F6}"/>
          </ac:spMkLst>
        </pc:spChg>
      </pc:sldChg>
      <pc:sldChg chg="modSp add">
        <pc:chgData name="Henrik Lange" userId="0224487d-274b-4d71-863e-9ebf1d158e14" providerId="ADAL" clId="{368EB495-4DE7-4FF1-9950-2C6D3061ADEF}" dt="2019-02-27T19:28:58.871" v="20193" actId="20577"/>
        <pc:sldMkLst>
          <pc:docMk/>
          <pc:sldMk cId="2015967788" sldId="530"/>
        </pc:sldMkLst>
        <pc:spChg chg="mod">
          <ac:chgData name="Henrik Lange" userId="0224487d-274b-4d71-863e-9ebf1d158e14" providerId="ADAL" clId="{368EB495-4DE7-4FF1-9950-2C6D3061ADEF}" dt="2019-02-27T19:28:49.861" v="20178" actId="14"/>
          <ac:spMkLst>
            <pc:docMk/>
            <pc:sldMk cId="2015967788" sldId="530"/>
            <ac:spMk id="3" creationId="{BCB1E7A5-CEEB-4146-B19F-69FEE9E82DB0}"/>
          </ac:spMkLst>
        </pc:spChg>
        <pc:spChg chg="mod">
          <ac:chgData name="Henrik Lange" userId="0224487d-274b-4d71-863e-9ebf1d158e14" providerId="ADAL" clId="{368EB495-4DE7-4FF1-9950-2C6D3061ADEF}" dt="2019-02-27T19:28:58.871" v="20193" actId="20577"/>
          <ac:spMkLst>
            <pc:docMk/>
            <pc:sldMk cId="2015967788" sldId="530"/>
            <ac:spMk id="6146" creationId="{493C964F-87D2-4DE8-8C62-FA03973E78F6}"/>
          </ac:spMkLst>
        </pc:spChg>
      </pc:sldChg>
      <pc:sldChg chg="addSp delSp modSp add">
        <pc:chgData name="Henrik Lange" userId="0224487d-274b-4d71-863e-9ebf1d158e14" providerId="ADAL" clId="{368EB495-4DE7-4FF1-9950-2C6D3061ADEF}" dt="2019-02-28T19:46:12.957" v="22692" actId="20577"/>
        <pc:sldMkLst>
          <pc:docMk/>
          <pc:sldMk cId="788365016" sldId="531"/>
        </pc:sldMkLst>
        <pc:spChg chg="mod">
          <ac:chgData name="Henrik Lange" userId="0224487d-274b-4d71-863e-9ebf1d158e14" providerId="ADAL" clId="{368EB495-4DE7-4FF1-9950-2C6D3061ADEF}" dt="2019-02-27T19:37:57.850" v="20588" actId="5793"/>
          <ac:spMkLst>
            <pc:docMk/>
            <pc:sldMk cId="788365016" sldId="531"/>
            <ac:spMk id="3" creationId="{BCB1E7A5-CEEB-4146-B19F-69FEE9E82DB0}"/>
          </ac:spMkLst>
        </pc:spChg>
        <pc:spChg chg="del">
          <ac:chgData name="Henrik Lange" userId="0224487d-274b-4d71-863e-9ebf1d158e14" providerId="ADAL" clId="{368EB495-4DE7-4FF1-9950-2C6D3061ADEF}" dt="2019-02-27T19:33:12.561" v="20409" actId="478"/>
          <ac:spMkLst>
            <pc:docMk/>
            <pc:sldMk cId="788365016" sldId="531"/>
            <ac:spMk id="7" creationId="{2E8D5EEE-E6A6-4359-98F4-2ACC8628FA22}"/>
          </ac:spMkLst>
        </pc:spChg>
        <pc:spChg chg="add mod">
          <ac:chgData name="Henrik Lange" userId="0224487d-274b-4d71-863e-9ebf1d158e14" providerId="ADAL" clId="{368EB495-4DE7-4FF1-9950-2C6D3061ADEF}" dt="2019-02-28T19:46:12.957" v="22692" actId="20577"/>
          <ac:spMkLst>
            <pc:docMk/>
            <pc:sldMk cId="788365016" sldId="531"/>
            <ac:spMk id="8" creationId="{1461CE0F-AC2D-4910-95F3-A01F17D2153F}"/>
          </ac:spMkLst>
        </pc:spChg>
        <pc:spChg chg="mod">
          <ac:chgData name="Henrik Lange" userId="0224487d-274b-4d71-863e-9ebf1d158e14" providerId="ADAL" clId="{368EB495-4DE7-4FF1-9950-2C6D3061ADEF}" dt="2019-02-27T19:33:23.289" v="20420" actId="20577"/>
          <ac:spMkLst>
            <pc:docMk/>
            <pc:sldMk cId="788365016" sldId="531"/>
            <ac:spMk id="6146" creationId="{493C964F-87D2-4DE8-8C62-FA03973E78F6}"/>
          </ac:spMkLst>
        </pc:spChg>
      </pc:sldChg>
      <pc:sldChg chg="delSp modSp add">
        <pc:chgData name="Henrik Lange" userId="0224487d-274b-4d71-863e-9ebf1d158e14" providerId="ADAL" clId="{368EB495-4DE7-4FF1-9950-2C6D3061ADEF}" dt="2019-02-27T19:44:48.343" v="20909" actId="20577"/>
        <pc:sldMkLst>
          <pc:docMk/>
          <pc:sldMk cId="3341437938" sldId="532"/>
        </pc:sldMkLst>
        <pc:spChg chg="mod">
          <ac:chgData name="Henrik Lange" userId="0224487d-274b-4d71-863e-9ebf1d158e14" providerId="ADAL" clId="{368EB495-4DE7-4FF1-9950-2C6D3061ADEF}" dt="2019-02-27T19:44:48.343" v="20909" actId="20577"/>
          <ac:spMkLst>
            <pc:docMk/>
            <pc:sldMk cId="3341437938" sldId="532"/>
            <ac:spMk id="3" creationId="{BCB1E7A5-CEEB-4146-B19F-69FEE9E82DB0}"/>
          </ac:spMkLst>
        </pc:spChg>
        <pc:spChg chg="del mod">
          <ac:chgData name="Henrik Lange" userId="0224487d-274b-4d71-863e-9ebf1d158e14" providerId="ADAL" clId="{368EB495-4DE7-4FF1-9950-2C6D3061ADEF}" dt="2019-02-27T19:43:55.120" v="20760" actId="478"/>
          <ac:spMkLst>
            <pc:docMk/>
            <pc:sldMk cId="3341437938" sldId="532"/>
            <ac:spMk id="8" creationId="{1461CE0F-AC2D-4910-95F3-A01F17D2153F}"/>
          </ac:spMkLst>
        </pc:spChg>
        <pc:spChg chg="mod">
          <ac:chgData name="Henrik Lange" userId="0224487d-274b-4d71-863e-9ebf1d158e14" providerId="ADAL" clId="{368EB495-4DE7-4FF1-9950-2C6D3061ADEF}" dt="2019-02-27T19:39:56.334" v="20660" actId="20577"/>
          <ac:spMkLst>
            <pc:docMk/>
            <pc:sldMk cId="3341437938" sldId="532"/>
            <ac:spMk id="6146" creationId="{493C964F-87D2-4DE8-8C62-FA03973E78F6}"/>
          </ac:spMkLst>
        </pc:spChg>
      </pc:sldChg>
      <pc:sldChg chg="addSp modSp add">
        <pc:chgData name="Henrik Lange" userId="0224487d-274b-4d71-863e-9ebf1d158e14" providerId="ADAL" clId="{368EB495-4DE7-4FF1-9950-2C6D3061ADEF}" dt="2019-02-28T19:35:10.972" v="22269" actId="1037"/>
        <pc:sldMkLst>
          <pc:docMk/>
          <pc:sldMk cId="939299159" sldId="533"/>
        </pc:sldMkLst>
        <pc:spChg chg="mod">
          <ac:chgData name="Henrik Lange" userId="0224487d-274b-4d71-863e-9ebf1d158e14" providerId="ADAL" clId="{368EB495-4DE7-4FF1-9950-2C6D3061ADEF}" dt="2019-02-27T19:51:34.404" v="21153" actId="15"/>
          <ac:spMkLst>
            <pc:docMk/>
            <pc:sldMk cId="939299159" sldId="533"/>
            <ac:spMk id="3" creationId="{BCB1E7A5-CEEB-4146-B19F-69FEE9E82DB0}"/>
          </ac:spMkLst>
        </pc:spChg>
        <pc:spChg chg="mod">
          <ac:chgData name="Henrik Lange" userId="0224487d-274b-4d71-863e-9ebf1d158e14" providerId="ADAL" clId="{368EB495-4DE7-4FF1-9950-2C6D3061ADEF}" dt="2019-02-27T19:49:35.308" v="20975" actId="20577"/>
          <ac:spMkLst>
            <pc:docMk/>
            <pc:sldMk cId="939299159" sldId="533"/>
            <ac:spMk id="6146" creationId="{493C964F-87D2-4DE8-8C62-FA03973E78F6}"/>
          </ac:spMkLst>
        </pc:spChg>
        <pc:picChg chg="add mod">
          <ac:chgData name="Henrik Lange" userId="0224487d-274b-4d71-863e-9ebf1d158e14" providerId="ADAL" clId="{368EB495-4DE7-4FF1-9950-2C6D3061ADEF}" dt="2019-02-28T19:35:10.972" v="22269" actId="1037"/>
          <ac:picMkLst>
            <pc:docMk/>
            <pc:sldMk cId="939299159" sldId="533"/>
            <ac:picMk id="2" creationId="{0ECB2DAC-6A06-441E-96A1-8DEF3B96D044}"/>
          </ac:picMkLst>
        </pc:picChg>
      </pc:sldChg>
      <pc:sldChg chg="modSp add">
        <pc:chgData name="Henrik Lange" userId="0224487d-274b-4d71-863e-9ebf1d158e14" providerId="ADAL" clId="{368EB495-4DE7-4FF1-9950-2C6D3061ADEF}" dt="2019-02-27T19:56:53.741" v="21449" actId="20577"/>
        <pc:sldMkLst>
          <pc:docMk/>
          <pc:sldMk cId="2332562982" sldId="534"/>
        </pc:sldMkLst>
        <pc:spChg chg="mod">
          <ac:chgData name="Henrik Lange" userId="0224487d-274b-4d71-863e-9ebf1d158e14" providerId="ADAL" clId="{368EB495-4DE7-4FF1-9950-2C6D3061ADEF}" dt="2019-02-27T19:56:53.741" v="21449" actId="20577"/>
          <ac:spMkLst>
            <pc:docMk/>
            <pc:sldMk cId="2332562982" sldId="534"/>
            <ac:spMk id="3" creationId="{BCB1E7A5-CEEB-4146-B19F-69FEE9E82DB0}"/>
          </ac:spMkLst>
        </pc:spChg>
        <pc:spChg chg="mod">
          <ac:chgData name="Henrik Lange" userId="0224487d-274b-4d71-863e-9ebf1d158e14" providerId="ADAL" clId="{368EB495-4DE7-4FF1-9950-2C6D3061ADEF}" dt="2019-02-27T19:53:42.882" v="21166" actId="20577"/>
          <ac:spMkLst>
            <pc:docMk/>
            <pc:sldMk cId="2332562982" sldId="534"/>
            <ac:spMk id="6146" creationId="{493C964F-87D2-4DE8-8C62-FA03973E78F6}"/>
          </ac:spMkLst>
        </pc:spChg>
      </pc:sldChg>
      <pc:sldChg chg="modSp add">
        <pc:chgData name="Henrik Lange" userId="0224487d-274b-4d71-863e-9ebf1d158e14" providerId="ADAL" clId="{368EB495-4DE7-4FF1-9950-2C6D3061ADEF}" dt="2019-02-27T20:02:40.541" v="21785" actId="20577"/>
        <pc:sldMkLst>
          <pc:docMk/>
          <pc:sldMk cId="102240549" sldId="535"/>
        </pc:sldMkLst>
        <pc:spChg chg="mod">
          <ac:chgData name="Henrik Lange" userId="0224487d-274b-4d71-863e-9ebf1d158e14" providerId="ADAL" clId="{368EB495-4DE7-4FF1-9950-2C6D3061ADEF}" dt="2019-02-27T20:02:40.541" v="21785" actId="20577"/>
          <ac:spMkLst>
            <pc:docMk/>
            <pc:sldMk cId="102240549" sldId="535"/>
            <ac:spMk id="3" creationId="{BCB1E7A5-CEEB-4146-B19F-69FEE9E82DB0}"/>
          </ac:spMkLst>
        </pc:spChg>
        <pc:spChg chg="mod">
          <ac:chgData name="Henrik Lange" userId="0224487d-274b-4d71-863e-9ebf1d158e14" providerId="ADAL" clId="{368EB495-4DE7-4FF1-9950-2C6D3061ADEF}" dt="2019-02-27T19:59:43.231" v="21460" actId="20577"/>
          <ac:spMkLst>
            <pc:docMk/>
            <pc:sldMk cId="102240549" sldId="535"/>
            <ac:spMk id="6146" creationId="{493C964F-87D2-4DE8-8C62-FA03973E78F6}"/>
          </ac:spMkLst>
        </pc:spChg>
      </pc:sldChg>
      <pc:sldChg chg="modSp add">
        <pc:chgData name="Henrik Lange" userId="0224487d-274b-4d71-863e-9ebf1d158e14" providerId="ADAL" clId="{368EB495-4DE7-4FF1-9950-2C6D3061ADEF}" dt="2019-02-28T19:22:19.214" v="21951" actId="20577"/>
        <pc:sldMkLst>
          <pc:docMk/>
          <pc:sldMk cId="1570502375" sldId="536"/>
        </pc:sldMkLst>
        <pc:spChg chg="mod">
          <ac:chgData name="Henrik Lange" userId="0224487d-274b-4d71-863e-9ebf1d158e14" providerId="ADAL" clId="{368EB495-4DE7-4FF1-9950-2C6D3061ADEF}" dt="2019-02-28T19:22:19.214" v="21951" actId="20577"/>
          <ac:spMkLst>
            <pc:docMk/>
            <pc:sldMk cId="1570502375" sldId="536"/>
            <ac:spMk id="3" creationId="{BCB1E7A5-CEEB-4146-B19F-69FEE9E82DB0}"/>
          </ac:spMkLst>
        </pc:spChg>
      </pc:sldChg>
      <pc:sldChg chg="modSp add del">
        <pc:chgData name="Henrik Lange" userId="0224487d-274b-4d71-863e-9ebf1d158e14" providerId="ADAL" clId="{368EB495-4DE7-4FF1-9950-2C6D3061ADEF}" dt="2019-02-28T19:09:24.601" v="21812" actId="2696"/>
        <pc:sldMkLst>
          <pc:docMk/>
          <pc:sldMk cId="2546081434" sldId="536"/>
        </pc:sldMkLst>
        <pc:spChg chg="mod">
          <ac:chgData name="Henrik Lange" userId="0224487d-274b-4d71-863e-9ebf1d158e14" providerId="ADAL" clId="{368EB495-4DE7-4FF1-9950-2C6D3061ADEF}" dt="2019-02-28T19:05:56.418" v="21811" actId="20577"/>
          <ac:spMkLst>
            <pc:docMk/>
            <pc:sldMk cId="2546081434" sldId="536"/>
            <ac:spMk id="3" creationId="{BCB1E7A5-CEEB-4146-B19F-69FEE9E82DB0}"/>
          </ac:spMkLst>
        </pc:spChg>
        <pc:spChg chg="mod">
          <ac:chgData name="Henrik Lange" userId="0224487d-274b-4d71-863e-9ebf1d158e14" providerId="ADAL" clId="{368EB495-4DE7-4FF1-9950-2C6D3061ADEF}" dt="2019-02-28T19:05:49.743" v="21805" actId="20577"/>
          <ac:spMkLst>
            <pc:docMk/>
            <pc:sldMk cId="2546081434" sldId="536"/>
            <ac:spMk id="6146" creationId="{493C964F-87D2-4DE8-8C62-FA03973E78F6}"/>
          </ac:spMkLst>
        </pc:spChg>
      </pc:sldChg>
      <pc:sldChg chg="modSp add">
        <pc:chgData name="Henrik Lange" userId="0224487d-274b-4d71-863e-9ebf1d158e14" providerId="ADAL" clId="{368EB495-4DE7-4FF1-9950-2C6D3061ADEF}" dt="2019-02-28T19:20:04.055" v="21883" actId="20577"/>
        <pc:sldMkLst>
          <pc:docMk/>
          <pc:sldMk cId="3063906822" sldId="537"/>
        </pc:sldMkLst>
        <pc:spChg chg="mod">
          <ac:chgData name="Henrik Lange" userId="0224487d-274b-4d71-863e-9ebf1d158e14" providerId="ADAL" clId="{368EB495-4DE7-4FF1-9950-2C6D3061ADEF}" dt="2019-02-28T19:20:04.055" v="21883" actId="20577"/>
          <ac:spMkLst>
            <pc:docMk/>
            <pc:sldMk cId="3063906822" sldId="537"/>
            <ac:spMk id="3" creationId="{BCB1E7A5-CEEB-4146-B19F-69FEE9E82DB0}"/>
          </ac:spMkLst>
        </pc:spChg>
      </pc:sldChg>
      <pc:sldChg chg="modSp add ord">
        <pc:chgData name="Henrik Lange" userId="0224487d-274b-4d71-863e-9ebf1d158e14" providerId="ADAL" clId="{368EB495-4DE7-4FF1-9950-2C6D3061ADEF}" dt="2019-02-28T19:32:07.279" v="22254" actId="20577"/>
        <pc:sldMkLst>
          <pc:docMk/>
          <pc:sldMk cId="2962331270" sldId="538"/>
        </pc:sldMkLst>
        <pc:spChg chg="mod">
          <ac:chgData name="Henrik Lange" userId="0224487d-274b-4d71-863e-9ebf1d158e14" providerId="ADAL" clId="{368EB495-4DE7-4FF1-9950-2C6D3061ADEF}" dt="2019-02-28T19:32:07.279" v="22254" actId="20577"/>
          <ac:spMkLst>
            <pc:docMk/>
            <pc:sldMk cId="2962331270" sldId="538"/>
            <ac:spMk id="3" creationId="{BCB1E7A5-CEEB-4146-B19F-69FEE9E82DB0}"/>
          </ac:spMkLst>
        </pc:spChg>
      </pc:sldChg>
      <pc:sldChg chg="addSp modSp add">
        <pc:chgData name="Henrik Lange" userId="0224487d-274b-4d71-863e-9ebf1d158e14" providerId="ADAL" clId="{368EB495-4DE7-4FF1-9950-2C6D3061ADEF}" dt="2019-03-01T09:05:24.814" v="22869" actId="20577"/>
        <pc:sldMkLst>
          <pc:docMk/>
          <pc:sldMk cId="3625555175" sldId="539"/>
        </pc:sldMkLst>
        <pc:spChg chg="mod">
          <ac:chgData name="Henrik Lange" userId="0224487d-274b-4d71-863e-9ebf1d158e14" providerId="ADAL" clId="{368EB495-4DE7-4FF1-9950-2C6D3061ADEF}" dt="2019-03-01T09:05:24.814" v="22869" actId="20577"/>
          <ac:spMkLst>
            <pc:docMk/>
            <pc:sldMk cId="3625555175" sldId="539"/>
            <ac:spMk id="3" creationId="{BCB1E7A5-CEEB-4146-B19F-69FEE9E82DB0}"/>
          </ac:spMkLst>
        </pc:spChg>
        <pc:cxnChg chg="add mod">
          <ac:chgData name="Henrik Lange" userId="0224487d-274b-4d71-863e-9ebf1d158e14" providerId="ADAL" clId="{368EB495-4DE7-4FF1-9950-2C6D3061ADEF}" dt="2019-02-28T19:39:55.093" v="22504" actId="14100"/>
          <ac:cxnSpMkLst>
            <pc:docMk/>
            <pc:sldMk cId="3625555175" sldId="539"/>
            <ac:cxnSpMk id="4" creationId="{F4B9B3A7-6EEB-4076-A7D0-DE6B49ADE340}"/>
          </ac:cxnSpMkLst>
        </pc:cxnChg>
        <pc:cxnChg chg="add mod">
          <ac:chgData name="Henrik Lange" userId="0224487d-274b-4d71-863e-9ebf1d158e14" providerId="ADAL" clId="{368EB495-4DE7-4FF1-9950-2C6D3061ADEF}" dt="2019-02-28T19:38:30.320" v="22403" actId="14100"/>
          <ac:cxnSpMkLst>
            <pc:docMk/>
            <pc:sldMk cId="3625555175" sldId="539"/>
            <ac:cxnSpMk id="9" creationId="{EE6EBC06-E8D5-41DB-A5DD-8BE4B224A7B6}"/>
          </ac:cxnSpMkLst>
        </pc:cxnChg>
        <pc:cxnChg chg="add mod">
          <ac:chgData name="Henrik Lange" userId="0224487d-274b-4d71-863e-9ebf1d158e14" providerId="ADAL" clId="{368EB495-4DE7-4FF1-9950-2C6D3061ADEF}" dt="2019-02-28T19:40:06.675" v="22506" actId="1036"/>
          <ac:cxnSpMkLst>
            <pc:docMk/>
            <pc:sldMk cId="3625555175" sldId="539"/>
            <ac:cxnSpMk id="10" creationId="{1E7BF1C7-C454-4034-8300-4E632D09967E}"/>
          </ac:cxnSpMkLst>
        </pc:cxnChg>
        <pc:cxnChg chg="add mod">
          <ac:chgData name="Henrik Lange" userId="0224487d-274b-4d71-863e-9ebf1d158e14" providerId="ADAL" clId="{368EB495-4DE7-4FF1-9950-2C6D3061ADEF}" dt="2019-02-28T19:40:25.598" v="22509" actId="14100"/>
          <ac:cxnSpMkLst>
            <pc:docMk/>
            <pc:sldMk cId="3625555175" sldId="539"/>
            <ac:cxnSpMk id="15" creationId="{B38F9A7D-98DC-46E1-A14D-33B5F3F7D8D8}"/>
          </ac:cxnSpMkLst>
        </pc:cxnChg>
      </pc:sldChg>
      <pc:sldChg chg="modSp add">
        <pc:chgData name="Henrik Lange" userId="0224487d-274b-4d71-863e-9ebf1d158e14" providerId="ADAL" clId="{368EB495-4DE7-4FF1-9950-2C6D3061ADEF}" dt="2019-02-28T19:43:30.848" v="22579" actId="20577"/>
        <pc:sldMkLst>
          <pc:docMk/>
          <pc:sldMk cId="1454539676" sldId="540"/>
        </pc:sldMkLst>
        <pc:spChg chg="mod">
          <ac:chgData name="Henrik Lange" userId="0224487d-274b-4d71-863e-9ebf1d158e14" providerId="ADAL" clId="{368EB495-4DE7-4FF1-9950-2C6D3061ADEF}" dt="2019-02-28T19:43:30.848" v="22579" actId="20577"/>
          <ac:spMkLst>
            <pc:docMk/>
            <pc:sldMk cId="1454539676" sldId="540"/>
            <ac:spMk id="3" creationId="{BCB1E7A5-CEEB-4146-B19F-69FEE9E82DB0}"/>
          </ac:spMkLst>
        </pc:spChg>
        <pc:spChg chg="mod">
          <ac:chgData name="Henrik Lange" userId="0224487d-274b-4d71-863e-9ebf1d158e14" providerId="ADAL" clId="{368EB495-4DE7-4FF1-9950-2C6D3061ADEF}" dt="2019-02-28T19:42:11.464" v="22535" actId="20577"/>
          <ac:spMkLst>
            <pc:docMk/>
            <pc:sldMk cId="1454539676" sldId="540"/>
            <ac:spMk id="6146" creationId="{493C964F-87D2-4DE8-8C62-FA03973E78F6}"/>
          </ac:spMkLst>
        </pc:spChg>
      </pc:sldChg>
      <pc:sldChg chg="add">
        <pc:chgData name="Henrik Lange" userId="0224487d-274b-4d71-863e-9ebf1d158e14" providerId="ADAL" clId="{368EB495-4DE7-4FF1-9950-2C6D3061ADEF}" dt="2019-03-01T06:48:39.776" v="22694"/>
        <pc:sldMkLst>
          <pc:docMk/>
          <pc:sldMk cId="2380335676" sldId="541"/>
        </pc:sldMkLst>
      </pc:sldChg>
      <pc:sldChg chg="modSp add">
        <pc:chgData name="Henrik Lange" userId="0224487d-274b-4d71-863e-9ebf1d158e14" providerId="ADAL" clId="{368EB495-4DE7-4FF1-9950-2C6D3061ADEF}" dt="2019-03-01T06:54:37.365" v="22752" actId="20577"/>
        <pc:sldMkLst>
          <pc:docMk/>
          <pc:sldMk cId="213007897" sldId="542"/>
        </pc:sldMkLst>
        <pc:spChg chg="mod">
          <ac:chgData name="Henrik Lange" userId="0224487d-274b-4d71-863e-9ebf1d158e14" providerId="ADAL" clId="{368EB495-4DE7-4FF1-9950-2C6D3061ADEF}" dt="2019-03-01T06:54:37.365" v="22752" actId="20577"/>
          <ac:spMkLst>
            <pc:docMk/>
            <pc:sldMk cId="213007897" sldId="542"/>
            <ac:spMk id="5122" creationId="{770228EC-4F71-40B1-BD9D-7349A2EDCB76}"/>
          </ac:spMkLst>
        </pc:spChg>
        <pc:spChg chg="mod">
          <ac:chgData name="Henrik Lange" userId="0224487d-274b-4d71-863e-9ebf1d158e14" providerId="ADAL" clId="{368EB495-4DE7-4FF1-9950-2C6D3061ADEF}" dt="2019-03-01T06:54:29.597" v="22740" actId="14100"/>
          <ac:spMkLst>
            <pc:docMk/>
            <pc:sldMk cId="213007897" sldId="542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368EB495-4DE7-4FF1-9950-2C6D3061ADEF}" dt="2019-03-01T06:56:03.529" v="22802" actId="20577"/>
        <pc:sldMkLst>
          <pc:docMk/>
          <pc:sldMk cId="3634616789" sldId="543"/>
        </pc:sldMkLst>
        <pc:spChg chg="mod">
          <ac:chgData name="Henrik Lange" userId="0224487d-274b-4d71-863e-9ebf1d158e14" providerId="ADAL" clId="{368EB495-4DE7-4FF1-9950-2C6D3061ADEF}" dt="2019-03-01T06:56:03.529" v="22802" actId="20577"/>
          <ac:spMkLst>
            <pc:docMk/>
            <pc:sldMk cId="3634616789" sldId="543"/>
            <ac:spMk id="5123" creationId="{800EF323-F9AE-47DC-9344-047D2F9EE26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A0EF3CD3-8662-4F62-A94B-03E8BDF194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AE46A62-3205-4BFA-98F1-F547EC7397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fld id="{9FDC7492-4AF7-42C4-A8B4-6DF975F02EF1}" type="datetime1">
              <a:rPr lang="da-DK"/>
              <a:pPr>
                <a:defRPr/>
              </a:pPr>
              <a:t>01-03-2019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268B496-0808-4C8F-B6BE-CFD59F072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4">
            <a:extLst>
              <a:ext uri="{FF2B5EF4-FFF2-40B4-BE49-F238E27FC236}">
                <a16:creationId xmlns:a16="http://schemas.microsoft.com/office/drawing/2014/main" id="{00F6AA4F-061A-4812-8DAC-052E74F047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B6E6F9-0B7D-4E79-99A2-6E85E9F559B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CF2D252D-9F30-4FC4-99B6-08E7912D75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0900" y="742950"/>
            <a:ext cx="4967288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AC17A41-17FD-420B-95AF-0111D8449E83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66750" y="4716463"/>
            <a:ext cx="5335588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 pitchFamily="-106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1EE4165-CE4E-49C5-9616-BBAF7837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087428B-D762-4893-ADA2-010263ED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47F672BC-1794-43A5-BD7A-CE75385A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77262-3088-43A9-901A-09A1670BDC98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51784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29995E5-31CD-4455-9275-0053598B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61A625-07F9-4EC1-A4A5-43601344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B6CA4A6F-1FD9-4EA1-9C2E-3D2D4159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5102C-D731-45E8-ACAE-4974A7486C49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83567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BD4579-2581-4BD9-AA08-560D34C6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41B35F7-CB12-4CFB-B280-F1F38A34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097779CE-95FB-4768-8CB2-B0CE19A4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9B81A-8969-490B-BB9D-9B1C2C8DA80D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43762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D31C2851-3596-45C2-9E30-FE5DA001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0FF83FEA-EB2A-4521-8ABF-F584813B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E445C87-01F2-4B5E-81AE-1C9EF24E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E05D9-DDF6-482E-98FD-4906705A70D9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7966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4623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357431"/>
            <a:ext cx="4040188" cy="37687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64623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357429"/>
            <a:ext cx="4041775" cy="37687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94080EB5-B3B0-4545-BC9A-F4043C17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8" name="Pladsholder til sidefod 4">
            <a:extLst>
              <a:ext uri="{FF2B5EF4-FFF2-40B4-BE49-F238E27FC236}">
                <a16:creationId xmlns:a16="http://schemas.microsoft.com/office/drawing/2014/main" id="{BB009A6A-A5D5-4D12-A67E-73DF9C82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006E8B20-1036-475F-9860-949110E1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54B91-2B23-4096-92D3-5D8E89AFFA6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85630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dato 3">
            <a:extLst>
              <a:ext uri="{FF2B5EF4-FFF2-40B4-BE49-F238E27FC236}">
                <a16:creationId xmlns:a16="http://schemas.microsoft.com/office/drawing/2014/main" id="{A5F5ED0A-D2CB-4B99-9070-555F5EAF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4" name="Pladsholder til sidefod 4">
            <a:extLst>
              <a:ext uri="{FF2B5EF4-FFF2-40B4-BE49-F238E27FC236}">
                <a16:creationId xmlns:a16="http://schemas.microsoft.com/office/drawing/2014/main" id="{3B7F6412-E8B8-4AC3-A295-59D7D675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>
            <a:extLst>
              <a:ext uri="{FF2B5EF4-FFF2-40B4-BE49-F238E27FC236}">
                <a16:creationId xmlns:a16="http://schemas.microsoft.com/office/drawing/2014/main" id="{9852C519-3748-4EB2-A681-A92BB71D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53EB7-8AAD-4D68-85FC-311FC012936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2061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B6EADB21-330F-4FB9-8E4A-476425BC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3" name="Pladsholder til sidefod 4">
            <a:extLst>
              <a:ext uri="{FF2B5EF4-FFF2-40B4-BE49-F238E27FC236}">
                <a16:creationId xmlns:a16="http://schemas.microsoft.com/office/drawing/2014/main" id="{1D9A7EF1-AA7B-427B-AFFB-8DE2C53C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>
            <a:extLst>
              <a:ext uri="{FF2B5EF4-FFF2-40B4-BE49-F238E27FC236}">
                <a16:creationId xmlns:a16="http://schemas.microsoft.com/office/drawing/2014/main" id="{CCD2CAF1-B194-4235-A9FA-719AD6E6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4F6B7-1AE4-4B39-87C5-D4CC966707A1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97907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22574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000364" y="273050"/>
            <a:ext cx="5686436" cy="585311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2574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45F87530-D6B5-4458-8E0C-2D6E46FC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90763688-CF25-4962-8363-0FB1F579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B21FFE5C-1EE4-4410-9616-872A875B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9304B-846E-4BA2-83B5-344472D4B6BA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75893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85918" y="500063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57158" y="357166"/>
            <a:ext cx="8429684" cy="464347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85918" y="556737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8EA10694-4636-4B18-B963-0818C428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59E3F33F-297D-43C7-B8F4-040359DB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6B41A255-99BD-494D-A8C5-6A8B84D2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E6D82-0001-44D4-8369-1FD230D1014E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95818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>
            <a:extLst>
              <a:ext uri="{FF2B5EF4-FFF2-40B4-BE49-F238E27FC236}">
                <a16:creationId xmlns:a16="http://schemas.microsoft.com/office/drawing/2014/main" id="{8E632F75-3287-4532-B71B-99F1D27229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Pladsholder til titel 1">
            <a:extLst>
              <a:ext uri="{FF2B5EF4-FFF2-40B4-BE49-F238E27FC236}">
                <a16:creationId xmlns:a16="http://schemas.microsoft.com/office/drawing/2014/main" id="{583080DB-1EE7-489C-83EF-155F3CFF10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Klik for at redigere titeltypografi i masteren</a:t>
            </a:r>
          </a:p>
        </p:txBody>
      </p:sp>
      <p:sp>
        <p:nvSpPr>
          <p:cNvPr id="1028" name="Pladsholder til tekst 2">
            <a:extLst>
              <a:ext uri="{FF2B5EF4-FFF2-40B4-BE49-F238E27FC236}">
                <a16:creationId xmlns:a16="http://schemas.microsoft.com/office/drawing/2014/main" id="{B9FF5161-E04C-48E7-8F06-85C2476B09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Klik for at redigere typografi i masteren</a:t>
            </a:r>
          </a:p>
          <a:p>
            <a:pPr lvl="1"/>
            <a:r>
              <a:rPr lang="da-DK" altLang="en-US"/>
              <a:t>Andet niveau</a:t>
            </a:r>
          </a:p>
          <a:p>
            <a:pPr lvl="2"/>
            <a:r>
              <a:rPr lang="da-DK" altLang="en-US"/>
              <a:t>Tredje niveau</a:t>
            </a:r>
          </a:p>
          <a:p>
            <a:pPr lvl="3"/>
            <a:r>
              <a:rPr lang="da-DK" altLang="en-US"/>
              <a:t>Fjerde niveau</a:t>
            </a:r>
          </a:p>
          <a:p>
            <a:pPr lvl="4"/>
            <a:r>
              <a:rPr lang="da-DK" altLang="en-US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DF66A0B-30FA-4440-A553-289A00937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7188" y="6572250"/>
            <a:ext cx="85725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itchFamily="18" charset="-18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03A5167-B994-47B2-A807-08A20076A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572250"/>
            <a:ext cx="28956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itchFamily="18" charset="-18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A1D023C9-D962-4A87-81F0-2D39398E2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572250"/>
            <a:ext cx="428625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0E9EFEEA-705C-423C-A51D-0C6E570AB4A3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MS PGothic" pitchFamily="34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tapitutorial.com/httpstatuscode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difference-http-vs-http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www.guru99.com/difference-http-vs-https.htm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php_ref_string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php_ref_math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php_file_upload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php_ref_filesystem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ilter.filters.sanitize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php_ajax_php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ladsholder til indhold 2">
            <a:extLst>
              <a:ext uri="{FF2B5EF4-FFF2-40B4-BE49-F238E27FC236}">
                <a16:creationId xmlns:a16="http://schemas.microsoft.com/office/drawing/2014/main" id="{1327921A-54F3-4C63-9BD9-4B4D40ECF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3340100"/>
          </a:xfrm>
        </p:spPr>
        <p:txBody>
          <a:bodyPr/>
          <a:lstStyle/>
          <a:p>
            <a:pPr lvl="1" algn="ctr"/>
            <a:endParaRPr lang="en-US" altLang="en-US" sz="320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Internet Technologies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ITI &amp; XI-IT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sz="3200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Lesson 3: PHP</a:t>
            </a:r>
          </a:p>
        </p:txBody>
      </p:sp>
      <p:sp>
        <p:nvSpPr>
          <p:cNvPr id="4099" name="Pladsholder til dato 3">
            <a:extLst>
              <a:ext uri="{FF2B5EF4-FFF2-40B4-BE49-F238E27FC236}">
                <a16:creationId xmlns:a16="http://schemas.microsoft.com/office/drawing/2014/main" id="{075CA7AF-1066-4926-9B84-E66724E0DA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4100" name="Pladsholder til diasnummer 4">
            <a:extLst>
              <a:ext uri="{FF2B5EF4-FFF2-40B4-BE49-F238E27FC236}">
                <a16:creationId xmlns:a16="http://schemas.microsoft.com/office/drawing/2014/main" id="{27562655-A073-42FA-8509-B77853AE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E7CEAE-7E05-44D9-9E1A-A2BE395771D4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4101" name="Picture 4" descr="graat_logo-aeble.png">
            <a:extLst>
              <a:ext uri="{FF2B5EF4-FFF2-40B4-BE49-F238E27FC236}">
                <a16:creationId xmlns:a16="http://schemas.microsoft.com/office/drawing/2014/main" id="{FE34DC41-97A4-4C9E-A020-CB7E74F92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Undertitel 2">
            <a:extLst>
              <a:ext uri="{FF2B5EF4-FFF2-40B4-BE49-F238E27FC236}">
                <a16:creationId xmlns:a16="http://schemas.microsoft.com/office/drawing/2014/main" id="{654D14E1-1B98-4EA2-A502-2BF704FFA4E0}"/>
              </a:ext>
            </a:extLst>
          </p:cNvPr>
          <p:cNvSpPr txBox="1">
            <a:spLocks/>
          </p:cNvSpPr>
          <p:nvPr/>
        </p:nvSpPr>
        <p:spPr bwMode="auto">
          <a:xfrm>
            <a:off x="1371600" y="5241925"/>
            <a:ext cx="6400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da-DK" altLang="da-DK"/>
              <a:t>	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da-DK" altLang="da-DK">
                <a:solidFill>
                  <a:srgbClr val="0000FF"/>
                </a:solidFill>
              </a:rPr>
              <a:t>Henrik Lange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Assignment 1 – Hand in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9"/>
            <a:ext cx="7054676" cy="5183782"/>
          </a:xfrm>
        </p:spPr>
        <p:txBody>
          <a:bodyPr/>
          <a:lstStyle/>
          <a:p>
            <a:r>
              <a:rPr lang="en-US" altLang="en-US" dirty="0"/>
              <a:t>March 22</a:t>
            </a:r>
            <a:r>
              <a:rPr lang="en-US" altLang="en-US" baseline="30000" dirty="0"/>
              <a:t>nd</a:t>
            </a:r>
            <a:endParaRPr lang="en-US" altLang="en-US" dirty="0"/>
          </a:p>
          <a:p>
            <a:r>
              <a:rPr lang="en-US" altLang="en-US" dirty="0"/>
              <a:t>Handed in as a pull request before midnight</a:t>
            </a:r>
          </a:p>
          <a:p>
            <a:r>
              <a:rPr lang="en-US" altLang="en-US" dirty="0"/>
              <a:t>Get buddy feedback before the deadline!</a:t>
            </a:r>
          </a:p>
          <a:p>
            <a:pPr lvl="1"/>
            <a:r>
              <a:rPr lang="en-US" altLang="en-US" dirty="0"/>
              <a:t>You are welcome to give further comments after hand-in</a:t>
            </a:r>
          </a:p>
          <a:p>
            <a:r>
              <a:rPr lang="en-US" altLang="en-US" dirty="0"/>
              <a:t>No further commits between march 22</a:t>
            </a:r>
            <a:r>
              <a:rPr lang="en-US" altLang="en-US" baseline="30000" dirty="0"/>
              <a:t>nd</a:t>
            </a:r>
            <a:r>
              <a:rPr lang="en-US" altLang="en-US" dirty="0"/>
              <a:t> and march 29</a:t>
            </a:r>
            <a:r>
              <a:rPr lang="en-US" altLang="en-US" baseline="30000" dirty="0"/>
              <a:t>th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A screenshot of each page is put on GitHub in a folder called “Assignment 1 screenshots” inside your own folder. </a:t>
            </a:r>
          </a:p>
          <a:p>
            <a:pPr lvl="1"/>
            <a:r>
              <a:rPr lang="en-US" altLang="en-US" dirty="0"/>
              <a:t>Used for presentation the following week</a:t>
            </a:r>
          </a:p>
          <a:p>
            <a:pPr lvl="1"/>
            <a:r>
              <a:rPr lang="en-US" altLang="en-US" dirty="0"/>
              <a:t>Used for verifying your code on my machine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2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Assignment 1 – Content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9"/>
            <a:ext cx="7054676" cy="5527674"/>
          </a:xfrm>
        </p:spPr>
        <p:txBody>
          <a:bodyPr/>
          <a:lstStyle/>
          <a:p>
            <a:r>
              <a:rPr lang="en-US" altLang="en-US" dirty="0"/>
              <a:t>3-5 different pages</a:t>
            </a:r>
          </a:p>
          <a:p>
            <a:r>
              <a:rPr lang="en-US" altLang="en-US" dirty="0"/>
              <a:t>Login Page &amp; Register User page (can be combined)</a:t>
            </a:r>
          </a:p>
          <a:p>
            <a:r>
              <a:rPr lang="en-US" altLang="en-US" dirty="0"/>
              <a:t>Users</a:t>
            </a:r>
          </a:p>
          <a:p>
            <a:r>
              <a:rPr lang="en-US" altLang="en-US" dirty="0"/>
              <a:t>Pictures &amp; Upload pictures (can be combined)</a:t>
            </a:r>
          </a:p>
          <a:p>
            <a:endParaRPr lang="en-US" altLang="en-US" dirty="0"/>
          </a:p>
          <a:p>
            <a:r>
              <a:rPr lang="en-US" altLang="en-US" dirty="0"/>
              <a:t>All pages must be somewhat responsive (change how they look on screens of different sizes)</a:t>
            </a:r>
          </a:p>
          <a:p>
            <a:r>
              <a:rPr lang="en-US" altLang="en-US" dirty="0"/>
              <a:t>User inputs are checked with JavaScript and </a:t>
            </a:r>
            <a:r>
              <a:rPr lang="en-US" altLang="en-US" dirty="0" err="1"/>
              <a:t>RegEx</a:t>
            </a:r>
            <a:r>
              <a:rPr lang="en-US" altLang="en-US" dirty="0"/>
              <a:t>, filtered in PHP and protected against XSS &amp; SQL injection</a:t>
            </a:r>
          </a:p>
          <a:p>
            <a:r>
              <a:rPr lang="en-US" altLang="en-US" dirty="0"/>
              <a:t>You must use one AJAX call in your project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37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Assignment 1 – Content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9"/>
            <a:ext cx="7054676" cy="5183782"/>
          </a:xfrm>
        </p:spPr>
        <p:txBody>
          <a:bodyPr/>
          <a:lstStyle/>
          <a:p>
            <a:r>
              <a:rPr lang="en-US" altLang="en-US" dirty="0"/>
              <a:t>Login page</a:t>
            </a:r>
          </a:p>
          <a:p>
            <a:pPr lvl="1"/>
            <a:r>
              <a:rPr lang="en-US" altLang="en-US" dirty="0"/>
              <a:t>Available to anyone</a:t>
            </a:r>
          </a:p>
          <a:p>
            <a:pPr lvl="1"/>
            <a:r>
              <a:rPr lang="en-US" altLang="en-US" dirty="0"/>
              <a:t>Contains username and password field</a:t>
            </a:r>
          </a:p>
          <a:p>
            <a:pPr lvl="1"/>
            <a:r>
              <a:rPr lang="en-US" altLang="en-US" dirty="0"/>
              <a:t>Links to “register user” page, if these are not combined</a:t>
            </a:r>
          </a:p>
          <a:p>
            <a:pPr lvl="1"/>
            <a:r>
              <a:rPr lang="en-US" altLang="en-US" dirty="0"/>
              <a:t>After clicking the log-in button</a:t>
            </a:r>
          </a:p>
          <a:p>
            <a:pPr lvl="2"/>
            <a:r>
              <a:rPr lang="en-US" altLang="en-US" dirty="0"/>
              <a:t>Same page is loaded with error if username and password doesn’t match</a:t>
            </a:r>
          </a:p>
          <a:p>
            <a:pPr lvl="2"/>
            <a:r>
              <a:rPr lang="en-US" altLang="en-US" dirty="0"/>
              <a:t>Pictures page is shown if username and password does match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16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Assignment 1 – Content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9"/>
            <a:ext cx="7054676" cy="5183782"/>
          </a:xfrm>
        </p:spPr>
        <p:txBody>
          <a:bodyPr/>
          <a:lstStyle/>
          <a:p>
            <a:r>
              <a:rPr lang="en-US" altLang="en-US" dirty="0"/>
              <a:t>Register user</a:t>
            </a:r>
          </a:p>
          <a:p>
            <a:pPr lvl="1"/>
            <a:r>
              <a:rPr lang="en-US" altLang="en-US" dirty="0"/>
              <a:t>Contains the following fields</a:t>
            </a:r>
          </a:p>
          <a:p>
            <a:pPr lvl="2"/>
            <a:r>
              <a:rPr lang="en-US" altLang="en-US" dirty="0"/>
              <a:t>Username, Password, Repeat Password</a:t>
            </a:r>
          </a:p>
          <a:p>
            <a:pPr lvl="2"/>
            <a:r>
              <a:rPr lang="en-US" altLang="en-US" dirty="0" err="1"/>
              <a:t>Firstname</a:t>
            </a:r>
            <a:r>
              <a:rPr lang="en-US" altLang="en-US" dirty="0"/>
              <a:t>, </a:t>
            </a:r>
            <a:r>
              <a:rPr lang="en-US" altLang="en-US" dirty="0" err="1"/>
              <a:t>Lastname</a:t>
            </a:r>
            <a:r>
              <a:rPr lang="en-US" altLang="en-US" dirty="0"/>
              <a:t>, Zip, City</a:t>
            </a:r>
          </a:p>
          <a:p>
            <a:pPr lvl="2"/>
            <a:r>
              <a:rPr lang="en-US" altLang="en-US" dirty="0"/>
              <a:t>Email address, phone number</a:t>
            </a:r>
          </a:p>
          <a:p>
            <a:pPr lvl="1"/>
            <a:r>
              <a:rPr lang="en-US" altLang="en-US" dirty="0"/>
              <a:t>After registering a user, we go the login page, where logging in should immediately be possible</a:t>
            </a:r>
          </a:p>
          <a:p>
            <a:pPr lvl="2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160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Assignment 1 – Content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9"/>
            <a:ext cx="7054676" cy="5183782"/>
          </a:xfrm>
        </p:spPr>
        <p:txBody>
          <a:bodyPr/>
          <a:lstStyle/>
          <a:p>
            <a:r>
              <a:rPr lang="en-US" altLang="en-US" dirty="0"/>
              <a:t>Pictures</a:t>
            </a:r>
          </a:p>
          <a:p>
            <a:pPr lvl="1"/>
            <a:r>
              <a:rPr lang="en-US" altLang="en-US" dirty="0"/>
              <a:t>Shows the latest 20 uploaded pictures, along with headers and additional text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Upload picture</a:t>
            </a:r>
          </a:p>
          <a:p>
            <a:pPr lvl="1"/>
            <a:r>
              <a:rPr lang="en-US" altLang="en-US" dirty="0"/>
              <a:t>Contains a form that lets you update a picture, with a header and some text.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Users</a:t>
            </a:r>
          </a:p>
          <a:p>
            <a:pPr lvl="1"/>
            <a:r>
              <a:rPr lang="en-US" altLang="en-US" dirty="0"/>
              <a:t>Contains a list of users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963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Assignment 1 – Content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9"/>
            <a:ext cx="7558732" cy="5183782"/>
          </a:xfrm>
        </p:spPr>
        <p:txBody>
          <a:bodyPr/>
          <a:lstStyle/>
          <a:p>
            <a:r>
              <a:rPr lang="en-US" altLang="en-US" dirty="0"/>
              <a:t>AJAX call </a:t>
            </a:r>
            <a:r>
              <a:rPr lang="en-US" altLang="en-US" b="1" u="sng" dirty="0"/>
              <a:t>ideas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Page could load more images on scroll</a:t>
            </a:r>
          </a:p>
          <a:p>
            <a:pPr lvl="1"/>
            <a:r>
              <a:rPr lang="en-US" altLang="en-US" dirty="0"/>
              <a:t>You could make a search bar with suggestions for</a:t>
            </a:r>
          </a:p>
          <a:p>
            <a:pPr lvl="2"/>
            <a:r>
              <a:rPr lang="en-US" altLang="en-US" dirty="0"/>
              <a:t>Other users</a:t>
            </a:r>
          </a:p>
          <a:p>
            <a:pPr lvl="2"/>
            <a:r>
              <a:rPr lang="en-US" altLang="en-US" dirty="0"/>
              <a:t>Pictures</a:t>
            </a:r>
          </a:p>
          <a:p>
            <a:pPr lvl="1"/>
            <a:r>
              <a:rPr lang="en-US" altLang="en-US" dirty="0"/>
              <a:t>Make a “like” button</a:t>
            </a:r>
          </a:p>
          <a:p>
            <a:pPr lvl="1"/>
            <a:r>
              <a:rPr lang="en-US" altLang="en-US" dirty="0"/>
              <a:t>Let users comment on each others pictures</a:t>
            </a:r>
          </a:p>
          <a:p>
            <a:pPr lvl="1"/>
            <a:r>
              <a:rPr lang="en-US" altLang="en-US" dirty="0"/>
              <a:t>…or whatever you can come up with</a:t>
            </a:r>
          </a:p>
          <a:p>
            <a:endParaRPr lang="en-US" altLang="en-US" dirty="0"/>
          </a:p>
          <a:p>
            <a:r>
              <a:rPr lang="en-US" altLang="en-US" dirty="0"/>
              <a:t>Note that none of these examples are required – just that you </a:t>
            </a:r>
            <a:r>
              <a:rPr lang="en-US" altLang="en-US" u="sng" dirty="0"/>
              <a:t>use an AJAX</a:t>
            </a:r>
            <a:r>
              <a:rPr lang="en-US" altLang="en-US" dirty="0"/>
              <a:t> call in your application.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839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Client Server Relationship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Image result for pc icon png">
            <a:extLst>
              <a:ext uri="{FF2B5EF4-FFF2-40B4-BE49-F238E27FC236}">
                <a16:creationId xmlns:a16="http://schemas.microsoft.com/office/drawing/2014/main" id="{CEBE4930-428E-40BE-B5FA-D99FB6B35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4388892"/>
            <a:ext cx="1982564" cy="198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laptop icon png">
            <a:extLst>
              <a:ext uri="{FF2B5EF4-FFF2-40B4-BE49-F238E27FC236}">
                <a16:creationId xmlns:a16="http://schemas.microsoft.com/office/drawing/2014/main" id="{E8717FA7-9E61-418E-B38D-7EE6FDADF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997" y="4336058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smartphone icon png">
            <a:extLst>
              <a:ext uri="{FF2B5EF4-FFF2-40B4-BE49-F238E27FC236}">
                <a16:creationId xmlns:a16="http://schemas.microsoft.com/office/drawing/2014/main" id="{6C9A2D5E-8F09-403F-A187-701D95D2E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4388892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erver icon png">
            <a:extLst>
              <a:ext uri="{FF2B5EF4-FFF2-40B4-BE49-F238E27FC236}">
                <a16:creationId xmlns:a16="http://schemas.microsoft.com/office/drawing/2014/main" id="{EFF2EBB9-CB2F-4242-AA9D-02BC3D76F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94785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AA72BF-3395-43B8-930A-ABB022D32947}"/>
              </a:ext>
            </a:extLst>
          </p:cNvPr>
          <p:cNvCxnSpPr>
            <a:cxnSpLocks/>
          </p:cNvCxnSpPr>
          <p:nvPr/>
        </p:nvCxnSpPr>
        <p:spPr>
          <a:xfrm>
            <a:off x="5665807" y="3386254"/>
            <a:ext cx="1570489" cy="949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5D0DDE-DFF3-4333-B8FC-73A47FCEA750}"/>
              </a:ext>
            </a:extLst>
          </p:cNvPr>
          <p:cNvCxnSpPr>
            <a:cxnSpLocks/>
          </p:cNvCxnSpPr>
          <p:nvPr/>
        </p:nvCxnSpPr>
        <p:spPr>
          <a:xfrm flipH="1" flipV="1">
            <a:off x="5627229" y="3068960"/>
            <a:ext cx="1969107" cy="12206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F393F6-551E-4A8C-BF2F-52CB1C890AD6}"/>
              </a:ext>
            </a:extLst>
          </p:cNvPr>
          <p:cNvSpPr txBox="1"/>
          <p:nvPr/>
        </p:nvSpPr>
        <p:spPr>
          <a:xfrm rot="1908887">
            <a:off x="6296142" y="3389917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Request</a:t>
            </a:r>
            <a:endParaRPr lang="da-DK" sz="1800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4373DC-ED94-4A27-B617-E69081F8B180}"/>
              </a:ext>
            </a:extLst>
          </p:cNvPr>
          <p:cNvSpPr txBox="1"/>
          <p:nvPr/>
        </p:nvSpPr>
        <p:spPr>
          <a:xfrm rot="1908887">
            <a:off x="5906283" y="3809751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Response</a:t>
            </a:r>
            <a:endParaRPr lang="da-DK" sz="1800" dirty="0">
              <a:solidFill>
                <a:schemeClr val="accent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0791F2-7DD4-4A58-AF9D-8A267A817D6F}"/>
              </a:ext>
            </a:extLst>
          </p:cNvPr>
          <p:cNvCxnSpPr>
            <a:cxnSpLocks/>
          </p:cNvCxnSpPr>
          <p:nvPr/>
        </p:nvCxnSpPr>
        <p:spPr>
          <a:xfrm flipH="1">
            <a:off x="1907704" y="3386254"/>
            <a:ext cx="1764256" cy="1085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E32569-1B03-4859-BD68-FCD5C3C5C485}"/>
              </a:ext>
            </a:extLst>
          </p:cNvPr>
          <p:cNvCxnSpPr>
            <a:cxnSpLocks/>
          </p:cNvCxnSpPr>
          <p:nvPr/>
        </p:nvCxnSpPr>
        <p:spPr>
          <a:xfrm flipV="1">
            <a:off x="1450765" y="3068960"/>
            <a:ext cx="2182617" cy="1374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4AA8EA-B2F4-4598-A8E5-89F108AE2F68}"/>
              </a:ext>
            </a:extLst>
          </p:cNvPr>
          <p:cNvSpPr txBox="1"/>
          <p:nvPr/>
        </p:nvSpPr>
        <p:spPr>
          <a:xfrm rot="19666011">
            <a:off x="1970089" y="344677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Request</a:t>
            </a:r>
            <a:endParaRPr lang="da-DK" sz="1800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DDE42-6D48-4101-8C25-483D6ED4EEB6}"/>
              </a:ext>
            </a:extLst>
          </p:cNvPr>
          <p:cNvSpPr txBox="1"/>
          <p:nvPr/>
        </p:nvSpPr>
        <p:spPr>
          <a:xfrm rot="19651853">
            <a:off x="2354359" y="3820800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Response</a:t>
            </a:r>
            <a:endParaRPr lang="da-DK" sz="1800" dirty="0">
              <a:solidFill>
                <a:schemeClr val="accent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3E301-FDC6-4A7E-9B4B-3AF8D254B17D}"/>
              </a:ext>
            </a:extLst>
          </p:cNvPr>
          <p:cNvCxnSpPr>
            <a:cxnSpLocks/>
          </p:cNvCxnSpPr>
          <p:nvPr/>
        </p:nvCxnSpPr>
        <p:spPr>
          <a:xfrm flipH="1">
            <a:off x="4898236" y="3493354"/>
            <a:ext cx="21215" cy="1159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431DC9-946F-453A-BD46-C89405061673}"/>
              </a:ext>
            </a:extLst>
          </p:cNvPr>
          <p:cNvCxnSpPr>
            <a:cxnSpLocks/>
          </p:cNvCxnSpPr>
          <p:nvPr/>
        </p:nvCxnSpPr>
        <p:spPr>
          <a:xfrm flipV="1">
            <a:off x="4608258" y="3506673"/>
            <a:ext cx="0" cy="1146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43D9419-AA08-4531-875E-CDAC677810E9}"/>
              </a:ext>
            </a:extLst>
          </p:cNvPr>
          <p:cNvSpPr txBox="1"/>
          <p:nvPr/>
        </p:nvSpPr>
        <p:spPr>
          <a:xfrm rot="16200000">
            <a:off x="3987193" y="3924313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Request</a:t>
            </a:r>
            <a:endParaRPr lang="da-DK" sz="1800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3EF219-46DC-43B3-95CC-78222958CE0D}"/>
              </a:ext>
            </a:extLst>
          </p:cNvPr>
          <p:cNvSpPr txBox="1"/>
          <p:nvPr/>
        </p:nvSpPr>
        <p:spPr>
          <a:xfrm rot="5400000">
            <a:off x="4503941" y="3857100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Response</a:t>
            </a:r>
            <a:endParaRPr lang="da-DK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819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Client Server Relationship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Pladsholder til indhold 2">
            <a:extLst>
              <a:ext uri="{FF2B5EF4-FFF2-40B4-BE49-F238E27FC236}">
                <a16:creationId xmlns:a16="http://schemas.microsoft.com/office/drawing/2014/main" id="{0881225C-6E47-48D1-A869-700C7E7CA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558732" cy="5446711"/>
          </a:xfrm>
        </p:spPr>
        <p:txBody>
          <a:bodyPr/>
          <a:lstStyle/>
          <a:p>
            <a:r>
              <a:rPr lang="en-US" altLang="en-US" dirty="0"/>
              <a:t>Servers can communicate directly with each other</a:t>
            </a:r>
          </a:p>
          <a:p>
            <a:r>
              <a:rPr lang="en-US" altLang="en-US" dirty="0"/>
              <a:t>Clients can communicate directly with each other</a:t>
            </a:r>
          </a:p>
          <a:p>
            <a:r>
              <a:rPr lang="en-US" altLang="en-US" dirty="0"/>
              <a:t>The most common setup is where clients only communicate with the server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584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Client Server Relationship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Pladsholder til indhold 2">
            <a:extLst>
              <a:ext uri="{FF2B5EF4-FFF2-40B4-BE49-F238E27FC236}">
                <a16:creationId xmlns:a16="http://schemas.microsoft.com/office/drawing/2014/main" id="{0881225C-6E47-48D1-A869-700C7E7CA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558732" cy="5446711"/>
          </a:xfrm>
        </p:spPr>
        <p:txBody>
          <a:bodyPr/>
          <a:lstStyle/>
          <a:p>
            <a:r>
              <a:rPr lang="en-US" altLang="en-US" dirty="0"/>
              <a:t>All online devices have an IP address per online network driver</a:t>
            </a:r>
          </a:p>
          <a:p>
            <a:r>
              <a:rPr lang="en-US" altLang="en-US" dirty="0"/>
              <a:t>Multiple servers on a single IP address are reached through ports</a:t>
            </a:r>
          </a:p>
          <a:p>
            <a:pPr lvl="1"/>
            <a:r>
              <a:rPr lang="en-US" altLang="en-US" dirty="0"/>
              <a:t>Port forwarding</a:t>
            </a:r>
          </a:p>
          <a:p>
            <a:pPr lvl="1"/>
            <a:r>
              <a:rPr lang="en-US" altLang="en-US" dirty="0"/>
              <a:t>Multiple servers on one device</a:t>
            </a:r>
          </a:p>
          <a:p>
            <a:r>
              <a:rPr lang="en-US" altLang="en-US" dirty="0"/>
              <a:t>URL’s are IP address shortcuts</a:t>
            </a:r>
          </a:p>
          <a:p>
            <a:pPr lvl="1"/>
            <a:r>
              <a:rPr lang="en-US" altLang="en-US" dirty="0"/>
              <a:t>DNS (Domain Name Server)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Let’s try our local network settings</a:t>
            </a:r>
          </a:p>
        </p:txBody>
      </p:sp>
    </p:spTree>
    <p:extLst>
      <p:ext uri="{BB962C8B-B14F-4D97-AF65-F5344CB8AC3E}">
        <p14:creationId xmlns:p14="http://schemas.microsoft.com/office/powerpoint/2010/main" val="2123328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Press Enter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2622189A-75D8-49D6-BC18-68EC00785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4744"/>
            <a:ext cx="7414716" cy="5184576"/>
          </a:xfrm>
        </p:spPr>
        <p:txBody>
          <a:bodyPr/>
          <a:lstStyle/>
          <a:p>
            <a:r>
              <a:rPr lang="en-US" altLang="en-US" dirty="0"/>
              <a:t>Address is put into browser</a:t>
            </a:r>
          </a:p>
          <a:p>
            <a:r>
              <a:rPr lang="en-US" altLang="en-US" dirty="0"/>
              <a:t>Application &gt;&gt; LAN already explained</a:t>
            </a:r>
          </a:p>
          <a:p>
            <a:r>
              <a:rPr lang="en-US" altLang="en-US" dirty="0"/>
              <a:t>LAN is connected by router</a:t>
            </a:r>
          </a:p>
          <a:p>
            <a:pPr lvl="1"/>
            <a:r>
              <a:rPr lang="en-US" altLang="en-US" dirty="0"/>
              <a:t>Router connected to ISP (internet service provider)</a:t>
            </a:r>
          </a:p>
          <a:p>
            <a:pPr lvl="1"/>
            <a:r>
              <a:rPr lang="en-US" altLang="en-US" dirty="0"/>
              <a:t>ISP has DNS (domain name server)</a:t>
            </a:r>
          </a:p>
          <a:p>
            <a:pPr lvl="1"/>
            <a:r>
              <a:rPr lang="en-US" altLang="en-US" dirty="0"/>
              <a:t>DNS translates domain name to IP address</a:t>
            </a:r>
          </a:p>
          <a:p>
            <a:pPr lvl="1"/>
            <a:r>
              <a:rPr lang="en-US" altLang="en-US" dirty="0"/>
              <a:t>Browser saves IP for further communication</a:t>
            </a:r>
          </a:p>
          <a:p>
            <a:pPr lvl="1"/>
            <a:r>
              <a:rPr lang="en-US" altLang="en-US" dirty="0"/>
              <a:t>Routers throughout the world communicate to find the requested IP address</a:t>
            </a:r>
          </a:p>
          <a:p>
            <a:pPr lvl="1"/>
            <a:r>
              <a:rPr lang="en-US" altLang="en-US" dirty="0"/>
              <a:t>Server responds to request</a:t>
            </a:r>
          </a:p>
          <a:p>
            <a:pPr lvl="1"/>
            <a:endParaRPr lang="en-US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17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Agenda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4246364" cy="5305425"/>
          </a:xfrm>
        </p:spPr>
        <p:txBody>
          <a:bodyPr/>
          <a:lstStyle/>
          <a:p>
            <a:r>
              <a:rPr lang="en-US" altLang="en-US" dirty="0"/>
              <a:t>JavaScript recap</a:t>
            </a:r>
          </a:p>
          <a:p>
            <a:r>
              <a:rPr lang="en-US" altLang="en-US" dirty="0"/>
              <a:t>Updated course plan</a:t>
            </a:r>
          </a:p>
          <a:p>
            <a:r>
              <a:rPr lang="en-US" altLang="en-US" dirty="0"/>
              <a:t>Assignment 1</a:t>
            </a:r>
          </a:p>
          <a:p>
            <a:r>
              <a:rPr lang="en-US" altLang="en-US" dirty="0"/>
              <a:t>Client Server Relationships</a:t>
            </a:r>
          </a:p>
          <a:p>
            <a:r>
              <a:rPr lang="en-US" altLang="en-US" dirty="0"/>
              <a:t>HTTP Protocol</a:t>
            </a:r>
          </a:p>
          <a:p>
            <a:r>
              <a:rPr lang="en-US" altLang="en-US" dirty="0"/>
              <a:t>Session &amp; Cookies</a:t>
            </a:r>
          </a:p>
          <a:p>
            <a:r>
              <a:rPr lang="en-US" altLang="en-US" dirty="0"/>
              <a:t>Mixing PHP and HTML</a:t>
            </a:r>
          </a:p>
          <a:p>
            <a:r>
              <a:rPr lang="en-US" altLang="en-US" dirty="0"/>
              <a:t>Variables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704D7EF-996D-4309-AF9E-68F61FC0C2AB}"/>
              </a:ext>
            </a:extLst>
          </p:cNvPr>
          <p:cNvSpPr txBox="1">
            <a:spLocks/>
          </p:cNvSpPr>
          <p:nvPr/>
        </p:nvSpPr>
        <p:spPr bwMode="auto">
          <a:xfrm>
            <a:off x="4932040" y="1121106"/>
            <a:ext cx="4246364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If-then-else</a:t>
            </a:r>
          </a:p>
          <a:p>
            <a:r>
              <a:rPr lang="en-US" altLang="en-US" dirty="0"/>
              <a:t>Loops</a:t>
            </a:r>
          </a:p>
          <a:p>
            <a:r>
              <a:rPr lang="en-US" altLang="en-US" dirty="0"/>
              <a:t>Functions</a:t>
            </a:r>
          </a:p>
          <a:p>
            <a:r>
              <a:rPr lang="en-US" altLang="en-US" dirty="0"/>
              <a:t>Super </a:t>
            </a:r>
            <a:r>
              <a:rPr lang="en-US" altLang="en-US" dirty="0" err="1"/>
              <a:t>Globals</a:t>
            </a:r>
            <a:endParaRPr lang="en-US" altLang="en-US" dirty="0"/>
          </a:p>
          <a:p>
            <a:r>
              <a:rPr lang="en-US" altLang="en-US" dirty="0"/>
              <a:t>Filtering</a:t>
            </a:r>
          </a:p>
          <a:p>
            <a:r>
              <a:rPr lang="en-US" altLang="en-US" dirty="0"/>
              <a:t>JavaScript AJAX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The Hardware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2622189A-75D8-49D6-BC18-68EC00785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755" y="836711"/>
            <a:ext cx="7414716" cy="5654575"/>
          </a:xfrm>
        </p:spPr>
        <p:txBody>
          <a:bodyPr/>
          <a:lstStyle/>
          <a:p>
            <a:r>
              <a:rPr lang="en-US" altLang="en-US" dirty="0"/>
              <a:t>Ethernet</a:t>
            </a:r>
          </a:p>
          <a:p>
            <a:pPr lvl="1"/>
            <a:r>
              <a:rPr lang="en-US" altLang="en-US" dirty="0"/>
              <a:t>A type of port with a RJ45 plug</a:t>
            </a:r>
          </a:p>
          <a:p>
            <a:r>
              <a:rPr lang="en-US" altLang="en-US" dirty="0"/>
              <a:t>Hub</a:t>
            </a:r>
          </a:p>
          <a:p>
            <a:pPr lvl="2"/>
            <a:r>
              <a:rPr lang="en-US" altLang="en-US" dirty="0"/>
              <a:t>Lets multiple devices connect</a:t>
            </a:r>
          </a:p>
          <a:p>
            <a:pPr lvl="2"/>
            <a:r>
              <a:rPr lang="en-US" altLang="en-US" dirty="0"/>
              <a:t>Communication is possible, but requires manual setup</a:t>
            </a:r>
          </a:p>
          <a:p>
            <a:r>
              <a:rPr lang="en-US" altLang="en-US" dirty="0"/>
              <a:t>Switch</a:t>
            </a:r>
          </a:p>
          <a:p>
            <a:pPr lvl="2"/>
            <a:r>
              <a:rPr lang="en-US" altLang="en-US" dirty="0"/>
              <a:t>A powered Hub</a:t>
            </a:r>
          </a:p>
          <a:p>
            <a:r>
              <a:rPr lang="en-US" altLang="en-US" dirty="0"/>
              <a:t>Router</a:t>
            </a:r>
          </a:p>
          <a:p>
            <a:pPr lvl="2"/>
            <a:r>
              <a:rPr lang="en-US" altLang="en-US" dirty="0"/>
              <a:t>A switch with DHCP</a:t>
            </a:r>
          </a:p>
          <a:p>
            <a:pPr lvl="3"/>
            <a:r>
              <a:rPr lang="en-US" altLang="en-US" dirty="0"/>
              <a:t>Dynamic Host Configuration Protocol</a:t>
            </a:r>
          </a:p>
          <a:p>
            <a:pPr lvl="2"/>
            <a:r>
              <a:rPr lang="en-US" altLang="en-US" dirty="0"/>
              <a:t>Distributes IP addresses across the network</a:t>
            </a:r>
          </a:p>
          <a:p>
            <a:pPr lvl="2"/>
            <a:r>
              <a:rPr lang="en-US" altLang="en-US" dirty="0"/>
              <a:t>Can communicate with other routers</a:t>
            </a:r>
          </a:p>
          <a:p>
            <a:r>
              <a:rPr lang="en-US" altLang="en-US" dirty="0"/>
              <a:t>Modem</a:t>
            </a:r>
          </a:p>
          <a:p>
            <a:pPr lvl="2"/>
            <a:r>
              <a:rPr lang="en-US" altLang="en-US" dirty="0"/>
              <a:t>Connects home network to ISP</a:t>
            </a:r>
          </a:p>
          <a:p>
            <a:endParaRPr lang="en-US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479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Network Settings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8A815-580E-4151-8E32-C4F4F405F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" t="711"/>
          <a:stretch/>
        </p:blipFill>
        <p:spPr>
          <a:xfrm>
            <a:off x="9064" y="1027809"/>
            <a:ext cx="9109075" cy="546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69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HTTP Stack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F8C689-6A07-4561-8823-7CBE65FC5C0E}"/>
              </a:ext>
            </a:extLst>
          </p:cNvPr>
          <p:cNvSpPr/>
          <p:nvPr/>
        </p:nvSpPr>
        <p:spPr>
          <a:xfrm>
            <a:off x="354284" y="3292398"/>
            <a:ext cx="3600400" cy="441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da-DK" sz="2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10CB2C8-943B-4E0B-A02A-58945F7AAC92}"/>
              </a:ext>
            </a:extLst>
          </p:cNvPr>
          <p:cNvSpPr/>
          <p:nvPr/>
        </p:nvSpPr>
        <p:spPr>
          <a:xfrm>
            <a:off x="353921" y="3805756"/>
            <a:ext cx="3600400" cy="441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 Layer</a:t>
            </a:r>
            <a:endParaRPr lang="da-DK" sz="24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E52DD83-F969-4F08-9950-A273A36EF55F}"/>
              </a:ext>
            </a:extLst>
          </p:cNvPr>
          <p:cNvSpPr/>
          <p:nvPr/>
        </p:nvSpPr>
        <p:spPr>
          <a:xfrm>
            <a:off x="354284" y="4327896"/>
            <a:ext cx="3600400" cy="441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Transport layer</a:t>
            </a:r>
            <a:endParaRPr lang="da-DK" sz="2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1616F9C-DE51-410F-AB31-67EBE4C83C36}"/>
              </a:ext>
            </a:extLst>
          </p:cNvPr>
          <p:cNvSpPr/>
          <p:nvPr/>
        </p:nvSpPr>
        <p:spPr>
          <a:xfrm>
            <a:off x="354284" y="4832472"/>
            <a:ext cx="3600400" cy="441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 layer</a:t>
            </a:r>
            <a:endParaRPr lang="da-DK" sz="2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58BA84-F16F-4170-BDB6-7AF3FB7F9E9D}"/>
              </a:ext>
            </a:extLst>
          </p:cNvPr>
          <p:cNvSpPr/>
          <p:nvPr/>
        </p:nvSpPr>
        <p:spPr>
          <a:xfrm>
            <a:off x="354284" y="5345830"/>
            <a:ext cx="3600400" cy="441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Link layer</a:t>
            </a:r>
            <a:endParaRPr lang="da-DK" sz="24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B821F7C-7D0A-44AF-B245-738BCF56ED3B}"/>
              </a:ext>
            </a:extLst>
          </p:cNvPr>
          <p:cNvSpPr/>
          <p:nvPr/>
        </p:nvSpPr>
        <p:spPr>
          <a:xfrm>
            <a:off x="354284" y="5867970"/>
            <a:ext cx="3600400" cy="441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Hardware layer</a:t>
            </a:r>
            <a:endParaRPr lang="da-DK" sz="24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B51104B-0B96-43AC-B0F6-9E8E2C0F33B4}"/>
              </a:ext>
            </a:extLst>
          </p:cNvPr>
          <p:cNvSpPr/>
          <p:nvPr/>
        </p:nvSpPr>
        <p:spPr>
          <a:xfrm>
            <a:off x="4026692" y="3292398"/>
            <a:ext cx="2304256" cy="441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Browser</a:t>
            </a:r>
            <a:endParaRPr lang="da-DK" sz="24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A7C8C43-F44F-44CC-B197-E6CE26047D96}"/>
              </a:ext>
            </a:extLst>
          </p:cNvPr>
          <p:cNvSpPr/>
          <p:nvPr/>
        </p:nvSpPr>
        <p:spPr>
          <a:xfrm>
            <a:off x="4026329" y="3805756"/>
            <a:ext cx="2304256" cy="441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HTTP</a:t>
            </a:r>
            <a:endParaRPr lang="da-DK" sz="240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509769-2084-48C3-BBFF-A880D0B0E5CE}"/>
              </a:ext>
            </a:extLst>
          </p:cNvPr>
          <p:cNvSpPr/>
          <p:nvPr/>
        </p:nvSpPr>
        <p:spPr>
          <a:xfrm>
            <a:off x="4026692" y="4327896"/>
            <a:ext cx="2304256" cy="441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TCP</a:t>
            </a:r>
            <a:endParaRPr lang="da-DK" sz="24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3A0275C-1290-4905-A530-2D1069C2BE52}"/>
              </a:ext>
            </a:extLst>
          </p:cNvPr>
          <p:cNvSpPr/>
          <p:nvPr/>
        </p:nvSpPr>
        <p:spPr>
          <a:xfrm>
            <a:off x="4026692" y="4832472"/>
            <a:ext cx="2304256" cy="441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  <a:endParaRPr lang="da-DK" sz="24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A1209C6-E1AA-452F-9789-C96F617114B4}"/>
              </a:ext>
            </a:extLst>
          </p:cNvPr>
          <p:cNvSpPr/>
          <p:nvPr/>
        </p:nvSpPr>
        <p:spPr>
          <a:xfrm>
            <a:off x="4026692" y="5345830"/>
            <a:ext cx="2304256" cy="441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Ethernet Driver</a:t>
            </a:r>
            <a:endParaRPr lang="da-DK" sz="2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CE4697E-A4CC-4DE9-AF43-4209B7819EB6}"/>
              </a:ext>
            </a:extLst>
          </p:cNvPr>
          <p:cNvSpPr/>
          <p:nvPr/>
        </p:nvSpPr>
        <p:spPr>
          <a:xfrm>
            <a:off x="4026692" y="5867970"/>
            <a:ext cx="2304256" cy="423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Ethernet</a:t>
            </a:r>
            <a:endParaRPr lang="da-DK" sz="24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376B552-D25A-4546-812A-BECC2489EAD6}"/>
              </a:ext>
            </a:extLst>
          </p:cNvPr>
          <p:cNvSpPr/>
          <p:nvPr/>
        </p:nvSpPr>
        <p:spPr>
          <a:xfrm>
            <a:off x="6407348" y="3292398"/>
            <a:ext cx="2304256" cy="441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</a:t>
            </a:r>
            <a:endParaRPr lang="da-DK" sz="24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99C5657-C359-47CF-8A83-2ADDEAF57958}"/>
              </a:ext>
            </a:extLst>
          </p:cNvPr>
          <p:cNvSpPr/>
          <p:nvPr/>
        </p:nvSpPr>
        <p:spPr>
          <a:xfrm>
            <a:off x="6406985" y="3805756"/>
            <a:ext cx="2304256" cy="441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HTTPS</a:t>
            </a:r>
            <a:endParaRPr lang="da-DK" sz="24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534E1C4-6501-4A25-AD7E-0EC38439838C}"/>
              </a:ext>
            </a:extLst>
          </p:cNvPr>
          <p:cNvSpPr/>
          <p:nvPr/>
        </p:nvSpPr>
        <p:spPr>
          <a:xfrm>
            <a:off x="6407348" y="4327896"/>
            <a:ext cx="2304256" cy="441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UDP</a:t>
            </a:r>
            <a:endParaRPr lang="da-DK" sz="24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9FC2B22-73F8-407E-B3C6-8A3132C25C03}"/>
              </a:ext>
            </a:extLst>
          </p:cNvPr>
          <p:cNvSpPr/>
          <p:nvPr/>
        </p:nvSpPr>
        <p:spPr>
          <a:xfrm>
            <a:off x="6407348" y="4832472"/>
            <a:ext cx="2304256" cy="441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  <a:endParaRPr lang="da-DK" sz="240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EBC0AEB-878D-4020-B43E-E7C826EDCE9B}"/>
              </a:ext>
            </a:extLst>
          </p:cNvPr>
          <p:cNvSpPr/>
          <p:nvPr/>
        </p:nvSpPr>
        <p:spPr>
          <a:xfrm>
            <a:off x="6407348" y="5345830"/>
            <a:ext cx="2304256" cy="441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WiFi</a:t>
            </a:r>
            <a:r>
              <a:rPr lang="en-US" sz="2400" dirty="0"/>
              <a:t> Driver</a:t>
            </a:r>
            <a:endParaRPr lang="da-DK" sz="24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19B20F8-D386-47A8-91FB-2052AC806998}"/>
              </a:ext>
            </a:extLst>
          </p:cNvPr>
          <p:cNvSpPr/>
          <p:nvPr/>
        </p:nvSpPr>
        <p:spPr>
          <a:xfrm>
            <a:off x="6407348" y="5867970"/>
            <a:ext cx="2304256" cy="423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WiFi</a:t>
            </a:r>
            <a:r>
              <a:rPr lang="en-US" sz="2400" dirty="0"/>
              <a:t> chip</a:t>
            </a:r>
            <a:endParaRPr lang="da-D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F11B0-561C-471A-B8D7-FA391D890BD6}"/>
              </a:ext>
            </a:extLst>
          </p:cNvPr>
          <p:cNvSpPr txBox="1"/>
          <p:nvPr/>
        </p:nvSpPr>
        <p:spPr>
          <a:xfrm>
            <a:off x="1616858" y="2779336"/>
            <a:ext cx="107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Layer</a:t>
            </a:r>
            <a:endParaRPr lang="da-DK" sz="3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C1B414-2933-47D9-9133-B6B2BA06F780}"/>
              </a:ext>
            </a:extLst>
          </p:cNvPr>
          <p:cNvSpPr txBox="1"/>
          <p:nvPr/>
        </p:nvSpPr>
        <p:spPr>
          <a:xfrm>
            <a:off x="4380514" y="2779336"/>
            <a:ext cx="1595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Example</a:t>
            </a:r>
            <a:endParaRPr lang="da-DK" sz="3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C33043-3781-4FE5-82A0-54B4F8DC7200}"/>
              </a:ext>
            </a:extLst>
          </p:cNvPr>
          <p:cNvSpPr txBox="1"/>
          <p:nvPr/>
        </p:nvSpPr>
        <p:spPr>
          <a:xfrm>
            <a:off x="6542779" y="2779335"/>
            <a:ext cx="2023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Alternative</a:t>
            </a:r>
            <a:endParaRPr lang="da-DK" sz="3200" dirty="0"/>
          </a:p>
        </p:txBody>
      </p:sp>
      <p:sp>
        <p:nvSpPr>
          <p:cNvPr id="57" name="Pladsholder til indhold 2">
            <a:extLst>
              <a:ext uri="{FF2B5EF4-FFF2-40B4-BE49-F238E27FC236}">
                <a16:creationId xmlns:a16="http://schemas.microsoft.com/office/drawing/2014/main" id="{DBFC4FAA-DC36-46C6-991F-56024904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4744"/>
            <a:ext cx="7558732" cy="1390866"/>
          </a:xfrm>
        </p:spPr>
        <p:txBody>
          <a:bodyPr/>
          <a:lstStyle/>
          <a:p>
            <a:r>
              <a:rPr lang="en-US" altLang="en-US" dirty="0"/>
              <a:t>Other alternatives exist</a:t>
            </a:r>
          </a:p>
        </p:txBody>
      </p:sp>
    </p:spTree>
    <p:extLst>
      <p:ext uri="{BB962C8B-B14F-4D97-AF65-F5344CB8AC3E}">
        <p14:creationId xmlns:p14="http://schemas.microsoft.com/office/powerpoint/2010/main" val="2737100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IP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Pladsholder til indhold 2">
            <a:extLst>
              <a:ext uri="{FF2B5EF4-FFF2-40B4-BE49-F238E27FC236}">
                <a16:creationId xmlns:a16="http://schemas.microsoft.com/office/drawing/2014/main" id="{DBFC4FAA-DC36-46C6-991F-56024904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4743"/>
            <a:ext cx="7990780" cy="5366543"/>
          </a:xfrm>
        </p:spPr>
        <p:txBody>
          <a:bodyPr/>
          <a:lstStyle/>
          <a:p>
            <a:r>
              <a:rPr lang="en-US" altLang="en-US" dirty="0"/>
              <a:t>IP is the address protocol</a:t>
            </a:r>
          </a:p>
          <a:p>
            <a:pPr lvl="1"/>
            <a:r>
              <a:rPr lang="en-US" altLang="en-US" dirty="0"/>
              <a:t>IPv4 is the most commonly used protocol today</a:t>
            </a:r>
          </a:p>
          <a:p>
            <a:pPr lvl="2"/>
            <a:r>
              <a:rPr lang="en-US" altLang="en-US" dirty="0"/>
              <a:t>IPv4 uses 32-bit addresses (2</a:t>
            </a:r>
            <a:r>
              <a:rPr lang="en-US" altLang="en-US" baseline="30000" dirty="0"/>
              <a:t>32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Defined by 4 sets of 3 digits, divided by dots</a:t>
            </a:r>
          </a:p>
          <a:p>
            <a:pPr lvl="2"/>
            <a:r>
              <a:rPr lang="en-US" altLang="en-US" dirty="0"/>
              <a:t>Ports are supplied after a comma</a:t>
            </a:r>
          </a:p>
          <a:p>
            <a:pPr lvl="2"/>
            <a:r>
              <a:rPr lang="en-US" altLang="en-US" dirty="0"/>
              <a:t>Path is defined after a slash</a:t>
            </a:r>
          </a:p>
          <a:p>
            <a:pPr lvl="3"/>
            <a:r>
              <a:rPr lang="en-US" altLang="en-US" dirty="0"/>
              <a:t>123.321.12.3:80/folder</a:t>
            </a:r>
          </a:p>
          <a:p>
            <a:pPr lvl="2"/>
            <a:r>
              <a:rPr lang="en-US" altLang="en-US" dirty="0"/>
              <a:t>The subnet mask defines the local networking range</a:t>
            </a:r>
          </a:p>
          <a:p>
            <a:pPr lvl="2"/>
            <a:r>
              <a:rPr lang="en-US" altLang="en-US" dirty="0"/>
              <a:t>127.0.0.0 is usually your localhost</a:t>
            </a:r>
          </a:p>
          <a:p>
            <a:pPr lvl="2"/>
            <a:r>
              <a:rPr lang="en-US" altLang="en-US" dirty="0"/>
              <a:t>192.168 and 10.0 addresses are usually used for LAN</a:t>
            </a:r>
          </a:p>
          <a:p>
            <a:pPr lvl="1"/>
            <a:r>
              <a:rPr lang="en-US" altLang="en-US" dirty="0"/>
              <a:t>IPv6 is the latest version of the protocol</a:t>
            </a:r>
          </a:p>
          <a:p>
            <a:pPr lvl="2"/>
            <a:r>
              <a:rPr lang="en-US" altLang="en-US" dirty="0"/>
              <a:t>Uses 128-bit addresses (2</a:t>
            </a:r>
            <a:r>
              <a:rPr lang="en-US" altLang="en-US" baseline="30000" dirty="0"/>
              <a:t>128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Defined by 8 sets of 4 hex digits, where 0000 can be omitted</a:t>
            </a:r>
          </a:p>
          <a:p>
            <a:pPr lvl="3"/>
            <a:r>
              <a:rPr lang="en-US" altLang="en-US" dirty="0"/>
              <a:t>12fa:32ff: : : :0291: : 9de1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5859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TCP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Pladsholder til indhold 2">
            <a:extLst>
              <a:ext uri="{FF2B5EF4-FFF2-40B4-BE49-F238E27FC236}">
                <a16:creationId xmlns:a16="http://schemas.microsoft.com/office/drawing/2014/main" id="{DBFC4FAA-DC36-46C6-991F-56024904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4743"/>
            <a:ext cx="7990780" cy="5366543"/>
          </a:xfrm>
        </p:spPr>
        <p:txBody>
          <a:bodyPr/>
          <a:lstStyle/>
          <a:p>
            <a:r>
              <a:rPr lang="en-US" altLang="en-US" dirty="0"/>
              <a:t>Handles connection handshakes</a:t>
            </a:r>
          </a:p>
          <a:p>
            <a:r>
              <a:rPr lang="en-US" altLang="en-US" dirty="0"/>
              <a:t>Handles data packages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8198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HTTP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Pladsholder til indhold 2">
            <a:extLst>
              <a:ext uri="{FF2B5EF4-FFF2-40B4-BE49-F238E27FC236}">
                <a16:creationId xmlns:a16="http://schemas.microsoft.com/office/drawing/2014/main" id="{DBFC4FAA-DC36-46C6-991F-56024904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4744"/>
            <a:ext cx="2302148" cy="432048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Contents: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Verb</a:t>
            </a:r>
          </a:p>
          <a:p>
            <a:r>
              <a:rPr lang="en-US" altLang="en-US" dirty="0">
                <a:solidFill>
                  <a:schemeClr val="accent6"/>
                </a:solidFill>
              </a:rPr>
              <a:t>Resource</a:t>
            </a:r>
          </a:p>
          <a:p>
            <a:r>
              <a:rPr lang="en-US" altLang="en-US" dirty="0">
                <a:solidFill>
                  <a:srgbClr val="92D050"/>
                </a:solidFill>
              </a:rPr>
              <a:t>Version</a:t>
            </a:r>
          </a:p>
          <a:p>
            <a:r>
              <a:rPr lang="en-US" altLang="en-US" dirty="0">
                <a:solidFill>
                  <a:schemeClr val="accent1"/>
                </a:solidFill>
              </a:rPr>
              <a:t>Headers</a:t>
            </a:r>
          </a:p>
          <a:p>
            <a:r>
              <a:rPr lang="en-US" altLang="en-US" dirty="0">
                <a:solidFill>
                  <a:schemeClr val="accent4"/>
                </a:solidFill>
              </a:rPr>
              <a:t>Status</a:t>
            </a:r>
          </a:p>
          <a:p>
            <a:r>
              <a:rPr lang="en-US" altLang="en-US" dirty="0">
                <a:solidFill>
                  <a:schemeClr val="accent5"/>
                </a:solidFill>
              </a:rPr>
              <a:t>Body</a:t>
            </a:r>
          </a:p>
          <a:p>
            <a:pPr marL="0" indent="0">
              <a:buNone/>
            </a:pPr>
            <a:endParaRPr lang="en-US" altLang="en-US" dirty="0">
              <a:solidFill>
                <a:schemeClr val="accent5"/>
              </a:solidFill>
            </a:endParaRPr>
          </a:p>
        </p:txBody>
      </p:sp>
      <p:sp>
        <p:nvSpPr>
          <p:cNvPr id="34" name="Pladsholder til indhold 2">
            <a:extLst>
              <a:ext uri="{FF2B5EF4-FFF2-40B4-BE49-F238E27FC236}">
                <a16:creationId xmlns:a16="http://schemas.microsoft.com/office/drawing/2014/main" id="{C54C300B-4633-4094-A130-519D4A1F00AF}"/>
              </a:ext>
            </a:extLst>
          </p:cNvPr>
          <p:cNvSpPr txBox="1">
            <a:spLocks/>
          </p:cNvSpPr>
          <p:nvPr/>
        </p:nvSpPr>
        <p:spPr bwMode="auto">
          <a:xfrm>
            <a:off x="4440480" y="1124744"/>
            <a:ext cx="4668353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Request: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accent2"/>
                </a:solidFill>
              </a:rPr>
              <a:t>GET </a:t>
            </a:r>
            <a:r>
              <a:rPr lang="en-US" altLang="en-US" dirty="0">
                <a:solidFill>
                  <a:schemeClr val="accent6"/>
                </a:solidFill>
              </a:rPr>
              <a:t>/address/ </a:t>
            </a:r>
            <a:r>
              <a:rPr lang="en-US" altLang="en-US" dirty="0">
                <a:solidFill>
                  <a:schemeClr val="accent3"/>
                </a:solidFill>
              </a:rPr>
              <a:t>HTTP/1.1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accent1"/>
                </a:solidFill>
              </a:rPr>
              <a:t>Accept: text/html</a:t>
            </a:r>
          </a:p>
          <a:p>
            <a:pPr marL="0" indent="0"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en-US" dirty="0"/>
              <a:t>Response: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accent3"/>
                </a:solidFill>
              </a:rPr>
              <a:t>HTTP/1.1 </a:t>
            </a:r>
            <a:r>
              <a:rPr lang="en-US" altLang="en-US" dirty="0">
                <a:solidFill>
                  <a:schemeClr val="accent4"/>
                </a:solidFill>
              </a:rPr>
              <a:t>200 OK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accent1"/>
                </a:solidFill>
              </a:rPr>
              <a:t>Content-type: text-html</a:t>
            </a:r>
          </a:p>
          <a:p>
            <a:pPr marL="0" indent="0"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accent5"/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accent5"/>
                </a:solidFill>
              </a:rPr>
              <a:t>&lt;html </a:t>
            </a:r>
            <a:r>
              <a:rPr lang="en-US" altLang="en-US" dirty="0" err="1">
                <a:solidFill>
                  <a:schemeClr val="accent5"/>
                </a:solidFill>
              </a:rPr>
              <a:t>lang</a:t>
            </a:r>
            <a:r>
              <a:rPr lang="en-US" altLang="en-US" dirty="0">
                <a:solidFill>
                  <a:schemeClr val="accent5"/>
                </a:solidFill>
              </a:rPr>
              <a:t>=“</a:t>
            </a:r>
            <a:r>
              <a:rPr lang="en-US" altLang="en-US" dirty="0" err="1">
                <a:solidFill>
                  <a:schemeClr val="accent5"/>
                </a:solidFill>
              </a:rPr>
              <a:t>en</a:t>
            </a:r>
            <a:r>
              <a:rPr lang="en-US" altLang="en-US" dirty="0">
                <a:solidFill>
                  <a:schemeClr val="accent5"/>
                </a:solidFill>
              </a:rPr>
              <a:t>”&gt;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accent5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87668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HTTP Verbs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Pladsholder til indhold 2">
            <a:extLst>
              <a:ext uri="{FF2B5EF4-FFF2-40B4-BE49-F238E27FC236}">
                <a16:creationId xmlns:a16="http://schemas.microsoft.com/office/drawing/2014/main" id="{DBFC4FAA-DC36-46C6-991F-56024904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4743"/>
            <a:ext cx="7270700" cy="5366543"/>
          </a:xfrm>
        </p:spPr>
        <p:txBody>
          <a:bodyPr/>
          <a:lstStyle/>
          <a:p>
            <a:r>
              <a:rPr lang="en-US" altLang="en-US" dirty="0"/>
              <a:t>GET</a:t>
            </a:r>
          </a:p>
          <a:p>
            <a:pPr lvl="2"/>
            <a:r>
              <a:rPr lang="en-US" altLang="en-US" dirty="0"/>
              <a:t>Retrieve data (from server to client)</a:t>
            </a:r>
          </a:p>
          <a:p>
            <a:pPr lvl="2"/>
            <a:r>
              <a:rPr lang="en-US" altLang="en-US" dirty="0"/>
              <a:t>Should have no side effects</a:t>
            </a:r>
          </a:p>
          <a:p>
            <a:pPr lvl="2"/>
            <a:r>
              <a:rPr lang="en-US" altLang="en-US" dirty="0"/>
              <a:t>Parameters in resource (URI)</a:t>
            </a:r>
          </a:p>
          <a:p>
            <a:r>
              <a:rPr lang="en-US" altLang="en-US" dirty="0"/>
              <a:t>POST</a:t>
            </a:r>
          </a:p>
          <a:p>
            <a:pPr lvl="2"/>
            <a:r>
              <a:rPr lang="en-US" altLang="en-US" dirty="0"/>
              <a:t>Send data (from client to server)</a:t>
            </a:r>
          </a:p>
          <a:p>
            <a:pPr lvl="2"/>
            <a:r>
              <a:rPr lang="en-US" altLang="en-US" dirty="0"/>
              <a:t>Parameters in body</a:t>
            </a:r>
          </a:p>
          <a:p>
            <a:r>
              <a:rPr lang="en-US" altLang="en-US" dirty="0"/>
              <a:t>PUT</a:t>
            </a:r>
          </a:p>
          <a:p>
            <a:pPr lvl="2"/>
            <a:r>
              <a:rPr lang="en-US" altLang="en-US" dirty="0"/>
              <a:t>Replace data (sent from client to server)</a:t>
            </a:r>
          </a:p>
          <a:p>
            <a:r>
              <a:rPr lang="en-US" altLang="en-US" dirty="0"/>
              <a:t>DELETE</a:t>
            </a:r>
          </a:p>
          <a:p>
            <a:pPr lvl="2"/>
            <a:r>
              <a:rPr lang="en-US" altLang="en-US" dirty="0"/>
              <a:t>Removes data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GET, PUT &amp; DELETE are idempotent</a:t>
            </a:r>
          </a:p>
        </p:txBody>
      </p:sp>
    </p:spTree>
    <p:extLst>
      <p:ext uri="{BB962C8B-B14F-4D97-AF65-F5344CB8AC3E}">
        <p14:creationId xmlns:p14="http://schemas.microsoft.com/office/powerpoint/2010/main" val="175477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HTTP Verbs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Pladsholder til indhold 2">
            <a:extLst>
              <a:ext uri="{FF2B5EF4-FFF2-40B4-BE49-F238E27FC236}">
                <a16:creationId xmlns:a16="http://schemas.microsoft.com/office/drawing/2014/main" id="{DBFC4FAA-DC36-46C6-991F-56024904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4744"/>
            <a:ext cx="7270700" cy="5112568"/>
          </a:xfrm>
        </p:spPr>
        <p:txBody>
          <a:bodyPr/>
          <a:lstStyle/>
          <a:p>
            <a:r>
              <a:rPr lang="en-US" altLang="en-US" dirty="0"/>
              <a:t>HEAD</a:t>
            </a:r>
          </a:p>
          <a:p>
            <a:pPr lvl="1"/>
            <a:r>
              <a:rPr lang="en-US" altLang="en-US" dirty="0"/>
              <a:t>Same as GET, but transfers status and header only</a:t>
            </a:r>
          </a:p>
          <a:p>
            <a:r>
              <a:rPr lang="en-US" altLang="en-US" dirty="0"/>
              <a:t>CONNECT</a:t>
            </a:r>
          </a:p>
          <a:p>
            <a:pPr lvl="1"/>
            <a:r>
              <a:rPr lang="en-US" altLang="en-US" dirty="0"/>
              <a:t>Establishes a tunnel identified by URI</a:t>
            </a:r>
          </a:p>
          <a:p>
            <a:r>
              <a:rPr lang="en-US" altLang="en-US" dirty="0"/>
              <a:t>OPTIONS</a:t>
            </a:r>
          </a:p>
          <a:p>
            <a:pPr lvl="1"/>
            <a:r>
              <a:rPr lang="en-US" altLang="en-US" dirty="0"/>
              <a:t>Describes communication options for target</a:t>
            </a:r>
          </a:p>
          <a:p>
            <a:r>
              <a:rPr lang="en-US" altLang="en-US" dirty="0"/>
              <a:t>TRACE</a:t>
            </a:r>
          </a:p>
          <a:p>
            <a:pPr lvl="1"/>
            <a:r>
              <a:rPr lang="en-US" altLang="en-US" dirty="0"/>
              <a:t>Performs a message loop-back test along the path to the target</a:t>
            </a:r>
          </a:p>
          <a:p>
            <a:pPr lvl="1"/>
            <a:r>
              <a:rPr lang="en-US" altLang="en-US" dirty="0"/>
              <a:t>Let’s try CMD tracert</a:t>
            </a:r>
          </a:p>
        </p:txBody>
      </p:sp>
    </p:spTree>
    <p:extLst>
      <p:ext uri="{BB962C8B-B14F-4D97-AF65-F5344CB8AC3E}">
        <p14:creationId xmlns:p14="http://schemas.microsoft.com/office/powerpoint/2010/main" val="1619112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Trace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8AB9482-E00D-47D0-898B-916A635E5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14" y="1340768"/>
            <a:ext cx="8158772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29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HTTP Resource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Pladsholder til indhold 2">
            <a:extLst>
              <a:ext uri="{FF2B5EF4-FFF2-40B4-BE49-F238E27FC236}">
                <a16:creationId xmlns:a16="http://schemas.microsoft.com/office/drawing/2014/main" id="{DBFC4FAA-DC36-46C6-991F-56024904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4744"/>
            <a:ext cx="7270700" cy="5112568"/>
          </a:xfrm>
        </p:spPr>
        <p:txBody>
          <a:bodyPr/>
          <a:lstStyle/>
          <a:p>
            <a:r>
              <a:rPr lang="en-US" altLang="en-US" dirty="0"/>
              <a:t>Regular</a:t>
            </a:r>
          </a:p>
          <a:p>
            <a:pPr lvl="1"/>
            <a:r>
              <a:rPr lang="en-US" altLang="en-US" dirty="0" err="1"/>
              <a:t>gp?product</a:t>
            </a:r>
            <a:r>
              <a:rPr lang="en-US" altLang="en-US" dirty="0"/>
              <a:t>=1234&amp;comment=4321</a:t>
            </a:r>
          </a:p>
          <a:p>
            <a:pPr lvl="2"/>
            <a:r>
              <a:rPr lang="en-US" altLang="en-US" dirty="0"/>
              <a:t>url?key1=value1&amp;key2=value2&amp;key3=value3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RESTful</a:t>
            </a:r>
          </a:p>
          <a:p>
            <a:pPr lvl="1"/>
            <a:r>
              <a:rPr lang="en-US" altLang="en-US" dirty="0" err="1"/>
              <a:t>gp</a:t>
            </a:r>
            <a:r>
              <a:rPr lang="en-US" altLang="en-US" dirty="0"/>
              <a:t>/product/1234/comment/4321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776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Install PHP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59" y="1125539"/>
            <a:ext cx="8086353" cy="518378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b="1" dirty="0"/>
              <a:t>Mac (this should be the same on Linux, but I only tried it on Mac) </a:t>
            </a:r>
          </a:p>
          <a:p>
            <a:pPr marL="0" indent="0">
              <a:buNone/>
            </a:pPr>
            <a:r>
              <a:rPr lang="en-US" altLang="en-US" sz="2000" dirty="0"/>
              <a:t>- Open the terminal (press </a:t>
            </a:r>
            <a:r>
              <a:rPr lang="en-US" altLang="en-US" sz="2000" dirty="0" err="1"/>
              <a:t>cmd</a:t>
            </a:r>
            <a:r>
              <a:rPr lang="en-US" altLang="en-US" sz="2000" dirty="0"/>
              <a:t> +space to open spotlight, write terminal, press enter) </a:t>
            </a:r>
          </a:p>
          <a:p>
            <a:pPr marL="0" indent="0">
              <a:buNone/>
            </a:pPr>
            <a:r>
              <a:rPr lang="en-US" altLang="en-US" sz="2000" dirty="0"/>
              <a:t>- Write everything after the colon in a single line and press enter: /</a:t>
            </a:r>
            <a:r>
              <a:rPr lang="en-US" altLang="en-US" sz="2000" dirty="0" err="1"/>
              <a:t>usr</a:t>
            </a:r>
            <a:r>
              <a:rPr lang="en-US" altLang="en-US" sz="2000" dirty="0"/>
              <a:t>/bin/ruby -e "$(curl -</a:t>
            </a:r>
            <a:r>
              <a:rPr lang="en-US" altLang="en-US" sz="2000" dirty="0" err="1"/>
              <a:t>fsSL</a:t>
            </a:r>
            <a:r>
              <a:rPr lang="en-US" altLang="en-US" sz="2000" dirty="0"/>
              <a:t> https://raw.githubusercontent.com/Homebrew/install/master/install)" </a:t>
            </a:r>
          </a:p>
          <a:p>
            <a:pPr marL="0" indent="0">
              <a:buNone/>
            </a:pPr>
            <a:r>
              <a:rPr lang="en-US" altLang="en-US" sz="2000" dirty="0"/>
              <a:t>    - This will install "Homebrew" on your computer along with XCode command line tools. It can take a good chunk of time, so be patient. </a:t>
            </a:r>
          </a:p>
          <a:p>
            <a:pPr marL="0" indent="0">
              <a:buNone/>
            </a:pPr>
            <a:r>
              <a:rPr lang="en-US" altLang="en-US" sz="2000" dirty="0"/>
              <a:t>    - You might need to press enter an extra time and put in your system-password. </a:t>
            </a:r>
          </a:p>
          <a:p>
            <a:pPr marL="0" indent="0">
              <a:buNone/>
            </a:pPr>
            <a:r>
              <a:rPr lang="en-US" altLang="en-US" sz="2000" dirty="0"/>
              <a:t>    - If something fails, just try again </a:t>
            </a:r>
          </a:p>
          <a:p>
            <a:pPr marL="0" indent="0">
              <a:buNone/>
            </a:pPr>
            <a:r>
              <a:rPr lang="en-US" altLang="en-US" sz="2000" dirty="0"/>
              <a:t>- To install PHP via Homebrew write the following in the terminal: brew install php73 </a:t>
            </a:r>
          </a:p>
          <a:p>
            <a:pPr marL="0" indent="0">
              <a:buNone/>
            </a:pPr>
            <a:r>
              <a:rPr lang="en-US" altLang="en-US" sz="2000" dirty="0"/>
              <a:t>- Keep Homebrew, as you will use it to install MariaDB later on 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8078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HTTP Version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Pladsholder til indhold 2">
            <a:extLst>
              <a:ext uri="{FF2B5EF4-FFF2-40B4-BE49-F238E27FC236}">
                <a16:creationId xmlns:a16="http://schemas.microsoft.com/office/drawing/2014/main" id="{DBFC4FAA-DC36-46C6-991F-56024904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996875"/>
            <a:ext cx="7270700" cy="5528469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Different versions have different behavior:</a:t>
            </a:r>
          </a:p>
          <a:p>
            <a:r>
              <a:rPr lang="en-US" altLang="en-US" dirty="0"/>
              <a:t>1991: HTTP 0.9</a:t>
            </a:r>
          </a:p>
          <a:p>
            <a:pPr lvl="2"/>
            <a:r>
              <a:rPr lang="en-US" altLang="en-US" dirty="0"/>
              <a:t>Single line protocol with no headers.</a:t>
            </a:r>
          </a:p>
          <a:p>
            <a:pPr lvl="2"/>
            <a:r>
              <a:rPr lang="en-US" altLang="en-US" dirty="0"/>
              <a:t>Only GET supported: GET index.html</a:t>
            </a:r>
          </a:p>
          <a:p>
            <a:r>
              <a:rPr lang="en-US" altLang="en-US" dirty="0"/>
              <a:t>1996: HTTP 1.0</a:t>
            </a:r>
          </a:p>
          <a:p>
            <a:pPr lvl="2"/>
            <a:r>
              <a:rPr lang="en-US" altLang="en-US" dirty="0"/>
              <a:t>Added headers, and a version string</a:t>
            </a:r>
          </a:p>
          <a:p>
            <a:r>
              <a:rPr lang="en-US" altLang="en-US" dirty="0"/>
              <a:t>1999: HTTP 1.1</a:t>
            </a:r>
          </a:p>
          <a:p>
            <a:pPr lvl="2"/>
            <a:r>
              <a:rPr lang="en-US" altLang="en-US" dirty="0"/>
              <a:t>Connection keep-alive by default</a:t>
            </a:r>
          </a:p>
          <a:p>
            <a:pPr lvl="2"/>
            <a:r>
              <a:rPr lang="en-US" altLang="en-US" dirty="0"/>
              <a:t>Additional caching mechanisms</a:t>
            </a:r>
          </a:p>
          <a:p>
            <a:pPr lvl="2"/>
            <a:r>
              <a:rPr lang="en-US" altLang="en-US" b="1" u="sng" dirty="0"/>
              <a:t>Primary HTTP version used today</a:t>
            </a:r>
          </a:p>
          <a:p>
            <a:r>
              <a:rPr lang="en-US" altLang="en-US" dirty="0"/>
              <a:t>2015: HTTP 2.0</a:t>
            </a:r>
          </a:p>
          <a:p>
            <a:pPr lvl="2"/>
            <a:r>
              <a:rPr lang="en-US" altLang="en-US" dirty="0"/>
              <a:t>Binary framing</a:t>
            </a:r>
          </a:p>
          <a:p>
            <a:pPr lvl="2"/>
            <a:r>
              <a:rPr lang="en-US" altLang="en-US" dirty="0"/>
              <a:t>Header compression</a:t>
            </a:r>
          </a:p>
          <a:p>
            <a:pPr lvl="2"/>
            <a:r>
              <a:rPr lang="en-US" altLang="en-US" dirty="0"/>
              <a:t>General optimizations</a:t>
            </a:r>
          </a:p>
        </p:txBody>
      </p:sp>
    </p:spTree>
    <p:extLst>
      <p:ext uri="{BB962C8B-B14F-4D97-AF65-F5344CB8AC3E}">
        <p14:creationId xmlns:p14="http://schemas.microsoft.com/office/powerpoint/2010/main" val="40838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HTTP Headers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Pladsholder til indhold 2">
            <a:extLst>
              <a:ext uri="{FF2B5EF4-FFF2-40B4-BE49-F238E27FC236}">
                <a16:creationId xmlns:a16="http://schemas.microsoft.com/office/drawing/2014/main" id="{DBFC4FAA-DC36-46C6-991F-56024904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4744"/>
            <a:ext cx="7270700" cy="5112568"/>
          </a:xfrm>
        </p:spPr>
        <p:txBody>
          <a:bodyPr/>
          <a:lstStyle/>
          <a:p>
            <a:r>
              <a:rPr lang="en-US" altLang="en-US" dirty="0"/>
              <a:t>Request specific format:</a:t>
            </a:r>
          </a:p>
          <a:p>
            <a:endParaRPr lang="en-US" altLang="en-US" dirty="0"/>
          </a:p>
          <a:p>
            <a:r>
              <a:rPr lang="en-US" altLang="en-US" dirty="0"/>
              <a:t>Request secondary format if first is not available</a:t>
            </a:r>
          </a:p>
          <a:p>
            <a:endParaRPr lang="en-US" altLang="en-US" dirty="0"/>
          </a:p>
          <a:p>
            <a:r>
              <a:rPr lang="en-US" altLang="en-US" dirty="0"/>
              <a:t>Request preferred encoding</a:t>
            </a:r>
          </a:p>
          <a:p>
            <a:endParaRPr lang="en-US" altLang="en-US" dirty="0"/>
          </a:p>
          <a:p>
            <a:r>
              <a:rPr lang="en-US" altLang="en-US" dirty="0"/>
              <a:t>Request preferred language</a:t>
            </a:r>
          </a:p>
          <a:p>
            <a:endParaRPr lang="en-US" altLang="en-US" dirty="0"/>
          </a:p>
          <a:p>
            <a:r>
              <a:rPr lang="en-US" altLang="en-US" dirty="0"/>
              <a:t>User-Agent (usually set by browser)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6F7EEC1-39CD-43BB-B704-63EE7598373B}"/>
              </a:ext>
            </a:extLst>
          </p:cNvPr>
          <p:cNvSpPr/>
          <p:nvPr/>
        </p:nvSpPr>
        <p:spPr>
          <a:xfrm>
            <a:off x="1331640" y="1628800"/>
            <a:ext cx="583264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Accept: text/html</a:t>
            </a:r>
            <a:endParaRPr lang="da-DK" sz="1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84091A-D166-4EE0-862A-730657A8BC08}"/>
              </a:ext>
            </a:extLst>
          </p:cNvPr>
          <p:cNvSpPr/>
          <p:nvPr/>
        </p:nvSpPr>
        <p:spPr>
          <a:xfrm>
            <a:off x="1331640" y="2498859"/>
            <a:ext cx="583264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Accept: application/</a:t>
            </a:r>
            <a:r>
              <a:rPr lang="en-US" sz="1800" dirty="0" err="1"/>
              <a:t>json,application</a:t>
            </a:r>
            <a:r>
              <a:rPr lang="en-US" sz="1800" dirty="0"/>
              <a:t>/xml</a:t>
            </a:r>
            <a:endParaRPr lang="da-DK" sz="1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021F42-2C46-4D47-8503-2DBE728F27AB}"/>
              </a:ext>
            </a:extLst>
          </p:cNvPr>
          <p:cNvSpPr/>
          <p:nvPr/>
        </p:nvSpPr>
        <p:spPr>
          <a:xfrm>
            <a:off x="1331640" y="3381806"/>
            <a:ext cx="583264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Accept-Encoding: bzip2,gzip</a:t>
            </a:r>
            <a:endParaRPr lang="da-DK" sz="1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3F5D30-B719-4CFE-ADD0-642C0D231780}"/>
              </a:ext>
            </a:extLst>
          </p:cNvPr>
          <p:cNvSpPr/>
          <p:nvPr/>
        </p:nvSpPr>
        <p:spPr>
          <a:xfrm>
            <a:off x="1331640" y="4270716"/>
            <a:ext cx="583264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Accept-Language: dk, es, </a:t>
            </a:r>
            <a:r>
              <a:rPr lang="en-US" sz="1800" dirty="0" err="1"/>
              <a:t>en</a:t>
            </a:r>
            <a:r>
              <a:rPr lang="en-US" sz="1800" dirty="0"/>
              <a:t>-US</a:t>
            </a:r>
            <a:endParaRPr lang="da-DK" sz="18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1585BC-A2EC-42CA-ACAE-34B9E2C6CD55}"/>
              </a:ext>
            </a:extLst>
          </p:cNvPr>
          <p:cNvSpPr/>
          <p:nvPr/>
        </p:nvSpPr>
        <p:spPr>
          <a:xfrm>
            <a:off x="1331640" y="5140774"/>
            <a:ext cx="5832648" cy="1024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User-Agent: Mozilla/5.0 (Windows NT 10.0; Win64; x64) </a:t>
            </a:r>
            <a:r>
              <a:rPr lang="en-US" sz="1800" dirty="0" err="1"/>
              <a:t>AppleWebKit</a:t>
            </a:r>
            <a:r>
              <a:rPr lang="en-US" sz="1800" dirty="0"/>
              <a:t>/537.36 (KHTML, like Gecko) Chrome/71.0.3578.98 Safari/537.36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649019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HTTP Status Codes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598288-E635-4503-999D-0523DF88D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747"/>
            <a:ext cx="9144000" cy="5483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91F91C-6C40-4F0C-9A00-C220F75AB7FF}"/>
              </a:ext>
            </a:extLst>
          </p:cNvPr>
          <p:cNvSpPr txBox="1"/>
          <p:nvPr/>
        </p:nvSpPr>
        <p:spPr>
          <a:xfrm>
            <a:off x="2267744" y="6293331"/>
            <a:ext cx="4807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https://www.restapitutorial.com/httpstatuscodes.html</a:t>
            </a:r>
            <a:r>
              <a:rPr lang="en-US" sz="1400" dirty="0"/>
              <a:t> 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1263505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HTTP Request Body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Pladsholder til indhold 2">
            <a:extLst>
              <a:ext uri="{FF2B5EF4-FFF2-40B4-BE49-F238E27FC236}">
                <a16:creationId xmlns:a16="http://schemas.microsoft.com/office/drawing/2014/main" id="{DBFC4FAA-DC36-46C6-991F-56024904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996875"/>
            <a:ext cx="7270700" cy="5528469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PUT &amp; POST request typically have a body. HTML forms usually results in a POST request with a </a:t>
            </a:r>
            <a:r>
              <a:rPr lang="en-US" altLang="en-US" dirty="0">
                <a:solidFill>
                  <a:schemeClr val="accent1"/>
                </a:solidFill>
              </a:rPr>
              <a:t>x-www-form-</a:t>
            </a:r>
            <a:r>
              <a:rPr lang="en-US" altLang="en-US" dirty="0" err="1">
                <a:solidFill>
                  <a:schemeClr val="accent1"/>
                </a:solidFill>
              </a:rPr>
              <a:t>urlencoded</a:t>
            </a:r>
            <a:r>
              <a:rPr lang="en-US" altLang="en-US" dirty="0"/>
              <a:t> type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B2EF31-50E6-4203-A556-375524896B57}"/>
              </a:ext>
            </a:extLst>
          </p:cNvPr>
          <p:cNvSpPr/>
          <p:nvPr/>
        </p:nvSpPr>
        <p:spPr>
          <a:xfrm>
            <a:off x="1033932" y="2852936"/>
            <a:ext cx="7006233" cy="309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POST</a:t>
            </a:r>
            <a:r>
              <a:rPr lang="en-US" sz="1600" dirty="0"/>
              <a:t> /post HTTP/1.1</a:t>
            </a:r>
          </a:p>
          <a:p>
            <a:r>
              <a:rPr lang="en-US" sz="1600" dirty="0"/>
              <a:t>Host: url.org</a:t>
            </a:r>
          </a:p>
          <a:p>
            <a:r>
              <a:rPr lang="en-US" sz="1600" dirty="0"/>
              <a:t>User-Agent: Mozilla/5.0 (Windows NT 10.0; Win64; x64) </a:t>
            </a:r>
            <a:r>
              <a:rPr lang="en-US" sz="1600" dirty="0" err="1"/>
              <a:t>AppleWebKit</a:t>
            </a:r>
            <a:r>
              <a:rPr lang="en-US" sz="1600" dirty="0"/>
              <a:t>/537.36 (KHTML, like Gecko) Chrome/71.0.3578.98 Safari/537.36</a:t>
            </a:r>
          </a:p>
          <a:p>
            <a:r>
              <a:rPr lang="en-US" sz="1600" dirty="0"/>
              <a:t>Accept: */*</a:t>
            </a:r>
          </a:p>
          <a:p>
            <a:r>
              <a:rPr lang="en-US" sz="1600" dirty="0"/>
              <a:t>Content-Length: 18</a:t>
            </a:r>
          </a:p>
          <a:p>
            <a:r>
              <a:rPr lang="en-US" sz="1600" dirty="0"/>
              <a:t>Content-Type: application/x-www-form-</a:t>
            </a:r>
            <a:r>
              <a:rPr lang="en-US" sz="1600" dirty="0" err="1"/>
              <a:t>urlencoded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user=</a:t>
            </a:r>
            <a:r>
              <a:rPr lang="en-US" sz="1600" dirty="0" err="1"/>
              <a:t>bo&amp;comment</a:t>
            </a:r>
            <a:r>
              <a:rPr lang="en-US" sz="1600" dirty="0"/>
              <a:t>=Hi</a:t>
            </a:r>
          </a:p>
          <a:p>
            <a:endParaRPr lang="da-DK" sz="900" dirty="0"/>
          </a:p>
        </p:txBody>
      </p:sp>
    </p:spTree>
    <p:extLst>
      <p:ext uri="{BB962C8B-B14F-4D97-AF65-F5344CB8AC3E}">
        <p14:creationId xmlns:p14="http://schemas.microsoft.com/office/powerpoint/2010/main" val="2534871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HTTP in action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Pladsholder til indhold 2">
            <a:extLst>
              <a:ext uri="{FF2B5EF4-FFF2-40B4-BE49-F238E27FC236}">
                <a16:creationId xmlns:a16="http://schemas.microsoft.com/office/drawing/2014/main" id="{DBFC4FAA-DC36-46C6-991F-56024904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4744"/>
            <a:ext cx="7414716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chemeClr val="accent1"/>
                </a:solidFill>
              </a:rPr>
              <a:t>Let’s try Chromes “network” tab</a:t>
            </a: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5CE52C-C77C-4930-80D8-07500EA4C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3" y="2060848"/>
            <a:ext cx="9109107" cy="707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65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1"/>
                </a:solidFill>
              </a:rPr>
              <a:t>HTTP</a:t>
            </a:r>
            <a:r>
              <a:rPr lang="en-US" altLang="en-US" sz="3200" dirty="0"/>
              <a:t> vs </a:t>
            </a:r>
            <a:r>
              <a:rPr lang="en-US" altLang="en-US" sz="3200" dirty="0">
                <a:solidFill>
                  <a:schemeClr val="accent2"/>
                </a:solidFill>
              </a:rPr>
              <a:t>HTTPS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Pladsholder til indhold 2">
            <a:extLst>
              <a:ext uri="{FF2B5EF4-FFF2-40B4-BE49-F238E27FC236}">
                <a16:creationId xmlns:a16="http://schemas.microsoft.com/office/drawing/2014/main" id="{DBFC4FAA-DC36-46C6-991F-56024904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4744"/>
            <a:ext cx="7414716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err="1">
                <a:solidFill>
                  <a:schemeClr val="accent1"/>
                </a:solidFill>
              </a:rPr>
              <a:t>HyperText</a:t>
            </a:r>
            <a:r>
              <a:rPr lang="en-US" altLang="en-US" dirty="0">
                <a:solidFill>
                  <a:schemeClr val="accent1"/>
                </a:solidFill>
              </a:rPr>
              <a:t> Transfer Protocol </a:t>
            </a:r>
            <a:r>
              <a:rPr lang="en-US" altLang="en-US" dirty="0">
                <a:solidFill>
                  <a:schemeClr val="accent2"/>
                </a:solidFill>
              </a:rPr>
              <a:t>Secure</a:t>
            </a:r>
            <a:r>
              <a:rPr lang="en-US" altLang="en-US" dirty="0"/>
              <a:t>:</a:t>
            </a:r>
          </a:p>
          <a:p>
            <a:r>
              <a:rPr lang="en-US" altLang="en-US" dirty="0"/>
              <a:t>Means trusted SSL certificate is in place</a:t>
            </a:r>
          </a:p>
          <a:p>
            <a:pPr lvl="2"/>
            <a:r>
              <a:rPr lang="en-US" altLang="en-US" dirty="0"/>
              <a:t>Anyone can get one</a:t>
            </a:r>
          </a:p>
          <a:p>
            <a:pPr lvl="2"/>
            <a:r>
              <a:rPr lang="en-US" altLang="en-US" dirty="0"/>
              <a:t>TLS is an updated version, but we still call it SSL</a:t>
            </a:r>
          </a:p>
          <a:p>
            <a:pPr lvl="2"/>
            <a:r>
              <a:rPr lang="en-US" altLang="en-US" dirty="0"/>
              <a:t>Stands for Secure Socket Layer, Transport Layer Security</a:t>
            </a:r>
          </a:p>
          <a:p>
            <a:r>
              <a:rPr lang="en-US" altLang="en-US" dirty="0"/>
              <a:t>Requests and responses are scrambled and encrypted</a:t>
            </a:r>
          </a:p>
          <a:p>
            <a:pPr lvl="2"/>
            <a:r>
              <a:rPr lang="en-US" altLang="en-US" dirty="0"/>
              <a:t>Stored data is not</a:t>
            </a:r>
          </a:p>
          <a:p>
            <a:r>
              <a:rPr lang="en-US" altLang="en-US" dirty="0"/>
              <a:t>Uses port </a:t>
            </a:r>
            <a:r>
              <a:rPr lang="en-US" altLang="en-US" dirty="0">
                <a:solidFill>
                  <a:schemeClr val="accent2"/>
                </a:solidFill>
              </a:rPr>
              <a:t>443</a:t>
            </a:r>
            <a:r>
              <a:rPr lang="en-US" altLang="en-US" dirty="0"/>
              <a:t> instead of port </a:t>
            </a:r>
            <a:r>
              <a:rPr lang="en-US" altLang="en-US" dirty="0">
                <a:solidFill>
                  <a:schemeClr val="accent2"/>
                </a:solidFill>
              </a:rPr>
              <a:t>80</a:t>
            </a:r>
          </a:p>
          <a:p>
            <a:r>
              <a:rPr lang="en-US" altLang="en-US" dirty="0"/>
              <a:t>Increases SEO ranking </a:t>
            </a:r>
          </a:p>
          <a:p>
            <a:r>
              <a:rPr lang="en-US" altLang="en-US" dirty="0"/>
              <a:t>Browsers warn users not to use </a:t>
            </a:r>
            <a:r>
              <a:rPr lang="en-US" altLang="en-US" dirty="0">
                <a:solidFill>
                  <a:schemeClr val="accent1"/>
                </a:solidFill>
              </a:rPr>
              <a:t>HTTP</a:t>
            </a:r>
          </a:p>
          <a:p>
            <a:endParaRPr lang="en-US" altLang="en-US" dirty="0"/>
          </a:p>
          <a:p>
            <a:pPr lvl="2"/>
            <a:r>
              <a:rPr lang="en-US" altLang="en-US" dirty="0">
                <a:hlinkClick r:id="rId3"/>
              </a:rPr>
              <a:t>https://www.guru99.com/difference-http-vs-https.html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0113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1"/>
                </a:solidFill>
              </a:rPr>
              <a:t>HTTP</a:t>
            </a:r>
            <a:r>
              <a:rPr lang="en-US" altLang="en-US" sz="3200" dirty="0"/>
              <a:t> vs </a:t>
            </a:r>
            <a:r>
              <a:rPr lang="en-US" altLang="en-US" sz="3200" dirty="0">
                <a:solidFill>
                  <a:schemeClr val="accent2"/>
                </a:solidFill>
              </a:rPr>
              <a:t>HTTPS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https://www.guru99.com/images/1/053018_0552_HTTPvsHTTPS1.png">
            <a:extLst>
              <a:ext uri="{FF2B5EF4-FFF2-40B4-BE49-F238E27FC236}">
                <a16:creationId xmlns:a16="http://schemas.microsoft.com/office/drawing/2014/main" id="{90BF7491-D800-43D3-B49E-4B7554DD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413"/>
            <a:ext cx="621982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56A1E5-18C0-4A3F-A0C3-28F4CB28BE5A}"/>
              </a:ext>
            </a:extLst>
          </p:cNvPr>
          <p:cNvSpPr txBox="1"/>
          <p:nvPr/>
        </p:nvSpPr>
        <p:spPr>
          <a:xfrm>
            <a:off x="1547664" y="5301208"/>
            <a:ext cx="5516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</a:t>
            </a:r>
            <a:r>
              <a:rPr lang="en-US" sz="1600" dirty="0">
                <a:hlinkClick r:id="rId4"/>
              </a:rPr>
              <a:t>https://www.guru99.com/difference-http-vs-https.html</a:t>
            </a:r>
            <a:r>
              <a:rPr lang="en-US" sz="1600" dirty="0"/>
              <a:t> </a:t>
            </a:r>
            <a:endParaRPr lang="da-DK" sz="1600" dirty="0"/>
          </a:p>
        </p:txBody>
      </p:sp>
      <p:pic>
        <p:nvPicPr>
          <p:cNvPr id="6148" name="Picture 4" descr="Image result for ssl certificate png">
            <a:extLst>
              <a:ext uri="{FF2B5EF4-FFF2-40B4-BE49-F238E27FC236}">
                <a16:creationId xmlns:a16="http://schemas.microsoft.com/office/drawing/2014/main" id="{E60E3632-3793-4384-80CD-FAE817335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36274"/>
            <a:ext cx="918989" cy="91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991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Other Protocols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Pladsholder til indhold 2">
            <a:extLst>
              <a:ext uri="{FF2B5EF4-FFF2-40B4-BE49-F238E27FC236}">
                <a16:creationId xmlns:a16="http://schemas.microsoft.com/office/drawing/2014/main" id="{DBFC4FAA-DC36-46C6-991F-56024904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4744"/>
            <a:ext cx="7414716" cy="5184576"/>
          </a:xfrm>
        </p:spPr>
        <p:txBody>
          <a:bodyPr/>
          <a:lstStyle/>
          <a:p>
            <a:r>
              <a:rPr lang="en-US" altLang="en-US" b="1" dirty="0"/>
              <a:t>FTP</a:t>
            </a:r>
          </a:p>
          <a:p>
            <a:pPr lvl="1"/>
            <a:r>
              <a:rPr lang="en-US" altLang="en-US" dirty="0"/>
              <a:t>File transfer protocol</a:t>
            </a:r>
          </a:p>
          <a:p>
            <a:pPr lvl="1"/>
            <a:r>
              <a:rPr lang="en-US" altLang="en-US" dirty="0"/>
              <a:t>Default way of working with files on the server</a:t>
            </a:r>
          </a:p>
          <a:p>
            <a:r>
              <a:rPr lang="en-US" altLang="en-US" b="1" dirty="0"/>
              <a:t>SMTP</a:t>
            </a:r>
          </a:p>
          <a:p>
            <a:pPr lvl="1"/>
            <a:r>
              <a:rPr lang="en-US" altLang="en-US" dirty="0"/>
              <a:t>Simple Mail Transfer Protocol</a:t>
            </a:r>
          </a:p>
          <a:p>
            <a:pPr lvl="1"/>
            <a:r>
              <a:rPr lang="en-US" altLang="en-US" dirty="0"/>
              <a:t>Default way of sending and receiving e-mails</a:t>
            </a:r>
          </a:p>
        </p:txBody>
      </p:sp>
    </p:spTree>
    <p:extLst>
      <p:ext uri="{BB962C8B-B14F-4D97-AF65-F5344CB8AC3E}">
        <p14:creationId xmlns:p14="http://schemas.microsoft.com/office/powerpoint/2010/main" val="4092905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The URL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2622189A-75D8-49D6-BC18-68EC00785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4744"/>
            <a:ext cx="7414716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chemeClr val="accent1"/>
                </a:solidFill>
              </a:rPr>
              <a:t>http://</a:t>
            </a:r>
            <a:r>
              <a:rPr lang="en-US" altLang="en-US" dirty="0">
                <a:solidFill>
                  <a:schemeClr val="accent6"/>
                </a:solidFill>
              </a:rPr>
              <a:t>www.</a:t>
            </a:r>
            <a:r>
              <a:rPr lang="en-US" altLang="en-US" dirty="0">
                <a:solidFill>
                  <a:schemeClr val="accent3"/>
                </a:solidFill>
              </a:rPr>
              <a:t>fuzzball</a:t>
            </a:r>
            <a:r>
              <a:rPr lang="en-US" altLang="en-US" dirty="0">
                <a:solidFill>
                  <a:schemeClr val="accent4"/>
                </a:solidFill>
              </a:rPr>
              <a:t>.nu</a:t>
            </a:r>
            <a:r>
              <a:rPr lang="en-US" altLang="en-US" dirty="0">
                <a:solidFill>
                  <a:schemeClr val="accent5"/>
                </a:solidFill>
              </a:rPr>
              <a:t>/Project/simplevote/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index.html</a:t>
            </a:r>
          </a:p>
          <a:p>
            <a:r>
              <a:rPr lang="en-US" altLang="en-US" dirty="0">
                <a:solidFill>
                  <a:schemeClr val="accent1"/>
                </a:solidFill>
              </a:rPr>
              <a:t>HTTP protocol</a:t>
            </a:r>
          </a:p>
          <a:p>
            <a:r>
              <a:rPr lang="en-US" altLang="en-US" dirty="0">
                <a:solidFill>
                  <a:schemeClr val="accent6"/>
                </a:solidFill>
              </a:rPr>
              <a:t>World-wide-web (indicates website)</a:t>
            </a:r>
          </a:p>
          <a:p>
            <a:r>
              <a:rPr lang="en-US" altLang="en-US" dirty="0">
                <a:solidFill>
                  <a:schemeClr val="accent3"/>
                </a:solidFill>
              </a:rPr>
              <a:t>Domain name</a:t>
            </a:r>
          </a:p>
          <a:p>
            <a:r>
              <a:rPr lang="en-US" altLang="en-US" dirty="0">
                <a:solidFill>
                  <a:schemeClr val="accent4"/>
                </a:solidFill>
              </a:rPr>
              <a:t>Top-level domain</a:t>
            </a:r>
          </a:p>
          <a:p>
            <a:r>
              <a:rPr lang="en-US" altLang="en-US" dirty="0">
                <a:solidFill>
                  <a:schemeClr val="accent5"/>
                </a:solidFill>
              </a:rPr>
              <a:t>Mapping on server</a:t>
            </a:r>
          </a:p>
          <a:p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Specific file</a:t>
            </a:r>
          </a:p>
          <a:p>
            <a:pPr lvl="1"/>
            <a:r>
              <a:rPr lang="en-US" altLang="en-US" dirty="0"/>
              <a:t>If this address is a file path, the index.html file will be loaded automatically if it exists</a:t>
            </a:r>
          </a:p>
          <a:p>
            <a:pPr lvl="1"/>
            <a:r>
              <a:rPr lang="en-US" altLang="en-US" dirty="0"/>
              <a:t>This can easily be disabled</a:t>
            </a:r>
          </a:p>
        </p:txBody>
      </p:sp>
    </p:spTree>
    <p:extLst>
      <p:ext uri="{BB962C8B-B14F-4D97-AF65-F5344CB8AC3E}">
        <p14:creationId xmlns:p14="http://schemas.microsoft.com/office/powerpoint/2010/main" val="304441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Sessions &amp; Cookies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 descr="Image result for smartphone icon png">
            <a:extLst>
              <a:ext uri="{FF2B5EF4-FFF2-40B4-BE49-F238E27FC236}">
                <a16:creationId xmlns:a16="http://schemas.microsoft.com/office/drawing/2014/main" id="{6C9A2D5E-8F09-403F-A187-701D95D2E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4388892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erver icon png">
            <a:extLst>
              <a:ext uri="{FF2B5EF4-FFF2-40B4-BE49-F238E27FC236}">
                <a16:creationId xmlns:a16="http://schemas.microsoft.com/office/drawing/2014/main" id="{EFF2EBB9-CB2F-4242-AA9D-02BC3D76F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1052736"/>
            <a:ext cx="1574088" cy="157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3E301-FDC6-4A7E-9B4B-3AF8D254B17D}"/>
              </a:ext>
            </a:extLst>
          </p:cNvPr>
          <p:cNvCxnSpPr>
            <a:cxnSpLocks/>
          </p:cNvCxnSpPr>
          <p:nvPr/>
        </p:nvCxnSpPr>
        <p:spPr>
          <a:xfrm flipH="1">
            <a:off x="7822780" y="2708920"/>
            <a:ext cx="1" cy="1625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431DC9-946F-453A-BD46-C89405061673}"/>
              </a:ext>
            </a:extLst>
          </p:cNvPr>
          <p:cNvCxnSpPr>
            <a:cxnSpLocks/>
          </p:cNvCxnSpPr>
          <p:nvPr/>
        </p:nvCxnSpPr>
        <p:spPr>
          <a:xfrm flipV="1">
            <a:off x="7511586" y="2688312"/>
            <a:ext cx="0" cy="1647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43D9419-AA08-4531-875E-CDAC677810E9}"/>
              </a:ext>
            </a:extLst>
          </p:cNvPr>
          <p:cNvSpPr txBox="1"/>
          <p:nvPr/>
        </p:nvSpPr>
        <p:spPr>
          <a:xfrm rot="16200000">
            <a:off x="6656315" y="3340156"/>
            <a:ext cx="141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Request</a:t>
            </a:r>
            <a:endParaRPr lang="da-DK" sz="1800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3EF219-46DC-43B3-95CC-78222958CE0D}"/>
              </a:ext>
            </a:extLst>
          </p:cNvPr>
          <p:cNvSpPr txBox="1"/>
          <p:nvPr/>
        </p:nvSpPr>
        <p:spPr>
          <a:xfrm rot="5400000">
            <a:off x="7188029" y="3333252"/>
            <a:ext cx="161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Response</a:t>
            </a:r>
            <a:endParaRPr lang="da-DK" sz="18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E176C-9555-485A-99D8-C20C4FFF87C0}"/>
              </a:ext>
            </a:extLst>
          </p:cNvPr>
          <p:cNvSpPr txBox="1"/>
          <p:nvPr/>
        </p:nvSpPr>
        <p:spPr>
          <a:xfrm rot="5400000">
            <a:off x="7529810" y="1504721"/>
            <a:ext cx="1762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SESSION</a:t>
            </a:r>
            <a:endParaRPr lang="da-DK" sz="3600" dirty="0">
              <a:solidFill>
                <a:schemeClr val="accent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E6F56B-A0C2-49E4-9760-7806F3275A06}"/>
              </a:ext>
            </a:extLst>
          </p:cNvPr>
          <p:cNvSpPr txBox="1"/>
          <p:nvPr/>
        </p:nvSpPr>
        <p:spPr>
          <a:xfrm rot="5400000">
            <a:off x="7588897" y="4929822"/>
            <a:ext cx="162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COOKIE</a:t>
            </a:r>
            <a:endParaRPr lang="da-DK" sz="3600" dirty="0">
              <a:solidFill>
                <a:schemeClr val="accent1"/>
              </a:solidFill>
            </a:endParaRPr>
          </a:p>
        </p:txBody>
      </p:sp>
      <p:sp>
        <p:nvSpPr>
          <p:cNvPr id="32" name="Pladsholder til indhold 2">
            <a:extLst>
              <a:ext uri="{FF2B5EF4-FFF2-40B4-BE49-F238E27FC236}">
                <a16:creationId xmlns:a16="http://schemas.microsoft.com/office/drawing/2014/main" id="{38C83C23-1CC3-4132-B17A-0DCB66794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9"/>
            <a:ext cx="6021685" cy="5183782"/>
          </a:xfrm>
        </p:spPr>
        <p:txBody>
          <a:bodyPr/>
          <a:lstStyle/>
          <a:p>
            <a:r>
              <a:rPr lang="en-US" altLang="en-US" dirty="0"/>
              <a:t>Sessions are stored on the server</a:t>
            </a:r>
          </a:p>
          <a:p>
            <a:pPr lvl="1"/>
            <a:r>
              <a:rPr lang="en-US" altLang="en-US" dirty="0"/>
              <a:t>invisible to the user</a:t>
            </a:r>
          </a:p>
          <a:p>
            <a:pPr lvl="2"/>
            <a:r>
              <a:rPr lang="en-US" altLang="en-US" dirty="0"/>
              <a:t>Reliable</a:t>
            </a:r>
          </a:p>
          <a:p>
            <a:r>
              <a:rPr lang="en-US" altLang="en-US" dirty="0"/>
              <a:t>Cookies are stores on the client and thus</a:t>
            </a:r>
          </a:p>
          <a:p>
            <a:pPr lvl="1"/>
            <a:r>
              <a:rPr lang="en-US" altLang="en-US" dirty="0"/>
              <a:t>Visible and editable by</a:t>
            </a:r>
          </a:p>
          <a:p>
            <a:pPr lvl="2"/>
            <a:r>
              <a:rPr lang="en-US" altLang="en-US" dirty="0"/>
              <a:t>User</a:t>
            </a:r>
          </a:p>
          <a:p>
            <a:pPr lvl="2"/>
            <a:r>
              <a:rPr lang="en-US" altLang="en-US" dirty="0"/>
              <a:t>Every other website</a:t>
            </a:r>
          </a:p>
          <a:p>
            <a:pPr lvl="2"/>
            <a:r>
              <a:rPr lang="en-US" altLang="en-US" dirty="0"/>
              <a:t>Commonly used by spyware</a:t>
            </a:r>
          </a:p>
          <a:p>
            <a:endParaRPr lang="en-US" altLang="en-US" dirty="0"/>
          </a:p>
          <a:p>
            <a:r>
              <a:rPr lang="en-US" altLang="en-US" dirty="0"/>
              <a:t>Sessions expire when the browser is closed</a:t>
            </a:r>
          </a:p>
          <a:p>
            <a:r>
              <a:rPr lang="en-US" altLang="en-US" dirty="0"/>
              <a:t>Session timeouts can be set</a:t>
            </a:r>
          </a:p>
          <a:p>
            <a:r>
              <a:rPr lang="en-US" altLang="en-US" dirty="0"/>
              <a:t>Session ID’s are stored in cookies</a:t>
            </a:r>
          </a:p>
        </p:txBody>
      </p:sp>
    </p:spTree>
    <p:extLst>
      <p:ext uri="{BB962C8B-B14F-4D97-AF65-F5344CB8AC3E}">
        <p14:creationId xmlns:p14="http://schemas.microsoft.com/office/powerpoint/2010/main" val="149611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Install PHP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5" y="1125538"/>
            <a:ext cx="9074150" cy="5446711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b="1" dirty="0"/>
              <a:t>Windows </a:t>
            </a:r>
          </a:p>
          <a:p>
            <a:pPr marL="0" indent="0">
              <a:buNone/>
            </a:pPr>
            <a:r>
              <a:rPr lang="en-US" altLang="en-US" sz="2000" dirty="0"/>
              <a:t>- Go to the following site: https://windows.php.net/download#php-7.3 </a:t>
            </a:r>
          </a:p>
          <a:p>
            <a:pPr marL="0" indent="0">
              <a:buNone/>
            </a:pPr>
            <a:r>
              <a:rPr lang="en-US" altLang="en-US" sz="2000" dirty="0"/>
              <a:t>- Select the link called "zip" in the second grey box for 64-bits, or in the 4th box for 32-bit windows </a:t>
            </a:r>
          </a:p>
          <a:p>
            <a:pPr marL="0" indent="0">
              <a:buNone/>
            </a:pPr>
            <a:r>
              <a:rPr lang="en-US" altLang="en-US" sz="2000" dirty="0"/>
              <a:t>- Put the content of that zip file in a folder directly on your C drive, such as C:/php </a:t>
            </a:r>
          </a:p>
          <a:p>
            <a:pPr marL="0" indent="0">
              <a:buNone/>
            </a:pPr>
            <a:r>
              <a:rPr lang="en-US" altLang="en-US" sz="2000" dirty="0"/>
              <a:t>- Inside the folder, rename the file php.ini-development to php.ini </a:t>
            </a:r>
          </a:p>
          <a:p>
            <a:pPr marL="0" indent="0">
              <a:buNone/>
            </a:pPr>
            <a:r>
              <a:rPr lang="en-US" altLang="en-US" sz="2000" dirty="0"/>
              <a:t>- Open php.ini in a text editor and change the line ;</a:t>
            </a:r>
            <a:r>
              <a:rPr lang="en-US" altLang="en-US" sz="2000" dirty="0" err="1"/>
              <a:t>extension_dir</a:t>
            </a:r>
            <a:r>
              <a:rPr lang="en-US" altLang="en-US" sz="2000" dirty="0"/>
              <a:t> = "</a:t>
            </a:r>
            <a:r>
              <a:rPr lang="en-US" altLang="en-US" sz="2000" dirty="0" err="1"/>
              <a:t>ext</a:t>
            </a:r>
            <a:r>
              <a:rPr lang="en-US" altLang="en-US" sz="2000" dirty="0"/>
              <a:t>" to </a:t>
            </a:r>
            <a:r>
              <a:rPr lang="en-US" altLang="en-US" sz="2000" dirty="0" err="1"/>
              <a:t>extension_dir</a:t>
            </a:r>
            <a:r>
              <a:rPr lang="en-US" altLang="en-US" sz="2000" dirty="0"/>
              <a:t> = "C:/php/ext" </a:t>
            </a:r>
          </a:p>
          <a:p>
            <a:pPr marL="0" indent="0">
              <a:buNone/>
            </a:pPr>
            <a:r>
              <a:rPr lang="en-US" altLang="en-US" sz="2000" dirty="0"/>
              <a:t>    - yes, the leading semicolon was removed. </a:t>
            </a:r>
          </a:p>
          <a:p>
            <a:pPr marL="0" indent="0">
              <a:buNone/>
            </a:pPr>
            <a:r>
              <a:rPr lang="en-US" altLang="en-US" sz="2000" dirty="0"/>
              <a:t>- Open the control panel and search for "Edit the system environment variables" </a:t>
            </a:r>
          </a:p>
          <a:p>
            <a:pPr marL="0" indent="0">
              <a:buNone/>
            </a:pPr>
            <a:r>
              <a:rPr lang="en-US" altLang="en-US" sz="2000" dirty="0"/>
              <a:t>- A new windows opens, and in the bottom of it, select Environment Variables </a:t>
            </a:r>
          </a:p>
          <a:p>
            <a:pPr marL="0" indent="0">
              <a:buNone/>
            </a:pPr>
            <a:r>
              <a:rPr lang="en-US" altLang="en-US" sz="2000" dirty="0"/>
              <a:t>- In the SECOND list (not the first!), select the element called "Path" and click the "Edit" button </a:t>
            </a:r>
          </a:p>
          <a:p>
            <a:pPr marL="0" indent="0">
              <a:buNone/>
            </a:pPr>
            <a:r>
              <a:rPr lang="en-US" altLang="en-US" sz="2000" dirty="0"/>
              <a:t>- Click "new" and enter the php folder path: C:/php </a:t>
            </a:r>
          </a:p>
          <a:p>
            <a:pPr marL="0" indent="0">
              <a:buNone/>
            </a:pPr>
            <a:r>
              <a:rPr lang="en-US" altLang="en-US" sz="2000" dirty="0"/>
              <a:t>- Click OK buttons until everything is closed and reboot your computer 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078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Sessions &amp; Cookies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Pladsholder til indhold 2">
            <a:extLst>
              <a:ext uri="{FF2B5EF4-FFF2-40B4-BE49-F238E27FC236}">
                <a16:creationId xmlns:a16="http://schemas.microsoft.com/office/drawing/2014/main" id="{38C83C23-1CC3-4132-B17A-0DCB66794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9"/>
            <a:ext cx="6118572" cy="1655389"/>
          </a:xfrm>
        </p:spPr>
        <p:txBody>
          <a:bodyPr/>
          <a:lstStyle/>
          <a:p>
            <a:r>
              <a:rPr lang="en-US" altLang="en-US" dirty="0"/>
              <a:t>Sites must warn you about Cookies</a:t>
            </a:r>
          </a:p>
          <a:p>
            <a:r>
              <a:rPr lang="en-US" altLang="en-US" dirty="0"/>
              <a:t>Why?</a:t>
            </a:r>
          </a:p>
          <a:p>
            <a:r>
              <a:rPr lang="en-US" altLang="en-US" dirty="0"/>
              <a:t>Why not Sessions?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032668-DE28-4C76-83F7-755AFC54B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1" y="2976220"/>
            <a:ext cx="9144000" cy="360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378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Break!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And afterwards, we will continue with: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b="1" dirty="0"/>
              <a:t>PHP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PHP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Home Page Hypertext Preprocessor</a:t>
            </a:r>
          </a:p>
          <a:p>
            <a:r>
              <a:rPr lang="en-US" dirty="0"/>
              <a:t>Backend language – runs server side</a:t>
            </a:r>
          </a:p>
          <a:p>
            <a:r>
              <a:rPr lang="en-US" dirty="0"/>
              <a:t>Defines the content that is sent to the Client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253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How do we run it?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folder that contains your project in Terminal or CMD</a:t>
            </a:r>
          </a:p>
          <a:p>
            <a:r>
              <a:rPr lang="en-US" dirty="0"/>
              <a:t>Use the following command:</a:t>
            </a:r>
          </a:p>
          <a:p>
            <a:pPr lvl="1"/>
            <a:r>
              <a:rPr lang="en-US" dirty="0"/>
              <a:t>Php –S localhost:8080</a:t>
            </a:r>
          </a:p>
          <a:p>
            <a:pPr lvl="2"/>
            <a:r>
              <a:rPr lang="en-US" dirty="0"/>
              <a:t>Localhost can be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290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PHP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75"/>
          </a:xfrm>
        </p:spPr>
        <p:txBody>
          <a:bodyPr/>
          <a:lstStyle/>
          <a:p>
            <a:r>
              <a:rPr lang="en-US" dirty="0"/>
              <a:t>A PHP file has the extension .php</a:t>
            </a:r>
          </a:p>
          <a:p>
            <a:r>
              <a:rPr lang="en-US" dirty="0"/>
              <a:t>.php files are interpreted by an Apache server</a:t>
            </a:r>
          </a:p>
          <a:p>
            <a:r>
              <a:rPr lang="en-US" dirty="0" err="1"/>
              <a:t>index.php</a:t>
            </a:r>
            <a:r>
              <a:rPr lang="en-US" dirty="0"/>
              <a:t> is loaded by default</a:t>
            </a:r>
          </a:p>
          <a:p>
            <a:r>
              <a:rPr lang="en-US" dirty="0"/>
              <a:t>.php files can be seen as HTML files with a special PHP element </a:t>
            </a:r>
            <a:r>
              <a:rPr lang="en-US" dirty="0">
                <a:solidFill>
                  <a:schemeClr val="accent1"/>
                </a:solidFill>
              </a:rPr>
              <a:t>&lt;?php ?&gt;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&lt;?php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/* This is a PHP comment */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This is also a PHP comment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And so is this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882858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PHP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75"/>
          </a:xfrm>
        </p:spPr>
        <p:txBody>
          <a:bodyPr/>
          <a:lstStyle/>
          <a:p>
            <a:r>
              <a:rPr lang="en-US" dirty="0"/>
              <a:t>The PHP is functional and will not be present in the generated HTML</a:t>
            </a:r>
          </a:p>
          <a:p>
            <a:r>
              <a:rPr lang="en-US" dirty="0"/>
              <a:t>To write something that should be included in the HTML</a:t>
            </a:r>
          </a:p>
          <a:p>
            <a:pPr lvl="1"/>
            <a:r>
              <a:rPr lang="en-US" dirty="0"/>
              <a:t>Use echo</a:t>
            </a:r>
          </a:p>
          <a:p>
            <a:pPr lvl="2"/>
            <a:r>
              <a:rPr lang="en-US" dirty="0"/>
              <a:t>echo ‘Hello World!’;</a:t>
            </a:r>
          </a:p>
          <a:p>
            <a:pPr lvl="1"/>
            <a:r>
              <a:rPr lang="en-US" dirty="0"/>
              <a:t>Or exit the PHP ( ?&gt; 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76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PHP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Combined with </a:t>
            </a:r>
            <a:r>
              <a:rPr lang="en-US" dirty="0">
                <a:solidFill>
                  <a:schemeClr val="accent2"/>
                </a:solidFill>
              </a:rPr>
              <a:t>HTML</a:t>
            </a:r>
            <a:r>
              <a:rPr lang="en-US" dirty="0"/>
              <a:t>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&lt;h1&gt;</a:t>
            </a:r>
            <a:r>
              <a:rPr lang="en-US" dirty="0">
                <a:solidFill>
                  <a:schemeClr val="accent1"/>
                </a:solidFill>
              </a:rPr>
              <a:t>&lt;?php</a:t>
            </a:r>
            <a:r>
              <a:rPr lang="en-US" dirty="0"/>
              <a:t> echo ‘</a:t>
            </a:r>
            <a:r>
              <a:rPr lang="en-US" dirty="0">
                <a:solidFill>
                  <a:schemeClr val="accent3"/>
                </a:solidFill>
              </a:rPr>
              <a:t>Hello World</a:t>
            </a:r>
            <a:r>
              <a:rPr lang="en-US" dirty="0"/>
              <a:t>’; </a:t>
            </a:r>
            <a:r>
              <a:rPr lang="en-US" dirty="0">
                <a:solidFill>
                  <a:schemeClr val="accent1"/>
                </a:solidFill>
              </a:rPr>
              <a:t>?&gt;</a:t>
            </a:r>
            <a:r>
              <a:rPr lang="en-US" dirty="0">
                <a:solidFill>
                  <a:schemeClr val="accent2"/>
                </a:solidFill>
              </a:rPr>
              <a:t>&lt;/h1&gt;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023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PHP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75"/>
          </a:xfrm>
        </p:spPr>
        <p:txBody>
          <a:bodyPr/>
          <a:lstStyle/>
          <a:p>
            <a:r>
              <a:rPr lang="en-US" dirty="0" err="1"/>
              <a:t>Altlhough</a:t>
            </a:r>
            <a:r>
              <a:rPr lang="en-US" dirty="0"/>
              <a:t> PHP variable names are case-sensitive, function names and keywords are not.</a:t>
            </a:r>
          </a:p>
          <a:p>
            <a:r>
              <a:rPr lang="en-US" dirty="0"/>
              <a:t>PHP has Integer, Double, String (single or double quotes) and Boolean primitive types.</a:t>
            </a:r>
          </a:p>
          <a:p>
            <a:r>
              <a:rPr lang="en-US" dirty="0"/>
              <a:t>Inside double quotes a variable is replaced by its value (this is called </a:t>
            </a:r>
            <a:r>
              <a:rPr lang="en-US" i="1" dirty="0"/>
              <a:t>variable interpolation</a:t>
            </a:r>
            <a:r>
              <a:rPr lang="en-US" dirty="0"/>
              <a:t>).</a:t>
            </a:r>
          </a:p>
          <a:p>
            <a:r>
              <a:rPr lang="en-US" dirty="0"/>
              <a:t>PHP arrays can be viewed either as “ordinary” arrays with integer indexes, or as a list of key/value pairs.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06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PHP Variables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6"/>
            <a:ext cx="8229600" cy="2767831"/>
          </a:xfrm>
        </p:spPr>
        <p:txBody>
          <a:bodyPr/>
          <a:lstStyle/>
          <a:p>
            <a:r>
              <a:rPr lang="en-US" dirty="0"/>
              <a:t>PHP variables are noted with a dollar sign: $</a:t>
            </a:r>
          </a:p>
          <a:p>
            <a:r>
              <a:rPr lang="en-US" dirty="0"/>
              <a:t>PHP variables are similar to JavaScript variables</a:t>
            </a:r>
          </a:p>
          <a:p>
            <a:pPr lvl="1"/>
            <a:r>
              <a:rPr lang="en-US" dirty="0"/>
              <a:t>The type is not set</a:t>
            </a:r>
          </a:p>
          <a:p>
            <a:pPr lvl="1"/>
            <a:r>
              <a:rPr lang="en-US" dirty="0"/>
              <a:t>The type can be changed by new assignment</a:t>
            </a:r>
          </a:p>
          <a:p>
            <a:r>
              <a:rPr lang="en-US" dirty="0"/>
              <a:t>But there is a difference</a:t>
            </a:r>
          </a:p>
          <a:p>
            <a:pPr lvl="1"/>
            <a:r>
              <a:rPr lang="en-US" dirty="0"/>
              <a:t>PHP variables have no initializer</a:t>
            </a:r>
          </a:p>
          <a:p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00628B-F4E4-416A-82CF-DEB65BF6C219}"/>
              </a:ext>
            </a:extLst>
          </p:cNvPr>
          <p:cNvSpPr/>
          <p:nvPr/>
        </p:nvSpPr>
        <p:spPr>
          <a:xfrm>
            <a:off x="428625" y="4005064"/>
            <a:ext cx="3999359" cy="2376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JavaScript:</a:t>
            </a:r>
          </a:p>
          <a:p>
            <a:endParaRPr lang="en-US" sz="2400" dirty="0"/>
          </a:p>
          <a:p>
            <a:r>
              <a:rPr lang="en-US" sz="2400" dirty="0"/>
              <a:t>var number = “2”;</a:t>
            </a:r>
          </a:p>
          <a:p>
            <a:r>
              <a:rPr lang="en-US" sz="2400" dirty="0"/>
              <a:t>number = </a:t>
            </a:r>
            <a:r>
              <a:rPr lang="en-US" sz="2400" dirty="0" err="1"/>
              <a:t>parseInt</a:t>
            </a:r>
            <a:r>
              <a:rPr lang="en-US" sz="2400" dirty="0"/>
              <a:t>(number);</a:t>
            </a:r>
          </a:p>
          <a:p>
            <a:r>
              <a:rPr lang="en-US" sz="2400" dirty="0"/>
              <a:t>&gt;&gt; 2</a:t>
            </a:r>
            <a:endParaRPr lang="da-DK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49ED11-FF8E-4157-A70B-CE867CE2AC2C}"/>
              </a:ext>
            </a:extLst>
          </p:cNvPr>
          <p:cNvSpPr/>
          <p:nvPr/>
        </p:nvSpPr>
        <p:spPr>
          <a:xfrm>
            <a:off x="4716018" y="4005064"/>
            <a:ext cx="3999359" cy="2376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PHP:</a:t>
            </a:r>
          </a:p>
          <a:p>
            <a:endParaRPr lang="en-US" sz="2400" dirty="0"/>
          </a:p>
          <a:p>
            <a:r>
              <a:rPr lang="en-US" sz="2400" dirty="0"/>
              <a:t>$number = “2”;</a:t>
            </a:r>
          </a:p>
          <a:p>
            <a:r>
              <a:rPr lang="en-US" sz="2400" dirty="0"/>
              <a:t>$number = </a:t>
            </a:r>
            <a:r>
              <a:rPr lang="en-US" sz="2400" dirty="0" err="1"/>
              <a:t>intval</a:t>
            </a:r>
            <a:r>
              <a:rPr lang="en-US" sz="2400" dirty="0"/>
              <a:t>($number);</a:t>
            </a:r>
          </a:p>
          <a:p>
            <a:r>
              <a:rPr lang="en-US" sz="2400" dirty="0"/>
              <a:t>&gt;&gt; 2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1878107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Strings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5"/>
            <a:ext cx="8229600" cy="5264149"/>
          </a:xfrm>
        </p:spPr>
        <p:txBody>
          <a:bodyPr/>
          <a:lstStyle/>
          <a:p>
            <a:r>
              <a:rPr lang="en-US" dirty="0"/>
              <a:t>Strings can be enclosed in single or double brackets</a:t>
            </a:r>
          </a:p>
          <a:p>
            <a:r>
              <a:rPr lang="en-US" dirty="0"/>
              <a:t>Double quotes are considered regular characters in a single-quote string and vice versa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also true for JavaScript!</a:t>
            </a:r>
          </a:p>
          <a:p>
            <a:r>
              <a:rPr lang="en-US" dirty="0"/>
              <a:t>Escape characters are also as you might expect</a:t>
            </a:r>
          </a:p>
          <a:p>
            <a:pPr lvl="1"/>
            <a:r>
              <a:rPr lang="en-US" dirty="0"/>
              <a:t>\” \’ \n \r \t \$ \\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D6494F-B055-44B9-969F-F7ECAF921E16}"/>
              </a:ext>
            </a:extLst>
          </p:cNvPr>
          <p:cNvSpPr/>
          <p:nvPr/>
        </p:nvSpPr>
        <p:spPr>
          <a:xfrm>
            <a:off x="1230636" y="2420888"/>
            <a:ext cx="64807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echo ‘He said “Hello”.’;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741C1D-A071-4BC5-83A4-DFFC26C86C25}"/>
              </a:ext>
            </a:extLst>
          </p:cNvPr>
          <p:cNvSpPr/>
          <p:nvPr/>
        </p:nvSpPr>
        <p:spPr>
          <a:xfrm>
            <a:off x="1230636" y="2916685"/>
            <a:ext cx="64807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echo “Don’t do it!“;</a:t>
            </a:r>
          </a:p>
        </p:txBody>
      </p:sp>
    </p:spTree>
    <p:extLst>
      <p:ext uri="{BB962C8B-B14F-4D97-AF65-F5344CB8AC3E}">
        <p14:creationId xmlns:p14="http://schemas.microsoft.com/office/powerpoint/2010/main" val="304480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Questions from last time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5" y="1125538"/>
            <a:ext cx="9074150" cy="5446711"/>
          </a:xfrm>
        </p:spPr>
        <p:txBody>
          <a:bodyPr/>
          <a:lstStyle/>
          <a:p>
            <a:pPr marL="0" indent="0">
              <a:buNone/>
            </a:pPr>
            <a:endParaRPr lang="en-US" altLang="en-US" sz="2000" dirty="0"/>
          </a:p>
          <a:p>
            <a:pPr>
              <a:buFontTx/>
              <a:buChar char="-"/>
            </a:pPr>
            <a:r>
              <a:rPr lang="en-US" altLang="en-US" sz="2000" dirty="0"/>
              <a:t>Create a text file with the following content: </a:t>
            </a:r>
          </a:p>
          <a:p>
            <a:pPr>
              <a:buFontTx/>
              <a:buChar char="-"/>
            </a:pPr>
            <a:r>
              <a:rPr lang="en-US" altLang="en-US" sz="2000" dirty="0"/>
              <a:t>&lt;?php echo 'hello world’; </a:t>
            </a:r>
          </a:p>
          <a:p>
            <a:pPr>
              <a:buFontTx/>
              <a:buChar char="-"/>
            </a:pPr>
            <a:r>
              <a:rPr lang="en-US" altLang="en-US" sz="2000" dirty="0"/>
              <a:t>Save the text file as </a:t>
            </a:r>
            <a:r>
              <a:rPr lang="en-US" altLang="en-US" sz="2000" dirty="0" err="1"/>
              <a:t>index.php</a:t>
            </a:r>
            <a:r>
              <a:rPr lang="en-US" altLang="en-US" sz="2000" dirty="0"/>
              <a:t> in any folder on your computer </a:t>
            </a:r>
          </a:p>
          <a:p>
            <a:pPr>
              <a:buFontTx/>
              <a:buChar char="-"/>
            </a:pPr>
            <a:r>
              <a:rPr lang="en-US" altLang="en-US" sz="2000" dirty="0"/>
              <a:t>Open the folder that contains the .php file inside your Terminal (Mac/Linux/Unix) or CMD (Windows) </a:t>
            </a:r>
          </a:p>
          <a:p>
            <a:pPr>
              <a:buFontTx/>
              <a:buChar char="-"/>
            </a:pPr>
            <a:r>
              <a:rPr lang="en-US" altLang="en-US" sz="2000" dirty="0"/>
              <a:t>Use the following command to start the PHP server inside the folder: php -S localhost:8080 </a:t>
            </a:r>
          </a:p>
          <a:p>
            <a:pPr>
              <a:buFontTx/>
              <a:buChar char="-"/>
            </a:pPr>
            <a:r>
              <a:rPr lang="en-US" altLang="en-US" sz="2000" dirty="0"/>
              <a:t>Open your browser and type in this URL: localhost:8080 </a:t>
            </a:r>
          </a:p>
          <a:p>
            <a:pPr>
              <a:buFontTx/>
              <a:buChar char="-"/>
            </a:pPr>
            <a:r>
              <a:rPr lang="en-US" altLang="en-US" sz="2000" dirty="0"/>
              <a:t>The text Hello World should appear as the only thing in the browser window </a:t>
            </a:r>
          </a:p>
          <a:p>
            <a:pPr marL="0" indent="0">
              <a:buNone/>
            </a:pPr>
            <a:r>
              <a:rPr lang="en-US" altLang="en-US" sz="2000" dirty="0"/>
              <a:t> </a:t>
            </a:r>
          </a:p>
          <a:p>
            <a:pPr marL="0" indent="0">
              <a:buNone/>
            </a:pPr>
            <a:r>
              <a:rPr lang="en-US" altLang="en-US" sz="2000" dirty="0"/>
              <a:t>Finally, write down the location of your php.ini file, as we will be working with it </a:t>
            </a:r>
            <a:r>
              <a:rPr lang="en-US" altLang="en-US" sz="2000"/>
              <a:t>later on</a:t>
            </a:r>
            <a:endParaRPr lang="en-US" altLang="en-US" sz="2000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6167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Strings and variables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5"/>
            <a:ext cx="8229600" cy="5264149"/>
          </a:xfrm>
        </p:spPr>
        <p:txBody>
          <a:bodyPr/>
          <a:lstStyle/>
          <a:p>
            <a:r>
              <a:rPr lang="en-US" sz="2300" dirty="0"/>
              <a:t>Strings can be concatenated with + or .</a:t>
            </a:r>
          </a:p>
          <a:p>
            <a:pPr lvl="1"/>
            <a:r>
              <a:rPr lang="en-US" sz="2300" dirty="0"/>
              <a:t>+ is generally mathematical</a:t>
            </a:r>
          </a:p>
          <a:p>
            <a:pPr lvl="1"/>
            <a:r>
              <a:rPr lang="en-US" sz="2300" dirty="0"/>
              <a:t>. Is always concatenation</a:t>
            </a:r>
          </a:p>
          <a:p>
            <a:r>
              <a:rPr lang="en-US" sz="2300" dirty="0"/>
              <a:t>. is considered best practice for concatenation</a:t>
            </a:r>
          </a:p>
          <a:p>
            <a:endParaRPr lang="en-US" sz="2300" dirty="0"/>
          </a:p>
          <a:p>
            <a:r>
              <a:rPr lang="en-US" sz="2300" dirty="0"/>
              <a:t>A variable can be resolved directly inside a double-quoted string – not a single-quotes one</a:t>
            </a:r>
          </a:p>
          <a:p>
            <a:pPr lvl="1"/>
            <a:r>
              <a:rPr lang="en-US" sz="2300" dirty="0"/>
              <a:t>This is called interpolation</a:t>
            </a:r>
          </a:p>
          <a:p>
            <a:r>
              <a:rPr lang="en-US" sz="2300" dirty="0"/>
              <a:t>To avoid confusion, the variable can be wrapped in curly brackets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8D5EEE-E6A6-4359-98F4-2ACC8628FA22}"/>
              </a:ext>
            </a:extLst>
          </p:cNvPr>
          <p:cNvSpPr/>
          <p:nvPr/>
        </p:nvSpPr>
        <p:spPr>
          <a:xfrm>
            <a:off x="1230636" y="2924944"/>
            <a:ext cx="34853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echo ‘Hello, ’ . $name;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ED5420-3015-4EC7-B6B7-F6A728E28D4E}"/>
              </a:ext>
            </a:extLst>
          </p:cNvPr>
          <p:cNvSpPr/>
          <p:nvPr/>
        </p:nvSpPr>
        <p:spPr>
          <a:xfrm>
            <a:off x="6033617" y="1160996"/>
            <a:ext cx="2664296" cy="1355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$a = 4;</a:t>
            </a:r>
          </a:p>
          <a:p>
            <a:r>
              <a:rPr lang="en-US" sz="2000" dirty="0"/>
              <a:t>$b = 5;</a:t>
            </a:r>
          </a:p>
          <a:p>
            <a:r>
              <a:rPr lang="en-US" sz="2000" dirty="0"/>
              <a:t>echo $a + $b;   &gt;&gt; 9</a:t>
            </a:r>
          </a:p>
          <a:p>
            <a:r>
              <a:rPr lang="en-US" sz="2000" dirty="0"/>
              <a:t>echo $a . $b;    &gt;&gt; 45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2A8297-CE60-4792-AEBE-356370552A40}"/>
              </a:ext>
            </a:extLst>
          </p:cNvPr>
          <p:cNvSpPr/>
          <p:nvPr/>
        </p:nvSpPr>
        <p:spPr>
          <a:xfrm>
            <a:off x="827584" y="4941168"/>
            <a:ext cx="6696744" cy="1759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$name = “Manny”;</a:t>
            </a:r>
          </a:p>
          <a:p>
            <a:r>
              <a:rPr lang="en-US" sz="2000" dirty="0"/>
              <a:t>echo ‘We have a $name’;       &gt;&gt; We have a $name</a:t>
            </a:r>
          </a:p>
          <a:p>
            <a:r>
              <a:rPr lang="en-US" sz="2000" dirty="0"/>
              <a:t>echo “We have a $name”;      &gt;&gt; We have a Manny</a:t>
            </a:r>
          </a:p>
          <a:p>
            <a:r>
              <a:rPr lang="en-US" sz="2000" dirty="0"/>
              <a:t>echo “We have 2 $names”;    &gt;&gt; ERROR</a:t>
            </a:r>
          </a:p>
          <a:p>
            <a:r>
              <a:rPr lang="en-US" sz="2000" dirty="0"/>
              <a:t>echo “We have 2 {$name}s”;   &gt;&gt; We have 2 </a:t>
            </a:r>
            <a:r>
              <a:rPr lang="en-US" sz="2000" dirty="0" err="1"/>
              <a:t>Mannys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11664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Strings and variables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5"/>
            <a:ext cx="8229600" cy="5264149"/>
          </a:xfrm>
        </p:spPr>
        <p:txBody>
          <a:bodyPr/>
          <a:lstStyle/>
          <a:p>
            <a:r>
              <a:rPr lang="en-US" dirty="0"/>
              <a:t>Echo’s and non-PHP is treated equally</a:t>
            </a:r>
          </a:p>
          <a:p>
            <a:r>
              <a:rPr lang="en-US" dirty="0"/>
              <a:t>There is a convenience method for entering PHP to echo a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8D5EEE-E6A6-4359-98F4-2ACC8628FA22}"/>
              </a:ext>
            </a:extLst>
          </p:cNvPr>
          <p:cNvSpPr/>
          <p:nvPr/>
        </p:nvSpPr>
        <p:spPr>
          <a:xfrm>
            <a:off x="863588" y="2450995"/>
            <a:ext cx="7416824" cy="1050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&lt;?php echo “Hello &lt;b&gt;$name&lt;/b&gt;”;              &gt;&gt; Hello </a:t>
            </a:r>
            <a:r>
              <a:rPr lang="en-US" sz="2000" b="1" dirty="0"/>
              <a:t>Manny</a:t>
            </a:r>
          </a:p>
          <a:p>
            <a:r>
              <a:rPr lang="en-US" sz="2000" dirty="0"/>
              <a:t>Hello &lt;b&gt;&lt;?php echo $name; ?&gt;&lt;/b&gt;            &gt;&gt; Hello </a:t>
            </a:r>
            <a:r>
              <a:rPr lang="en-US" sz="2000" b="1" dirty="0"/>
              <a:t>Manny</a:t>
            </a:r>
          </a:p>
          <a:p>
            <a:r>
              <a:rPr lang="en-US" sz="2000" dirty="0"/>
              <a:t>Hello &lt;b&gt;&lt;?=$name?&gt;&lt;/b&gt;                          &gt;&gt; Hello </a:t>
            </a:r>
            <a:r>
              <a:rPr lang="en-US" sz="2000" b="1" dirty="0"/>
              <a:t>Manny</a:t>
            </a:r>
          </a:p>
        </p:txBody>
      </p:sp>
    </p:spTree>
    <p:extLst>
      <p:ext uri="{BB962C8B-B14F-4D97-AF65-F5344CB8AC3E}">
        <p14:creationId xmlns:p14="http://schemas.microsoft.com/office/powerpoint/2010/main" val="19867191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Strings functions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5"/>
            <a:ext cx="8229600" cy="5264149"/>
          </a:xfrm>
        </p:spPr>
        <p:txBody>
          <a:bodyPr/>
          <a:lstStyle/>
          <a:p>
            <a:r>
              <a:rPr lang="en-US" dirty="0"/>
              <a:t>PHP has a lot of built-in functions and they are not tied to classes as you might expect.</a:t>
            </a:r>
          </a:p>
          <a:p>
            <a:r>
              <a:rPr lang="en-US" dirty="0"/>
              <a:t>Complete list:</a:t>
            </a:r>
          </a:p>
          <a:p>
            <a:pPr lvl="2"/>
            <a:r>
              <a:rPr lang="en-US" dirty="0">
                <a:hlinkClick r:id="rId3"/>
              </a:rPr>
              <a:t>https://www.w3schools.com/php/php_ref_string.asp</a:t>
            </a:r>
            <a:r>
              <a:rPr lang="en-US" dirty="0"/>
              <a:t> </a:t>
            </a:r>
          </a:p>
          <a:p>
            <a:r>
              <a:rPr lang="en-US" dirty="0" err="1"/>
              <a:t>substr</a:t>
            </a:r>
            <a:endParaRPr lang="en-US" dirty="0"/>
          </a:p>
          <a:p>
            <a:r>
              <a:rPr lang="en-US" dirty="0" err="1"/>
              <a:t>strlen</a:t>
            </a:r>
            <a:endParaRPr lang="en-US" dirty="0"/>
          </a:p>
          <a:p>
            <a:r>
              <a:rPr lang="en-US" dirty="0" err="1"/>
              <a:t>substr</a:t>
            </a:r>
            <a:endParaRPr lang="en-US" dirty="0"/>
          </a:p>
          <a:p>
            <a:r>
              <a:rPr lang="en-US" dirty="0" err="1"/>
              <a:t>substr_replace</a:t>
            </a:r>
            <a:endParaRPr lang="en-US" dirty="0"/>
          </a:p>
          <a:p>
            <a:r>
              <a:rPr lang="en-US" dirty="0" err="1"/>
              <a:t>strtolower</a:t>
            </a:r>
            <a:endParaRPr lang="en-US" dirty="0"/>
          </a:p>
          <a:p>
            <a:r>
              <a:rPr lang="en-US" dirty="0" err="1"/>
              <a:t>strtoupper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61CE0F-AC2D-4910-95F3-A01F17D2153F}"/>
              </a:ext>
            </a:extLst>
          </p:cNvPr>
          <p:cNvSpPr txBox="1">
            <a:spLocks/>
          </p:cNvSpPr>
          <p:nvPr/>
        </p:nvSpPr>
        <p:spPr bwMode="auto">
          <a:xfrm>
            <a:off x="3404398" y="2780928"/>
            <a:ext cx="5294932" cy="339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htmlentities</a:t>
            </a:r>
            <a:endParaRPr lang="en-US" dirty="0"/>
          </a:p>
          <a:p>
            <a:r>
              <a:rPr lang="en-US" dirty="0"/>
              <a:t>explode / </a:t>
            </a:r>
            <a:r>
              <a:rPr lang="en-US" dirty="0" err="1"/>
              <a:t>str_split</a:t>
            </a:r>
            <a:endParaRPr lang="en-US" dirty="0"/>
          </a:p>
          <a:p>
            <a:r>
              <a:rPr lang="en-US" dirty="0"/>
              <a:t>implode / join</a:t>
            </a:r>
          </a:p>
          <a:p>
            <a:r>
              <a:rPr lang="en-US" dirty="0" err="1"/>
              <a:t>ltrim</a:t>
            </a:r>
            <a:endParaRPr lang="en-US" dirty="0"/>
          </a:p>
          <a:p>
            <a:r>
              <a:rPr lang="en-US" dirty="0"/>
              <a:t>md5</a:t>
            </a:r>
          </a:p>
          <a:p>
            <a:pPr lvl="2"/>
            <a:r>
              <a:rPr lang="en-US" dirty="0"/>
              <a:t>Hashing method</a:t>
            </a:r>
          </a:p>
          <a:p>
            <a:r>
              <a:rPr lang="en-US" dirty="0" err="1"/>
              <a:t>preg_match</a:t>
            </a:r>
            <a:r>
              <a:rPr lang="en-US" dirty="0"/>
              <a:t> ($pattern, $string)</a:t>
            </a:r>
          </a:p>
          <a:p>
            <a:pPr lvl="2"/>
            <a:r>
              <a:rPr lang="en-US" dirty="0"/>
              <a:t>Regex matcher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650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Math functions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5"/>
            <a:ext cx="8229600" cy="5264149"/>
          </a:xfrm>
        </p:spPr>
        <p:txBody>
          <a:bodyPr/>
          <a:lstStyle/>
          <a:p>
            <a:r>
              <a:rPr lang="en-US" dirty="0"/>
              <a:t>Complete list:</a:t>
            </a:r>
          </a:p>
          <a:p>
            <a:pPr lvl="2"/>
            <a:r>
              <a:rPr lang="en-US" dirty="0">
                <a:hlinkClick r:id="rId3"/>
              </a:rPr>
              <a:t>https://www.w3schools.com/php/php_ref_math.asp</a:t>
            </a:r>
            <a:r>
              <a:rPr lang="en-US" dirty="0"/>
              <a:t> </a:t>
            </a:r>
          </a:p>
          <a:p>
            <a:r>
              <a:rPr lang="en-US" dirty="0"/>
              <a:t>abs: absolute value</a:t>
            </a:r>
          </a:p>
          <a:p>
            <a:r>
              <a:rPr lang="en-US" dirty="0"/>
              <a:t>cos / </a:t>
            </a:r>
            <a:r>
              <a:rPr lang="en-US" dirty="0" err="1"/>
              <a:t>acos</a:t>
            </a:r>
            <a:endParaRPr lang="en-US" dirty="0"/>
          </a:p>
          <a:p>
            <a:r>
              <a:rPr lang="en-US" dirty="0"/>
              <a:t>sin / </a:t>
            </a:r>
            <a:r>
              <a:rPr lang="en-US" dirty="0" err="1"/>
              <a:t>asin</a:t>
            </a:r>
            <a:endParaRPr lang="en-US" dirty="0"/>
          </a:p>
          <a:p>
            <a:r>
              <a:rPr lang="en-US" dirty="0"/>
              <a:t>tan / </a:t>
            </a:r>
            <a:r>
              <a:rPr lang="en-US" dirty="0" err="1"/>
              <a:t>atan</a:t>
            </a:r>
            <a:endParaRPr lang="en-US" dirty="0"/>
          </a:p>
          <a:p>
            <a:r>
              <a:rPr lang="en-US" dirty="0"/>
              <a:t>sqrt : square root</a:t>
            </a:r>
          </a:p>
          <a:p>
            <a:r>
              <a:rPr lang="en-US" dirty="0"/>
              <a:t>pow : x to the power of y</a:t>
            </a:r>
          </a:p>
          <a:p>
            <a:r>
              <a:rPr lang="en-US" dirty="0"/>
              <a:t>rand : random</a:t>
            </a:r>
          </a:p>
          <a:p>
            <a:r>
              <a:rPr lang="en-US" dirty="0"/>
              <a:t>floor : rounds float down to int</a:t>
            </a:r>
          </a:p>
          <a:p>
            <a:r>
              <a:rPr lang="en-US" dirty="0"/>
              <a:t>round : rounds float to int</a:t>
            </a:r>
          </a:p>
          <a:p>
            <a:r>
              <a:rPr lang="en-US" dirty="0"/>
              <a:t>pi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379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PHP Arrays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832570"/>
            <a:ext cx="7499176" cy="5144094"/>
          </a:xfrm>
        </p:spPr>
        <p:txBody>
          <a:bodyPr/>
          <a:lstStyle/>
          <a:p>
            <a:r>
              <a:rPr lang="en-US" dirty="0"/>
              <a:t>Arrays in PHP can have key / value pairs</a:t>
            </a:r>
          </a:p>
          <a:p>
            <a:endParaRPr lang="en-US" dirty="0"/>
          </a:p>
          <a:p>
            <a:r>
              <a:rPr lang="en-US" dirty="0"/>
              <a:t>Values can be accessed via key or index: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add an item to the array</a:t>
            </a:r>
          </a:p>
          <a:p>
            <a:endParaRPr lang="en-US" dirty="0"/>
          </a:p>
          <a:p>
            <a:r>
              <a:rPr lang="en-US" dirty="0"/>
              <a:t>To add new key/value set</a:t>
            </a:r>
          </a:p>
          <a:p>
            <a:endParaRPr lang="en-US" dirty="0"/>
          </a:p>
          <a:p>
            <a:r>
              <a:rPr lang="en-US" dirty="0"/>
              <a:t>To remove a key/value set</a:t>
            </a:r>
          </a:p>
          <a:p>
            <a:endParaRPr lang="en-US" dirty="0"/>
          </a:p>
          <a:p>
            <a:r>
              <a:rPr lang="en-US" dirty="0"/>
              <a:t>To check if a value is set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D62C4C-75E8-4D34-AE6B-E8225A944495}"/>
              </a:ext>
            </a:extLst>
          </p:cNvPr>
          <p:cNvSpPr/>
          <p:nvPr/>
        </p:nvSpPr>
        <p:spPr>
          <a:xfrm>
            <a:off x="1269976" y="1296144"/>
            <a:ext cx="64807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$array = array(“key” =&gt; “value”, “foo” =&gt; 3, “x”);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76462D-A66C-4ABE-86E6-AEB3EC19B643}"/>
              </a:ext>
            </a:extLst>
          </p:cNvPr>
          <p:cNvSpPr/>
          <p:nvPr/>
        </p:nvSpPr>
        <p:spPr>
          <a:xfrm>
            <a:off x="1269976" y="2162987"/>
            <a:ext cx="64807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$array[2]; &gt;&gt; “x”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9EE4C5-2DD0-411F-A4AD-A3E41268BE3C}"/>
              </a:ext>
            </a:extLst>
          </p:cNvPr>
          <p:cNvSpPr/>
          <p:nvPr/>
        </p:nvSpPr>
        <p:spPr>
          <a:xfrm>
            <a:off x="1269976" y="2605937"/>
            <a:ext cx="64807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$array[“key”]; &gt;&gt; “value”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08BA55-E18A-43CC-AB3A-D5FB808992D7}"/>
              </a:ext>
            </a:extLst>
          </p:cNvPr>
          <p:cNvSpPr/>
          <p:nvPr/>
        </p:nvSpPr>
        <p:spPr>
          <a:xfrm>
            <a:off x="1269976" y="3492389"/>
            <a:ext cx="64807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$array[] = “new item”;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13F7E24-A834-42E2-A796-18A82232FD43}"/>
              </a:ext>
            </a:extLst>
          </p:cNvPr>
          <p:cNvSpPr/>
          <p:nvPr/>
        </p:nvSpPr>
        <p:spPr>
          <a:xfrm>
            <a:off x="1269976" y="4378841"/>
            <a:ext cx="64807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$array[“new key”] = [“new value”];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55353E4-3CDE-4525-85FB-F008E0156A25}"/>
              </a:ext>
            </a:extLst>
          </p:cNvPr>
          <p:cNvSpPr/>
          <p:nvPr/>
        </p:nvSpPr>
        <p:spPr>
          <a:xfrm>
            <a:off x="1269976" y="5304631"/>
            <a:ext cx="64807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unset($array[“new key”]);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9D52BD-923C-4170-9F76-9C7AC088CAA8}"/>
              </a:ext>
            </a:extLst>
          </p:cNvPr>
          <p:cNvSpPr/>
          <p:nvPr/>
        </p:nvSpPr>
        <p:spPr>
          <a:xfrm>
            <a:off x="1269976" y="6165304"/>
            <a:ext cx="64807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isset</a:t>
            </a:r>
            <a:r>
              <a:rPr lang="en-US" sz="2000" dirty="0"/>
              <a:t>($array[“new key”]);</a:t>
            </a:r>
          </a:p>
        </p:txBody>
      </p:sp>
    </p:spTree>
    <p:extLst>
      <p:ext uri="{BB962C8B-B14F-4D97-AF65-F5344CB8AC3E}">
        <p14:creationId xmlns:p14="http://schemas.microsoft.com/office/powerpoint/2010/main" val="31198674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PHP Arrays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832570"/>
            <a:ext cx="7499176" cy="5144094"/>
          </a:xfrm>
        </p:spPr>
        <p:txBody>
          <a:bodyPr/>
          <a:lstStyle/>
          <a:p>
            <a:r>
              <a:rPr lang="en-US" dirty="0"/>
              <a:t>To see all contents of a PHP array</a:t>
            </a:r>
          </a:p>
          <a:p>
            <a:endParaRPr lang="en-US" dirty="0"/>
          </a:p>
          <a:p>
            <a:r>
              <a:rPr lang="en-US" dirty="0"/>
              <a:t>Values can be accessed via key or index: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D62C4C-75E8-4D34-AE6B-E8225A944495}"/>
              </a:ext>
            </a:extLst>
          </p:cNvPr>
          <p:cNvSpPr/>
          <p:nvPr/>
        </p:nvSpPr>
        <p:spPr>
          <a:xfrm>
            <a:off x="1269976" y="1296144"/>
            <a:ext cx="64807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print_r</a:t>
            </a:r>
            <a:r>
              <a:rPr lang="en-US" sz="2000" dirty="0"/>
              <a:t>($array)</a:t>
            </a:r>
          </a:p>
        </p:txBody>
      </p:sp>
    </p:spTree>
    <p:extLst>
      <p:ext uri="{BB962C8B-B14F-4D97-AF65-F5344CB8AC3E}">
        <p14:creationId xmlns:p14="http://schemas.microsoft.com/office/powerpoint/2010/main" val="24069304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Functions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832570"/>
            <a:ext cx="7499176" cy="5144094"/>
          </a:xfrm>
        </p:spPr>
        <p:txBody>
          <a:bodyPr/>
          <a:lstStyle/>
          <a:p>
            <a:r>
              <a:rPr lang="en-US" dirty="0"/>
              <a:t>Create and call a function</a:t>
            </a:r>
          </a:p>
          <a:p>
            <a:r>
              <a:rPr lang="en-US" dirty="0"/>
              <a:t>As with JavaScript, we do not specify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built-in functions are called directly</a:t>
            </a:r>
          </a:p>
          <a:p>
            <a:pPr lvl="1"/>
            <a:r>
              <a:rPr lang="en-US" dirty="0" err="1"/>
              <a:t>strlen</a:t>
            </a:r>
            <a:r>
              <a:rPr lang="en-US" dirty="0"/>
              <a:t>($</a:t>
            </a:r>
            <a:r>
              <a:rPr lang="en-US" dirty="0" err="1"/>
              <a:t>myString</a:t>
            </a:r>
            <a:r>
              <a:rPr lang="en-US" dirty="0"/>
              <a:t>);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D62C4C-75E8-4D34-AE6B-E8225A944495}"/>
              </a:ext>
            </a:extLst>
          </p:cNvPr>
          <p:cNvSpPr/>
          <p:nvPr/>
        </p:nvSpPr>
        <p:spPr>
          <a:xfrm>
            <a:off x="1216603" y="1865270"/>
            <a:ext cx="6480720" cy="235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function sum($a, $b) {</a:t>
            </a:r>
          </a:p>
          <a:p>
            <a:r>
              <a:rPr lang="en-US" sz="2000" dirty="0"/>
              <a:t>  return $a + $b;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echo sum(2, 2);           &gt;&gt; 4</a:t>
            </a:r>
          </a:p>
          <a:p>
            <a:r>
              <a:rPr lang="en-US" sz="2000" dirty="0"/>
              <a:t>echo sum(“2”,  “2”)     &gt;&gt; 22</a:t>
            </a:r>
          </a:p>
        </p:txBody>
      </p:sp>
    </p:spTree>
    <p:extLst>
      <p:ext uri="{BB962C8B-B14F-4D97-AF65-F5344CB8AC3E}">
        <p14:creationId xmlns:p14="http://schemas.microsoft.com/office/powerpoint/2010/main" val="42696246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Expressions and evaluators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5"/>
            <a:ext cx="8229600" cy="5264149"/>
          </a:xfrm>
        </p:spPr>
        <p:txBody>
          <a:bodyPr/>
          <a:lstStyle/>
          <a:p>
            <a:r>
              <a:rPr lang="en-US" dirty="0"/>
              <a:t>Mathematical expressions are the same as Java:</a:t>
            </a:r>
          </a:p>
          <a:p>
            <a:pPr lvl="1"/>
            <a:r>
              <a:rPr lang="en-US" dirty="0"/>
              <a:t>+ - * / %</a:t>
            </a:r>
          </a:p>
          <a:p>
            <a:r>
              <a:rPr lang="en-US" dirty="0"/>
              <a:t>Usual comparisons are as expected, but we there are more:</a:t>
            </a:r>
          </a:p>
          <a:p>
            <a:pPr lvl="1"/>
            <a:r>
              <a:rPr lang="en-US" dirty="0"/>
              <a:t>==  != &lt; &lt;= &gt; &gt;=</a:t>
            </a:r>
          </a:p>
          <a:p>
            <a:pPr lvl="1"/>
            <a:r>
              <a:rPr lang="en-US" dirty="0"/>
              <a:t>!==  === match value and type</a:t>
            </a:r>
          </a:p>
          <a:p>
            <a:pPr lvl="1"/>
            <a:r>
              <a:rPr lang="en-US" dirty="0"/>
              <a:t>&lt;&gt; not equal, value only</a:t>
            </a:r>
          </a:p>
          <a:p>
            <a:pPr lvl="1"/>
            <a:r>
              <a:rPr lang="en-US" dirty="0"/>
              <a:t>&lt;=&gt; returns -1 0 or 1, depending on whether the left argument is lower than, equal to or higher than the right argument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459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If-Then-Else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832570"/>
            <a:ext cx="7499176" cy="5144094"/>
          </a:xfrm>
        </p:spPr>
        <p:txBody>
          <a:bodyPr/>
          <a:lstStyle/>
          <a:p>
            <a:r>
              <a:rPr lang="en-US" dirty="0"/>
              <a:t>Can be written in two different ways, to match your HTML style: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D62C4C-75E8-4D34-AE6B-E8225A944495}"/>
              </a:ext>
            </a:extLst>
          </p:cNvPr>
          <p:cNvSpPr/>
          <p:nvPr/>
        </p:nvSpPr>
        <p:spPr>
          <a:xfrm>
            <a:off x="357188" y="1844824"/>
            <a:ext cx="3854772" cy="309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if($name === "Manny") {</a:t>
            </a:r>
          </a:p>
          <a:p>
            <a:r>
              <a:rPr lang="en-US" sz="2000" dirty="0"/>
              <a:t>    echo 'Hi Mr. M';</a:t>
            </a:r>
          </a:p>
          <a:p>
            <a:r>
              <a:rPr lang="en-US" sz="2000" dirty="0"/>
              <a:t>} elseif ($name === "Jackie") {</a:t>
            </a:r>
          </a:p>
          <a:p>
            <a:r>
              <a:rPr lang="en-US" sz="2000" dirty="0"/>
              <a:t>    echo 'Hi Mrs. J';</a:t>
            </a:r>
          </a:p>
          <a:p>
            <a:r>
              <a:rPr lang="en-US" sz="2000" dirty="0"/>
              <a:t>} else if ($name === "Bo") {</a:t>
            </a:r>
          </a:p>
          <a:p>
            <a:r>
              <a:rPr lang="en-US" sz="2000" dirty="0"/>
              <a:t>    echo "Hi Mr. B";</a:t>
            </a:r>
          </a:p>
          <a:p>
            <a:r>
              <a:rPr lang="en-US" sz="2000" dirty="0"/>
              <a:t>} else {</a:t>
            </a:r>
          </a:p>
          <a:p>
            <a:r>
              <a:rPr lang="en-US" sz="2000" dirty="0"/>
              <a:t>    echo "Hi $name";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001099-51DF-414C-85F2-93218A0C5D30}"/>
              </a:ext>
            </a:extLst>
          </p:cNvPr>
          <p:cNvSpPr/>
          <p:nvPr/>
        </p:nvSpPr>
        <p:spPr>
          <a:xfrm>
            <a:off x="4366139" y="1844824"/>
            <a:ext cx="4445932" cy="3110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if($name === "Manny") : ?&gt;</a:t>
            </a:r>
          </a:p>
          <a:p>
            <a:r>
              <a:rPr lang="en-US" sz="2000" dirty="0"/>
              <a:t>    Hi Mr. M</a:t>
            </a:r>
          </a:p>
          <a:p>
            <a:r>
              <a:rPr lang="en-US" sz="2000" dirty="0"/>
              <a:t>&lt;?php elseif ($name === "Jackie") : ?&gt;</a:t>
            </a:r>
          </a:p>
          <a:p>
            <a:r>
              <a:rPr lang="en-US" sz="2000" dirty="0"/>
              <a:t>    Hi Mrs. J</a:t>
            </a:r>
          </a:p>
          <a:p>
            <a:r>
              <a:rPr lang="en-US" sz="2000" dirty="0"/>
              <a:t>&lt;?php elseif ($name === "Bo") : ?&gt;</a:t>
            </a:r>
          </a:p>
          <a:p>
            <a:r>
              <a:rPr lang="en-US" sz="2000" dirty="0"/>
              <a:t>    Hi Mr. B</a:t>
            </a:r>
          </a:p>
          <a:p>
            <a:r>
              <a:rPr lang="en-US" sz="2000" dirty="0"/>
              <a:t>&lt;?php else : ?&gt;</a:t>
            </a:r>
          </a:p>
          <a:p>
            <a:r>
              <a:rPr lang="en-US" sz="2000" dirty="0"/>
              <a:t>    Hi &lt;?=$name?&gt;</a:t>
            </a:r>
          </a:p>
          <a:p>
            <a:r>
              <a:rPr lang="en-US" sz="2000" dirty="0"/>
              <a:t>&lt;?php endif; ?&gt;</a:t>
            </a:r>
          </a:p>
        </p:txBody>
      </p:sp>
    </p:spTree>
    <p:extLst>
      <p:ext uri="{BB962C8B-B14F-4D97-AF65-F5344CB8AC3E}">
        <p14:creationId xmlns:p14="http://schemas.microsoft.com/office/powerpoint/2010/main" val="5450478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Switch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832570"/>
            <a:ext cx="7499176" cy="5144094"/>
          </a:xfrm>
        </p:spPr>
        <p:txBody>
          <a:bodyPr/>
          <a:lstStyle/>
          <a:p>
            <a:r>
              <a:rPr lang="en-US" dirty="0"/>
              <a:t>Can be written in two different ways, to match your HTML style: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D62C4C-75E8-4D34-AE6B-E8225A944495}"/>
              </a:ext>
            </a:extLst>
          </p:cNvPr>
          <p:cNvSpPr/>
          <p:nvPr/>
        </p:nvSpPr>
        <p:spPr>
          <a:xfrm>
            <a:off x="357188" y="1772816"/>
            <a:ext cx="3854772" cy="3398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switch($name) {</a:t>
            </a:r>
          </a:p>
          <a:p>
            <a:r>
              <a:rPr lang="en-US" sz="2000" dirty="0"/>
              <a:t>    case "Manny":</a:t>
            </a:r>
          </a:p>
          <a:p>
            <a:r>
              <a:rPr lang="en-US" sz="2000" dirty="0"/>
              <a:t>    echo "Hello Mr. M";</a:t>
            </a:r>
          </a:p>
          <a:p>
            <a:r>
              <a:rPr lang="en-US" sz="2000" dirty="0"/>
              <a:t>    break;</a:t>
            </a:r>
          </a:p>
          <a:p>
            <a:r>
              <a:rPr lang="en-US" sz="2000" dirty="0"/>
              <a:t>    case "Jackie":</a:t>
            </a:r>
          </a:p>
          <a:p>
            <a:r>
              <a:rPr lang="en-US" sz="2000" dirty="0"/>
              <a:t>    echo "Hello Mrs. J";</a:t>
            </a:r>
          </a:p>
          <a:p>
            <a:r>
              <a:rPr lang="en-US" sz="2000" dirty="0"/>
              <a:t>    break;</a:t>
            </a:r>
          </a:p>
          <a:p>
            <a:r>
              <a:rPr lang="en-US" sz="2000" dirty="0"/>
              <a:t>    default:</a:t>
            </a:r>
          </a:p>
          <a:p>
            <a:r>
              <a:rPr lang="en-US" sz="2000" dirty="0"/>
              <a:t>    echo "Hello $name";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001099-51DF-414C-85F2-93218A0C5D30}"/>
              </a:ext>
            </a:extLst>
          </p:cNvPr>
          <p:cNvSpPr/>
          <p:nvPr/>
        </p:nvSpPr>
        <p:spPr>
          <a:xfrm>
            <a:off x="4366139" y="1772818"/>
            <a:ext cx="4445932" cy="3398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switch($name) :</a:t>
            </a:r>
          </a:p>
          <a:p>
            <a:r>
              <a:rPr lang="en-US" sz="2000" dirty="0"/>
              <a:t>    case "Manny":</a:t>
            </a:r>
          </a:p>
          <a:p>
            <a:r>
              <a:rPr lang="en-US" sz="2000" dirty="0"/>
              <a:t>    echo "Hello Mr. M";</a:t>
            </a:r>
          </a:p>
          <a:p>
            <a:r>
              <a:rPr lang="en-US" sz="2000" dirty="0"/>
              <a:t>    break;</a:t>
            </a:r>
          </a:p>
          <a:p>
            <a:r>
              <a:rPr lang="en-US" sz="2000" dirty="0"/>
              <a:t>    case "Jackie":</a:t>
            </a:r>
          </a:p>
          <a:p>
            <a:r>
              <a:rPr lang="en-US" sz="2000" dirty="0"/>
              <a:t>    echo "Hello Mrs. J";</a:t>
            </a:r>
          </a:p>
          <a:p>
            <a:r>
              <a:rPr lang="en-US" sz="2000" dirty="0"/>
              <a:t>    break;</a:t>
            </a:r>
          </a:p>
          <a:p>
            <a:r>
              <a:rPr lang="en-US" sz="2000" dirty="0"/>
              <a:t>    default:</a:t>
            </a:r>
          </a:p>
          <a:p>
            <a:r>
              <a:rPr lang="en-US" sz="2000" dirty="0"/>
              <a:t>    echo "Hello $name";</a:t>
            </a:r>
          </a:p>
          <a:p>
            <a:r>
              <a:rPr lang="en-US" sz="2000" dirty="0" err="1"/>
              <a:t>endswitch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0261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Questions from last time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9"/>
            <a:ext cx="7054676" cy="518378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Can you import a stylesheet from a stylesheet?</a:t>
            </a:r>
          </a:p>
          <a:p>
            <a:r>
              <a:rPr lang="en-US" altLang="en-US" dirty="0"/>
              <a:t>@import “mystyle.css”;</a:t>
            </a:r>
          </a:p>
          <a:p>
            <a:r>
              <a:rPr lang="en-US" altLang="en-US" dirty="0"/>
              <a:t>@import </a:t>
            </a:r>
            <a:r>
              <a:rPr lang="en-US" altLang="en-US" dirty="0" err="1"/>
              <a:t>url</a:t>
            </a:r>
            <a:r>
              <a:rPr lang="en-US" altLang="en-US" dirty="0"/>
              <a:t>(“mystyle.css”);</a:t>
            </a:r>
          </a:p>
          <a:p>
            <a:r>
              <a:rPr lang="en-US" altLang="en-US" dirty="0"/>
              <a:t>Both of these are valid ways of including a </a:t>
            </a:r>
            <a:r>
              <a:rPr lang="en-US" altLang="en-US" dirty="0" err="1"/>
              <a:t>css</a:t>
            </a:r>
            <a:r>
              <a:rPr lang="en-US" altLang="en-US" dirty="0"/>
              <a:t> file into another</a:t>
            </a:r>
          </a:p>
          <a:p>
            <a:r>
              <a:rPr lang="en-US" altLang="en-US" dirty="0"/>
              <a:t>Works inside .</a:t>
            </a:r>
            <a:r>
              <a:rPr lang="en-US" altLang="en-US" dirty="0" err="1"/>
              <a:t>css</a:t>
            </a:r>
            <a:r>
              <a:rPr lang="en-US" altLang="en-US" dirty="0"/>
              <a:t> files or the &lt;style&gt; HTML element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3356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Loops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832570"/>
            <a:ext cx="7499176" cy="5144094"/>
          </a:xfrm>
        </p:spPr>
        <p:txBody>
          <a:bodyPr/>
          <a:lstStyle/>
          <a:p>
            <a:r>
              <a:rPr lang="en-US" dirty="0"/>
              <a:t>Can be written in two different ways, to match your HTML style: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D62C4C-75E8-4D34-AE6B-E8225A944495}"/>
              </a:ext>
            </a:extLst>
          </p:cNvPr>
          <p:cNvSpPr/>
          <p:nvPr/>
        </p:nvSpPr>
        <p:spPr>
          <a:xfrm>
            <a:off x="35496" y="1844825"/>
            <a:ext cx="4392488" cy="1153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for($</a:t>
            </a:r>
            <a:r>
              <a:rPr lang="en-US" sz="2000" dirty="0" err="1"/>
              <a:t>i</a:t>
            </a:r>
            <a:r>
              <a:rPr lang="en-US" sz="2000" dirty="0"/>
              <a:t> = 0; $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sizeOf</a:t>
            </a:r>
            <a:r>
              <a:rPr lang="en-US" sz="2000" dirty="0"/>
              <a:t>($names); $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r>
              <a:rPr lang="en-US" sz="2000" dirty="0"/>
              <a:t>  echo $names[$</a:t>
            </a:r>
            <a:r>
              <a:rPr lang="en-US" sz="2000" dirty="0" err="1"/>
              <a:t>i</a:t>
            </a:r>
            <a:r>
              <a:rPr lang="en-US" sz="2000" dirty="0"/>
              <a:t>] . ", ";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001099-51DF-414C-85F2-93218A0C5D30}"/>
              </a:ext>
            </a:extLst>
          </p:cNvPr>
          <p:cNvSpPr/>
          <p:nvPr/>
        </p:nvSpPr>
        <p:spPr>
          <a:xfrm>
            <a:off x="4716016" y="1839476"/>
            <a:ext cx="4392488" cy="1153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for($</a:t>
            </a:r>
            <a:r>
              <a:rPr lang="en-US" sz="2000" dirty="0" err="1"/>
              <a:t>i</a:t>
            </a:r>
            <a:r>
              <a:rPr lang="en-US" sz="2000" dirty="0"/>
              <a:t> = 0; $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sizeOf</a:t>
            </a:r>
            <a:r>
              <a:rPr lang="en-US" sz="2000" dirty="0"/>
              <a:t>($names); $</a:t>
            </a:r>
            <a:r>
              <a:rPr lang="en-US" sz="2000" dirty="0" err="1"/>
              <a:t>i</a:t>
            </a:r>
            <a:r>
              <a:rPr lang="en-US" sz="2000" dirty="0"/>
              <a:t>++) :</a:t>
            </a:r>
          </a:p>
          <a:p>
            <a:r>
              <a:rPr lang="en-US" sz="2000" dirty="0"/>
              <a:t>  echo $names[$</a:t>
            </a:r>
            <a:r>
              <a:rPr lang="en-US" sz="2000" dirty="0" err="1"/>
              <a:t>i</a:t>
            </a:r>
            <a:r>
              <a:rPr lang="en-US" sz="2000" dirty="0"/>
              <a:t>] . ", ";</a:t>
            </a:r>
          </a:p>
          <a:p>
            <a:r>
              <a:rPr lang="en-US" sz="2000" dirty="0" err="1"/>
              <a:t>endfor</a:t>
            </a:r>
            <a:r>
              <a:rPr lang="en-US" sz="2000" dirty="0"/>
              <a:t>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7FF561-1ADF-4FE2-BA03-4281590E7496}"/>
              </a:ext>
            </a:extLst>
          </p:cNvPr>
          <p:cNvSpPr/>
          <p:nvPr/>
        </p:nvSpPr>
        <p:spPr>
          <a:xfrm>
            <a:off x="35496" y="3139114"/>
            <a:ext cx="4392488" cy="1153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foreach ( $names as $key =&gt; $value ) {</a:t>
            </a:r>
          </a:p>
          <a:p>
            <a:r>
              <a:rPr lang="en-US" sz="2000" dirty="0"/>
              <a:t>  echo $key . " " . $value . ", ";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879A43-1C53-4BFF-BE04-C7AC6EA3604B}"/>
              </a:ext>
            </a:extLst>
          </p:cNvPr>
          <p:cNvSpPr/>
          <p:nvPr/>
        </p:nvSpPr>
        <p:spPr>
          <a:xfrm>
            <a:off x="4716016" y="3133765"/>
            <a:ext cx="4392488" cy="1153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foreach ( $names as $key =&gt; $value ) :</a:t>
            </a:r>
          </a:p>
          <a:p>
            <a:r>
              <a:rPr lang="en-US" sz="2000" dirty="0"/>
              <a:t>  echo $key . ", " . $value;</a:t>
            </a:r>
          </a:p>
          <a:p>
            <a:r>
              <a:rPr lang="en-US" sz="2000" dirty="0" err="1"/>
              <a:t>endforeach</a:t>
            </a:r>
            <a:r>
              <a:rPr lang="en-US" sz="2000" dirty="0"/>
              <a:t>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24FA7E-865F-46AF-90A9-A8CDD4F0A980}"/>
              </a:ext>
            </a:extLst>
          </p:cNvPr>
          <p:cNvSpPr/>
          <p:nvPr/>
        </p:nvSpPr>
        <p:spPr>
          <a:xfrm>
            <a:off x="35496" y="4433403"/>
            <a:ext cx="4392488" cy="1153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foreach ( $names as $value ) {</a:t>
            </a:r>
          </a:p>
          <a:p>
            <a:r>
              <a:rPr lang="en-US" sz="2000" dirty="0"/>
              <a:t>  echo $value . ", ";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CC53E2C-6719-4EB1-AE10-1503CA5B729D}"/>
              </a:ext>
            </a:extLst>
          </p:cNvPr>
          <p:cNvSpPr/>
          <p:nvPr/>
        </p:nvSpPr>
        <p:spPr>
          <a:xfrm>
            <a:off x="4716016" y="4428054"/>
            <a:ext cx="4392488" cy="1153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foreach ( $names as $value ) :</a:t>
            </a:r>
          </a:p>
          <a:p>
            <a:r>
              <a:rPr lang="en-US" sz="2000" dirty="0"/>
              <a:t>  echo $value;</a:t>
            </a:r>
          </a:p>
          <a:p>
            <a:r>
              <a:rPr lang="en-US" sz="2000" dirty="0" err="1"/>
              <a:t>endforeach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128477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Loops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832570"/>
            <a:ext cx="7499176" cy="5144094"/>
          </a:xfrm>
        </p:spPr>
        <p:txBody>
          <a:bodyPr/>
          <a:lstStyle/>
          <a:p>
            <a:r>
              <a:rPr lang="en-US" dirty="0"/>
              <a:t>Can be written in two different ways, to match your HTML style: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D62C4C-75E8-4D34-AE6B-E8225A944495}"/>
              </a:ext>
            </a:extLst>
          </p:cNvPr>
          <p:cNvSpPr/>
          <p:nvPr/>
        </p:nvSpPr>
        <p:spPr>
          <a:xfrm>
            <a:off x="35496" y="1844825"/>
            <a:ext cx="4392488" cy="1733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$</a:t>
            </a:r>
            <a:r>
              <a:rPr lang="en-US" sz="2000" dirty="0" err="1"/>
              <a:t>i</a:t>
            </a:r>
            <a:r>
              <a:rPr lang="en-US" sz="2000" dirty="0"/>
              <a:t> = 0;</a:t>
            </a:r>
          </a:p>
          <a:p>
            <a:r>
              <a:rPr lang="en-US" sz="2000" dirty="0"/>
              <a:t>while($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sizeof</a:t>
            </a:r>
            <a:r>
              <a:rPr lang="en-US" sz="2000" dirty="0"/>
              <a:t>($names)) {</a:t>
            </a:r>
          </a:p>
          <a:p>
            <a:r>
              <a:rPr lang="en-US" sz="2000" dirty="0"/>
              <a:t>    echo $names[$</a:t>
            </a:r>
            <a:r>
              <a:rPr lang="en-US" sz="2000" dirty="0" err="1"/>
              <a:t>i</a:t>
            </a:r>
            <a:r>
              <a:rPr lang="en-US" sz="2000" dirty="0"/>
              <a:t>] . ", ";</a:t>
            </a:r>
          </a:p>
          <a:p>
            <a:r>
              <a:rPr lang="en-US" sz="2000" dirty="0"/>
              <a:t>    $</a:t>
            </a:r>
            <a:r>
              <a:rPr lang="en-US" sz="2000" dirty="0" err="1"/>
              <a:t>i</a:t>
            </a:r>
            <a:r>
              <a:rPr lang="en-US" sz="2000" dirty="0"/>
              <a:t>++;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001099-51DF-414C-85F2-93218A0C5D30}"/>
              </a:ext>
            </a:extLst>
          </p:cNvPr>
          <p:cNvSpPr/>
          <p:nvPr/>
        </p:nvSpPr>
        <p:spPr>
          <a:xfrm>
            <a:off x="4716016" y="1839476"/>
            <a:ext cx="4392488" cy="1733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$</a:t>
            </a:r>
            <a:r>
              <a:rPr lang="en-US" sz="2000" dirty="0" err="1"/>
              <a:t>i</a:t>
            </a:r>
            <a:r>
              <a:rPr lang="en-US" sz="2000" dirty="0"/>
              <a:t> = 0;</a:t>
            </a:r>
          </a:p>
          <a:p>
            <a:r>
              <a:rPr lang="en-US" sz="2000" dirty="0"/>
              <a:t>while($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sizeof</a:t>
            </a:r>
            <a:r>
              <a:rPr lang="en-US" sz="2000" dirty="0"/>
              <a:t>($names)) : </a:t>
            </a:r>
          </a:p>
          <a:p>
            <a:r>
              <a:rPr lang="en-US" sz="2000" dirty="0"/>
              <a:t>    echo $names[$</a:t>
            </a:r>
            <a:r>
              <a:rPr lang="en-US" sz="2000" dirty="0" err="1"/>
              <a:t>i</a:t>
            </a:r>
            <a:r>
              <a:rPr lang="en-US" sz="2000" dirty="0"/>
              <a:t>] . ", " </a:t>
            </a:r>
          </a:p>
          <a:p>
            <a:r>
              <a:rPr lang="en-US" sz="2000" dirty="0"/>
              <a:t>    $</a:t>
            </a:r>
            <a:r>
              <a:rPr lang="en-US" sz="2000" dirty="0" err="1"/>
              <a:t>i</a:t>
            </a:r>
            <a:r>
              <a:rPr lang="en-US" sz="2000" dirty="0"/>
              <a:t>++;</a:t>
            </a:r>
          </a:p>
          <a:p>
            <a:r>
              <a:rPr lang="en-US" sz="2000" dirty="0" err="1"/>
              <a:t>endwhile</a:t>
            </a:r>
            <a:r>
              <a:rPr lang="en-US" sz="2000" dirty="0"/>
              <a:t>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24FA7E-865F-46AF-90A9-A8CDD4F0A980}"/>
              </a:ext>
            </a:extLst>
          </p:cNvPr>
          <p:cNvSpPr/>
          <p:nvPr/>
        </p:nvSpPr>
        <p:spPr>
          <a:xfrm>
            <a:off x="35496" y="3790895"/>
            <a:ext cx="4392488" cy="1942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$</a:t>
            </a:r>
            <a:r>
              <a:rPr lang="en-US" sz="2000" dirty="0" err="1"/>
              <a:t>i</a:t>
            </a:r>
            <a:r>
              <a:rPr lang="en-US" sz="2000" dirty="0"/>
              <a:t> = 0;</a:t>
            </a:r>
          </a:p>
          <a:p>
            <a:r>
              <a:rPr lang="en-US" sz="2000" dirty="0"/>
              <a:t>do {</a:t>
            </a:r>
          </a:p>
          <a:p>
            <a:r>
              <a:rPr lang="en-US" sz="2000" dirty="0"/>
              <a:t>    echo $names[$</a:t>
            </a:r>
            <a:r>
              <a:rPr lang="en-US" sz="2000" dirty="0" err="1"/>
              <a:t>i</a:t>
            </a:r>
            <a:r>
              <a:rPr lang="en-US" sz="2000" dirty="0"/>
              <a:t>] . ", ";</a:t>
            </a:r>
          </a:p>
          <a:p>
            <a:r>
              <a:rPr lang="en-US" sz="2000" dirty="0"/>
              <a:t>    $</a:t>
            </a:r>
            <a:r>
              <a:rPr lang="en-US" sz="2000" dirty="0" err="1"/>
              <a:t>i</a:t>
            </a:r>
            <a:r>
              <a:rPr lang="en-US" sz="2000" dirty="0"/>
              <a:t>++;</a:t>
            </a:r>
          </a:p>
          <a:p>
            <a:r>
              <a:rPr lang="en-US" sz="2000" dirty="0"/>
              <a:t>} while ($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sizeof</a:t>
            </a:r>
            <a:r>
              <a:rPr lang="en-US" sz="2000" dirty="0"/>
              <a:t>($names));</a:t>
            </a:r>
          </a:p>
        </p:txBody>
      </p:sp>
    </p:spTree>
    <p:extLst>
      <p:ext uri="{BB962C8B-B14F-4D97-AF65-F5344CB8AC3E}">
        <p14:creationId xmlns:p14="http://schemas.microsoft.com/office/powerpoint/2010/main" val="4237367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PHP Super </a:t>
            </a:r>
            <a:r>
              <a:rPr lang="en-US" altLang="en-US" sz="3200" dirty="0" err="1"/>
              <a:t>Globals</a:t>
            </a:r>
            <a:endParaRPr lang="en-US" altLang="en-US" sz="3200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6"/>
            <a:ext cx="8229600" cy="1687710"/>
          </a:xfrm>
        </p:spPr>
        <p:txBody>
          <a:bodyPr/>
          <a:lstStyle/>
          <a:p>
            <a:r>
              <a:rPr lang="en-US" dirty="0"/>
              <a:t>PHP has a set of “Super Global” Variables</a:t>
            </a:r>
          </a:p>
          <a:p>
            <a:r>
              <a:rPr lang="en-US" dirty="0"/>
              <a:t>They are accessible from anywhere, regardless of scope</a:t>
            </a:r>
          </a:p>
          <a:p>
            <a:r>
              <a:rPr lang="en-US" dirty="0"/>
              <a:t>Remember that </a:t>
            </a:r>
            <a:r>
              <a:rPr lang="en-US" dirty="0" err="1"/>
              <a:t>print_r</a:t>
            </a:r>
            <a:r>
              <a:rPr lang="en-US" dirty="0"/>
              <a:t>() can show an arrays content!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DA8BA5-9D49-4D86-B83A-E236710A98E4}"/>
              </a:ext>
            </a:extLst>
          </p:cNvPr>
          <p:cNvSpPr txBox="1">
            <a:spLocks/>
          </p:cNvSpPr>
          <p:nvPr/>
        </p:nvSpPr>
        <p:spPr bwMode="auto">
          <a:xfrm>
            <a:off x="494000" y="2888526"/>
            <a:ext cx="2637840" cy="291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$GLOBALS</a:t>
            </a:r>
          </a:p>
          <a:p>
            <a:r>
              <a:rPr lang="en-US" dirty="0"/>
              <a:t>$_SERVER</a:t>
            </a:r>
          </a:p>
          <a:p>
            <a:r>
              <a:rPr lang="en-US" dirty="0"/>
              <a:t>$_REQUEST</a:t>
            </a:r>
          </a:p>
          <a:p>
            <a:r>
              <a:rPr lang="en-US" dirty="0"/>
              <a:t>$_POST</a:t>
            </a:r>
          </a:p>
          <a:p>
            <a:r>
              <a:rPr lang="en-US" dirty="0"/>
              <a:t>$_GET</a:t>
            </a:r>
          </a:p>
          <a:p>
            <a:r>
              <a:rPr lang="en-US" dirty="0"/>
              <a:t>$_FILES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BC87AE-1F34-4142-8A29-6B0AA69421B1}"/>
              </a:ext>
            </a:extLst>
          </p:cNvPr>
          <p:cNvSpPr txBox="1">
            <a:spLocks/>
          </p:cNvSpPr>
          <p:nvPr/>
        </p:nvSpPr>
        <p:spPr bwMode="auto">
          <a:xfrm>
            <a:off x="4932040" y="2888526"/>
            <a:ext cx="2637840" cy="291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$_COOKIE</a:t>
            </a:r>
          </a:p>
          <a:p>
            <a:r>
              <a:rPr lang="en-US" dirty="0"/>
              <a:t>$_SESSION</a:t>
            </a:r>
          </a:p>
        </p:txBody>
      </p:sp>
    </p:spTree>
    <p:extLst>
      <p:ext uri="{BB962C8B-B14F-4D97-AF65-F5344CB8AC3E}">
        <p14:creationId xmlns:p14="http://schemas.microsoft.com/office/powerpoint/2010/main" val="4440157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$GLOBALS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6"/>
            <a:ext cx="8229600" cy="5407024"/>
          </a:xfrm>
        </p:spPr>
        <p:txBody>
          <a:bodyPr/>
          <a:lstStyle/>
          <a:p>
            <a:r>
              <a:rPr lang="en-US" dirty="0"/>
              <a:t>Contains all global variables from anywhere: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 100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DA4E13-4831-42F6-A37C-DC717909F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2262187"/>
            <a:ext cx="44577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759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$_SERVER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6"/>
            <a:ext cx="8229600" cy="5407024"/>
          </a:xfrm>
        </p:spPr>
        <p:txBody>
          <a:bodyPr/>
          <a:lstStyle/>
          <a:p>
            <a:r>
              <a:rPr lang="en-US" dirty="0"/>
              <a:t>Holds information about headers, paths, and script locations</a:t>
            </a:r>
          </a:p>
          <a:p>
            <a:r>
              <a:rPr lang="en-US" dirty="0"/>
              <a:t>We will use this to manipulate URL’s later 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DC99FC-7517-4993-B6D4-D9B453A13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867733"/>
              </p:ext>
            </p:extLst>
          </p:nvPr>
        </p:nvGraphicFramePr>
        <p:xfrm>
          <a:off x="-1555" y="2197788"/>
          <a:ext cx="9144000" cy="454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203848">
                  <a:extLst>
                    <a:ext uri="{9D8B030D-6E8A-4147-A177-3AD203B41FA5}">
                      <a16:colId xmlns:a16="http://schemas.microsoft.com/office/drawing/2014/main" val="3261493704"/>
                    </a:ext>
                  </a:extLst>
                </a:gridCol>
                <a:gridCol w="5940152">
                  <a:extLst>
                    <a:ext uri="{9D8B030D-6E8A-4147-A177-3AD203B41FA5}">
                      <a16:colId xmlns:a16="http://schemas.microsoft.com/office/drawing/2014/main" val="1266064957"/>
                    </a:ext>
                  </a:extLst>
                </a:gridCol>
              </a:tblGrid>
              <a:tr h="231470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>
                          <a:effectLst/>
                        </a:rPr>
                        <a:t>$_SERVER['PHP_SELF']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the filename of the currently executing script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05755943"/>
                  </a:ext>
                </a:extLst>
              </a:tr>
              <a:tr h="231470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$_SERVER['GATEWAY_INTERFACE']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the version of the Common Gateway Interface (CGI) the server is using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61763062"/>
                  </a:ext>
                </a:extLst>
              </a:tr>
              <a:tr h="213487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$_SERVER['SERVER_ADDR']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the IP address of the host server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34793419"/>
                  </a:ext>
                </a:extLst>
              </a:tr>
              <a:tr h="231470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$_SERVER['SERVER_NAME']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the name of the host server (such as www.w3schools.com)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51012871"/>
                  </a:ext>
                </a:extLst>
              </a:tr>
              <a:tr h="231470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$_SERVER['SERVER_SOFTWARE']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the server identification string (such as Apache/2.2.24)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47492399"/>
                  </a:ext>
                </a:extLst>
              </a:tr>
              <a:tr h="231470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$_SERVER['SERVER_PROTOCOL']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the name and revision of the information protocol (such as HTTP/1.1)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42483244"/>
                  </a:ext>
                </a:extLst>
              </a:tr>
              <a:tr h="231470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$_SERVER['REQUEST_METHOD']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the request method used to access the page (such as POST)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78794460"/>
                  </a:ext>
                </a:extLst>
              </a:tr>
              <a:tr h="231470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$_SERVER['REQUEST_TIME']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the timestamp of the start of the request (such as 1377687496)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20092620"/>
                  </a:ext>
                </a:extLst>
              </a:tr>
              <a:tr h="231470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$_SERVER['QUERY_STRING']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the query string if the page is accessed via a query string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92266603"/>
                  </a:ext>
                </a:extLst>
              </a:tr>
              <a:tr h="213487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$_SERVER['HTTP_ACCEPT']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the Accept header from the current request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25092376"/>
                  </a:ext>
                </a:extLst>
              </a:tr>
              <a:tr h="296570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$_SERVER['HTTP_ACCEPT_CHARSET']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the Accept_Charset header from the current request (such as utf-8,ISO-8859-1)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47657462"/>
                  </a:ext>
                </a:extLst>
              </a:tr>
              <a:tr h="213487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$_SERVER['HTTP_HOST']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the Host header from the current request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12891477"/>
                  </a:ext>
                </a:extLst>
              </a:tr>
              <a:tr h="231470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$_SERVER['HTTP_REFERER']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the complete URL of the page from which the current page was called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11767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2347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$_SERVER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6"/>
            <a:ext cx="8229600" cy="5407024"/>
          </a:xfrm>
        </p:spPr>
        <p:txBody>
          <a:bodyPr/>
          <a:lstStyle/>
          <a:p>
            <a:r>
              <a:rPr lang="en-US" dirty="0"/>
              <a:t>Holds information about headers, paths, and script locations</a:t>
            </a:r>
          </a:p>
          <a:p>
            <a:r>
              <a:rPr lang="en-US" dirty="0"/>
              <a:t>We will use this to manipulate URL’s later 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DC99FC-7517-4993-B6D4-D9B453A13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432980"/>
              </p:ext>
            </p:extLst>
          </p:nvPr>
        </p:nvGraphicFramePr>
        <p:xfrm>
          <a:off x="-1555" y="2197788"/>
          <a:ext cx="9144000" cy="42367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203848">
                  <a:extLst>
                    <a:ext uri="{9D8B030D-6E8A-4147-A177-3AD203B41FA5}">
                      <a16:colId xmlns:a16="http://schemas.microsoft.com/office/drawing/2014/main" val="3261493704"/>
                    </a:ext>
                  </a:extLst>
                </a:gridCol>
                <a:gridCol w="5940152">
                  <a:extLst>
                    <a:ext uri="{9D8B030D-6E8A-4147-A177-3AD203B41FA5}">
                      <a16:colId xmlns:a16="http://schemas.microsoft.com/office/drawing/2014/main" val="1266064957"/>
                    </a:ext>
                  </a:extLst>
                </a:gridCol>
              </a:tblGrid>
              <a:tr h="231470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>
                          <a:effectLst/>
                        </a:rPr>
                        <a:t>$_SERVER['HTTPS']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Is the script queried through a secure HTTP protocol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05755943"/>
                  </a:ext>
                </a:extLst>
              </a:tr>
              <a:tr h="231470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>
                          <a:effectLst/>
                        </a:rPr>
                        <a:t>$_SERVER['REMOTE_ADDR']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the IP address from where the user is viewing the current page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61763062"/>
                  </a:ext>
                </a:extLst>
              </a:tr>
              <a:tr h="213487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$_SERVER['REMOTE_HOST']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the Host name from where the user is viewing the current page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34793419"/>
                  </a:ext>
                </a:extLst>
              </a:tr>
              <a:tr h="231470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$_SERVER['REMOTE_PORT']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the port being used on the user's machine to communicate with the web server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51012871"/>
                  </a:ext>
                </a:extLst>
              </a:tr>
              <a:tr h="231470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$_SERVER['SCRIPT_FILENAME']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the absolute pathname of the currently executing script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47492399"/>
                  </a:ext>
                </a:extLst>
              </a:tr>
              <a:tr h="231470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$_SERVER['SERVER_ADMIN']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the value given to the SERVER_ADMIN directive in the web server configuration file (if your script runs on a virtual host, it will be the value defined for that virtual host) (such as someone@w3schools.com)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42483244"/>
                  </a:ext>
                </a:extLst>
              </a:tr>
              <a:tr h="231470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$_SERVER['SERVER_PORT']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the port on the server machine being used by the web server for communication (such as 80)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78794460"/>
                  </a:ext>
                </a:extLst>
              </a:tr>
              <a:tr h="231470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$_SERVER['SERVER_SIGNATURE']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the server version and virtual host name which are added to server-generated pages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20092620"/>
                  </a:ext>
                </a:extLst>
              </a:tr>
              <a:tr h="231470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$_SERVER['PATH_TRANSLATED']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the file system based path to the current script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92266603"/>
                  </a:ext>
                </a:extLst>
              </a:tr>
              <a:tr h="213487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$_SERVER['SCRIPT_NAME']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the path of the current script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25092376"/>
                  </a:ext>
                </a:extLst>
              </a:tr>
              <a:tr h="296570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$_SERVER['SCRIPT_URI']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the URI of the current page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47657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7426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$_REQUEST, $_GET &amp; $_POST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6"/>
            <a:ext cx="8229600" cy="5407024"/>
          </a:xfrm>
        </p:spPr>
        <p:txBody>
          <a:bodyPr/>
          <a:lstStyle/>
          <a:p>
            <a:r>
              <a:rPr lang="en-US" dirty="0"/>
              <a:t>Used to collect data after HTML form is submitted</a:t>
            </a:r>
          </a:p>
          <a:p>
            <a:r>
              <a:rPr lang="en-US" dirty="0"/>
              <a:t>$_GET contains the content of a request when the HTTP request type is GET</a:t>
            </a:r>
          </a:p>
          <a:p>
            <a:r>
              <a:rPr lang="en-US" dirty="0"/>
              <a:t>$_POST contains the content of a request when the HTTP request type is POST</a:t>
            </a:r>
          </a:p>
          <a:p>
            <a:r>
              <a:rPr lang="en-US" dirty="0"/>
              <a:t>$_REQUEST contains the content of a request no matter which HTTP method was used</a:t>
            </a:r>
          </a:p>
          <a:p>
            <a:r>
              <a:rPr lang="en-US" dirty="0"/>
              <a:t>Use $_SERVER[“REQUEST_METHOD”] to find out which method was used</a:t>
            </a:r>
          </a:p>
        </p:txBody>
      </p:sp>
    </p:spTree>
    <p:extLst>
      <p:ext uri="{BB962C8B-B14F-4D97-AF65-F5344CB8AC3E}">
        <p14:creationId xmlns:p14="http://schemas.microsoft.com/office/powerpoint/2010/main" val="1179944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$_REQUEST, $_GET &amp; $_POST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6"/>
            <a:ext cx="7931224" cy="521610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a.php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&lt;form method=“post” action=“</a:t>
            </a:r>
            <a:r>
              <a:rPr lang="en-US" dirty="0" err="1"/>
              <a:t>b.php</a:t>
            </a:r>
            <a:r>
              <a:rPr lang="en-US" dirty="0"/>
              <a:t>”&gt;</a:t>
            </a:r>
          </a:p>
          <a:p>
            <a:pPr marL="0" indent="0">
              <a:buNone/>
            </a:pPr>
            <a:r>
              <a:rPr lang="en-US" dirty="0"/>
              <a:t>    &lt;input name=“</a:t>
            </a:r>
            <a:r>
              <a:rPr lang="en-US" dirty="0" err="1"/>
              <a:t>vname</a:t>
            </a:r>
            <a:r>
              <a:rPr lang="en-US" dirty="0"/>
              <a:t>” value</a:t>
            </a:r>
            <a:r>
              <a:rPr lang="en-US"/>
              <a:t>=“hello”/&gt;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b.php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    echo $_POST[“</a:t>
            </a:r>
            <a:r>
              <a:rPr lang="en-US" dirty="0" err="1"/>
              <a:t>vname</a:t>
            </a:r>
            <a:r>
              <a:rPr lang="en-US" dirty="0"/>
              <a:t>”];		&gt;&gt; hello</a:t>
            </a:r>
          </a:p>
          <a:p>
            <a:pPr marL="0" indent="0">
              <a:buNone/>
            </a:pPr>
            <a:r>
              <a:rPr lang="en-US" dirty="0"/>
              <a:t>    echo $_REQUEST[“</a:t>
            </a:r>
            <a:r>
              <a:rPr lang="en-US" dirty="0" err="1"/>
              <a:t>vname</a:t>
            </a:r>
            <a:r>
              <a:rPr lang="en-US" dirty="0"/>
              <a:t>”];	&gt;&gt; hello</a:t>
            </a:r>
          </a:p>
          <a:p>
            <a:pPr marL="0" indent="0">
              <a:buNone/>
            </a:pPr>
            <a:r>
              <a:rPr lang="en-US" dirty="0"/>
              <a:t>    echo $_GET[“</a:t>
            </a:r>
            <a:r>
              <a:rPr lang="en-US" dirty="0" err="1"/>
              <a:t>vname</a:t>
            </a:r>
            <a:r>
              <a:rPr lang="en-US" dirty="0"/>
              <a:t>”];		&gt;&gt;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B9B3A7-6EEB-4076-A7D0-DE6B49ADE340}"/>
              </a:ext>
            </a:extLst>
          </p:cNvPr>
          <p:cNvCxnSpPr>
            <a:cxnSpLocks/>
          </p:cNvCxnSpPr>
          <p:nvPr/>
        </p:nvCxnSpPr>
        <p:spPr>
          <a:xfrm flipH="1">
            <a:off x="2339752" y="2461197"/>
            <a:ext cx="432048" cy="2695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6EBC06-E8D5-41DB-A5DD-8BE4B224A7B6}"/>
              </a:ext>
            </a:extLst>
          </p:cNvPr>
          <p:cNvCxnSpPr>
            <a:cxnSpLocks/>
          </p:cNvCxnSpPr>
          <p:nvPr/>
        </p:nvCxnSpPr>
        <p:spPr>
          <a:xfrm>
            <a:off x="3194075" y="2852936"/>
            <a:ext cx="81781" cy="2376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7BF1C7-C454-4034-8300-4E632D09967E}"/>
              </a:ext>
            </a:extLst>
          </p:cNvPr>
          <p:cNvCxnSpPr/>
          <p:nvPr/>
        </p:nvCxnSpPr>
        <p:spPr>
          <a:xfrm>
            <a:off x="0" y="357301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F9A7D-98DC-46E1-A14D-33B5F3F7D8D8}"/>
              </a:ext>
            </a:extLst>
          </p:cNvPr>
          <p:cNvCxnSpPr>
            <a:cxnSpLocks/>
          </p:cNvCxnSpPr>
          <p:nvPr/>
        </p:nvCxnSpPr>
        <p:spPr>
          <a:xfrm flipH="1">
            <a:off x="1141413" y="2421509"/>
            <a:ext cx="3358579" cy="1511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5551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$_FILES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6"/>
            <a:ext cx="8229600" cy="5407024"/>
          </a:xfrm>
        </p:spPr>
        <p:txBody>
          <a:bodyPr/>
          <a:lstStyle/>
          <a:p>
            <a:r>
              <a:rPr lang="en-US" dirty="0"/>
              <a:t>$_FILES contains files and file metadata from a request</a:t>
            </a:r>
          </a:p>
          <a:p>
            <a:pPr lvl="2"/>
            <a:r>
              <a:rPr lang="en-US" dirty="0"/>
              <a:t>Full example: </a:t>
            </a:r>
            <a:r>
              <a:rPr lang="en-US" dirty="0">
                <a:hlinkClick r:id="rId3"/>
              </a:rPr>
              <a:t>https://www.w3schools.com/php/php_file_upload.asp</a:t>
            </a:r>
            <a:r>
              <a:rPr lang="en-US" dirty="0"/>
              <a:t> </a:t>
            </a:r>
          </a:p>
          <a:p>
            <a:r>
              <a:rPr lang="en-US" dirty="0"/>
              <a:t>You can tailor this example for your projects</a:t>
            </a:r>
          </a:p>
          <a:p>
            <a:pPr lvl="2"/>
            <a:r>
              <a:rPr lang="en-US" dirty="0"/>
              <a:t>I expect more than just a copy</a:t>
            </a:r>
          </a:p>
          <a:p>
            <a:pPr lvl="2"/>
            <a:r>
              <a:rPr lang="en-US" dirty="0"/>
              <a:t>We will discuss that part further next week with databases</a:t>
            </a:r>
          </a:p>
          <a:p>
            <a:r>
              <a:rPr lang="en-US" dirty="0"/>
              <a:t>Check files size, file extension, mime type</a:t>
            </a:r>
          </a:p>
          <a:p>
            <a:endParaRPr lang="en-US" dirty="0"/>
          </a:p>
          <a:p>
            <a:r>
              <a:rPr lang="en-US" dirty="0"/>
              <a:t>Let’s take a look!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629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Filesystem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6"/>
            <a:ext cx="8229600" cy="5407024"/>
          </a:xfrm>
        </p:spPr>
        <p:txBody>
          <a:bodyPr/>
          <a:lstStyle/>
          <a:p>
            <a:r>
              <a:rPr lang="en-US" dirty="0"/>
              <a:t>PHP is the functional gateway between the clients and the server</a:t>
            </a:r>
          </a:p>
          <a:p>
            <a:pPr lvl="1"/>
            <a:r>
              <a:rPr lang="en-US" dirty="0"/>
              <a:t>Filesystem access</a:t>
            </a:r>
          </a:p>
          <a:p>
            <a:pPr lvl="1"/>
            <a:r>
              <a:rPr lang="en-US" dirty="0"/>
              <a:t>Database access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Create, rename and delete files and folders</a:t>
            </a:r>
          </a:p>
          <a:p>
            <a:pPr lvl="1"/>
            <a:r>
              <a:rPr lang="en-US" dirty="0"/>
              <a:t>PHP filesystem functions:</a:t>
            </a:r>
          </a:p>
          <a:p>
            <a:pPr lvl="2"/>
            <a:r>
              <a:rPr lang="en-US" dirty="0">
                <a:hlinkClick r:id="rId3"/>
              </a:rPr>
              <a:t>https://www.w3schools.com/php/php_ref_filesystem.asp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Let’s have a look</a:t>
            </a:r>
          </a:p>
          <a:p>
            <a:endParaRPr lang="en-US" dirty="0"/>
          </a:p>
          <a:p>
            <a:r>
              <a:rPr lang="en-US" dirty="0"/>
              <a:t>More next week!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Questions from last time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9"/>
            <a:ext cx="7054676" cy="518378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err="1"/>
              <a:t>RegEx</a:t>
            </a:r>
            <a:r>
              <a:rPr lang="en-US" altLang="en-US" dirty="0"/>
              <a:t> “AND”</a:t>
            </a:r>
          </a:p>
          <a:p>
            <a:r>
              <a:rPr lang="en-US" altLang="en-US" dirty="0"/>
              <a:t>Regular Expressions are sequences</a:t>
            </a:r>
          </a:p>
          <a:p>
            <a:r>
              <a:rPr lang="en-US" altLang="en-US" dirty="0"/>
              <a:t>\w\s means “word character”, </a:t>
            </a:r>
            <a:r>
              <a:rPr lang="en-US" altLang="en-US" b="1" dirty="0"/>
              <a:t>then</a:t>
            </a:r>
            <a:r>
              <a:rPr lang="en-US" altLang="en-US" dirty="0"/>
              <a:t> “whitespace”.</a:t>
            </a:r>
          </a:p>
          <a:p>
            <a:r>
              <a:rPr lang="en-US" altLang="en-US" dirty="0"/>
              <a:t>A string can not contain two characters in the same spot</a:t>
            </a:r>
          </a:p>
          <a:p>
            <a:r>
              <a:rPr lang="en-US" altLang="en-US" dirty="0"/>
              <a:t>If either is okay, I can use OR:</a:t>
            </a:r>
          </a:p>
          <a:p>
            <a:pPr lvl="1"/>
            <a:r>
              <a:rPr lang="en-US" altLang="en-US" dirty="0"/>
              <a:t>\w|\s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2441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$_COOKIE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6"/>
            <a:ext cx="8229600" cy="5407024"/>
          </a:xfrm>
        </p:spPr>
        <p:txBody>
          <a:bodyPr/>
          <a:lstStyle/>
          <a:p>
            <a:r>
              <a:rPr lang="en-US" dirty="0"/>
              <a:t>Used to store information in a cookie on the client machine</a:t>
            </a:r>
          </a:p>
          <a:p>
            <a:r>
              <a:rPr lang="en-US" dirty="0"/>
              <a:t>Remember that anything inside a cookie can be altered by a user!</a:t>
            </a:r>
          </a:p>
        </p:txBody>
      </p:sp>
    </p:spTree>
    <p:extLst>
      <p:ext uri="{BB962C8B-B14F-4D97-AF65-F5344CB8AC3E}">
        <p14:creationId xmlns:p14="http://schemas.microsoft.com/office/powerpoint/2010/main" val="40432349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$_SESSION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6"/>
            <a:ext cx="8229600" cy="5407024"/>
          </a:xfrm>
        </p:spPr>
        <p:txBody>
          <a:bodyPr/>
          <a:lstStyle/>
          <a:p>
            <a:r>
              <a:rPr lang="en-US" dirty="0"/>
              <a:t>Contains information specific to a user</a:t>
            </a:r>
          </a:p>
          <a:p>
            <a:r>
              <a:rPr lang="en-US" dirty="0"/>
              <a:t>A cookie shares an ID, so the session can identify the user and select the right session</a:t>
            </a:r>
          </a:p>
          <a:p>
            <a:r>
              <a:rPr lang="en-US" dirty="0"/>
              <a:t>The data in a session is stored on the server</a:t>
            </a:r>
          </a:p>
          <a:p>
            <a:r>
              <a:rPr lang="en-US" dirty="0"/>
              <a:t>The user does not have direct access to the data in a session</a:t>
            </a:r>
          </a:p>
          <a:p>
            <a:r>
              <a:rPr lang="en-US" dirty="0"/>
              <a:t>When you create your login systems, you can set something like</a:t>
            </a:r>
          </a:p>
          <a:p>
            <a:pPr lvl="2"/>
            <a:r>
              <a:rPr lang="en-US" dirty="0"/>
              <a:t>$_SESSION[“</a:t>
            </a:r>
            <a:r>
              <a:rPr lang="en-US" dirty="0" err="1"/>
              <a:t>logged_in</a:t>
            </a:r>
            <a:r>
              <a:rPr lang="en-US" dirty="0"/>
              <a:t>”] = true;</a:t>
            </a:r>
          </a:p>
          <a:p>
            <a:r>
              <a:rPr lang="en-US" dirty="0"/>
              <a:t>And check it with something like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isset</a:t>
            </a:r>
            <a:r>
              <a:rPr lang="en-US" dirty="0"/>
              <a:t>($_SESSION[“</a:t>
            </a:r>
            <a:r>
              <a:rPr lang="en-US" dirty="0" err="1"/>
              <a:t>logged_in</a:t>
            </a:r>
            <a:r>
              <a:rPr lang="en-US" dirty="0"/>
              <a:t>”] &amp;&amp; $_SESSION[“</a:t>
            </a:r>
            <a:r>
              <a:rPr lang="en-US" dirty="0" err="1"/>
              <a:t>logged_in</a:t>
            </a:r>
            <a:r>
              <a:rPr lang="en-US" dirty="0"/>
              <a:t>”])</a:t>
            </a:r>
          </a:p>
          <a:p>
            <a:r>
              <a:rPr lang="en-US" dirty="0"/>
              <a:t>We will get back to logging in when we talk about databases next week</a:t>
            </a:r>
          </a:p>
        </p:txBody>
      </p:sp>
    </p:spTree>
    <p:extLst>
      <p:ext uri="{BB962C8B-B14F-4D97-AF65-F5344CB8AC3E}">
        <p14:creationId xmlns:p14="http://schemas.microsoft.com/office/powerpoint/2010/main" val="11312191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$_SESSION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6"/>
            <a:ext cx="8229600" cy="5407024"/>
          </a:xfrm>
        </p:spPr>
        <p:txBody>
          <a:bodyPr/>
          <a:lstStyle/>
          <a:p>
            <a:r>
              <a:rPr lang="en-US" dirty="0"/>
              <a:t>A session needs to be initialized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session_status</a:t>
            </a:r>
            <a:r>
              <a:rPr lang="en-US" dirty="0"/>
              <a:t>() == PHP_SESSION_NONE)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session_start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64212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Filter Sanitize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6"/>
            <a:ext cx="8229600" cy="5407024"/>
          </a:xfrm>
        </p:spPr>
        <p:txBody>
          <a:bodyPr/>
          <a:lstStyle/>
          <a:p>
            <a:r>
              <a:rPr lang="en-US" dirty="0"/>
              <a:t>You can sanitize your request data to make sure it is the format you expect and not malicious</a:t>
            </a:r>
          </a:p>
          <a:p>
            <a:pPr lvl="2"/>
            <a:r>
              <a:rPr lang="en-US" dirty="0" err="1"/>
              <a:t>filter_input</a:t>
            </a:r>
            <a:r>
              <a:rPr lang="en-US" dirty="0"/>
              <a:t>(INPUT_GET, "email", FILTER_VALIDATE_EMAIL)</a:t>
            </a:r>
          </a:p>
          <a:p>
            <a:r>
              <a:rPr lang="en-US" dirty="0"/>
              <a:t>Complete list of sanitize filters here</a:t>
            </a:r>
          </a:p>
          <a:p>
            <a:pPr lvl="2"/>
            <a:r>
              <a:rPr lang="en-US" dirty="0">
                <a:hlinkClick r:id="rId3"/>
              </a:rPr>
              <a:t>http://php.net/manual/en/filter.filters.sanitize.php</a:t>
            </a:r>
            <a:endParaRPr lang="en-US" dirty="0"/>
          </a:p>
          <a:p>
            <a:r>
              <a:rPr lang="en-US" dirty="0"/>
              <a:t>I expect all user input to be sanitized</a:t>
            </a:r>
          </a:p>
          <a:p>
            <a:r>
              <a:rPr lang="en-US" dirty="0"/>
              <a:t>Let’s have a look at that list</a:t>
            </a:r>
          </a:p>
        </p:txBody>
      </p:sp>
    </p:spTree>
    <p:extLst>
      <p:ext uri="{BB962C8B-B14F-4D97-AF65-F5344CB8AC3E}">
        <p14:creationId xmlns:p14="http://schemas.microsoft.com/office/powerpoint/2010/main" val="18245500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HTML Entities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6"/>
            <a:ext cx="8229600" cy="5407024"/>
          </a:xfrm>
        </p:spPr>
        <p:txBody>
          <a:bodyPr/>
          <a:lstStyle/>
          <a:p>
            <a:r>
              <a:rPr lang="en-US" dirty="0"/>
              <a:t>Sometimes you may want to accept codes, but in most cases, you will not</a:t>
            </a:r>
          </a:p>
          <a:p>
            <a:r>
              <a:rPr lang="en-US" dirty="0"/>
              <a:t>To change a request string into using HTML Entities, use the method </a:t>
            </a:r>
            <a:r>
              <a:rPr lang="en-US" dirty="0" err="1"/>
              <a:t>htmlentities</a:t>
            </a:r>
            <a:endParaRPr lang="en-US" dirty="0"/>
          </a:p>
          <a:p>
            <a:pPr lvl="2"/>
            <a:r>
              <a:rPr lang="en-US" dirty="0" err="1"/>
              <a:t>htmlentities</a:t>
            </a:r>
            <a:r>
              <a:rPr lang="en-US" dirty="0"/>
              <a:t>($_POST[“username”])</a:t>
            </a:r>
          </a:p>
          <a:p>
            <a:r>
              <a:rPr lang="en-US" dirty="0"/>
              <a:t>When you both sanitize and use </a:t>
            </a:r>
            <a:r>
              <a:rPr lang="en-US" dirty="0" err="1"/>
              <a:t>htmlentities</a:t>
            </a:r>
            <a:r>
              <a:rPr lang="en-US" dirty="0"/>
              <a:t>, you sanitize first!</a:t>
            </a:r>
          </a:p>
          <a:p>
            <a:r>
              <a:rPr lang="en-US" dirty="0"/>
              <a:t>This is used to avoid XSS (Cross Site Scripting)</a:t>
            </a:r>
          </a:p>
          <a:p>
            <a:r>
              <a:rPr lang="en-US" dirty="0"/>
              <a:t>Let’s try it!</a:t>
            </a:r>
          </a:p>
        </p:txBody>
      </p:sp>
    </p:spTree>
    <p:extLst>
      <p:ext uri="{BB962C8B-B14F-4D97-AF65-F5344CB8AC3E}">
        <p14:creationId xmlns:p14="http://schemas.microsoft.com/office/powerpoint/2010/main" val="27604559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include and require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6"/>
            <a:ext cx="8229600" cy="5407024"/>
          </a:xfrm>
        </p:spPr>
        <p:txBody>
          <a:bodyPr/>
          <a:lstStyle/>
          <a:p>
            <a:r>
              <a:rPr lang="en-US" dirty="0"/>
              <a:t>The purpose of PHP is to build the HTML the server should send to the client</a:t>
            </a:r>
          </a:p>
          <a:p>
            <a:r>
              <a:rPr lang="en-US" dirty="0"/>
              <a:t>Sometimes a chunk of code should be repeated</a:t>
            </a:r>
          </a:p>
          <a:p>
            <a:r>
              <a:rPr lang="en-US" dirty="0"/>
              <a:t>include creates warning if it fails, require throws fatal error</a:t>
            </a:r>
          </a:p>
          <a:p>
            <a:r>
              <a:rPr lang="en-US" dirty="0" err="1"/>
              <a:t>include_once</a:t>
            </a:r>
            <a:r>
              <a:rPr lang="en-US" dirty="0"/>
              <a:t> and </a:t>
            </a:r>
            <a:r>
              <a:rPr lang="en-US" dirty="0" err="1"/>
              <a:t>require_once</a:t>
            </a:r>
            <a:r>
              <a:rPr lang="en-US" dirty="0"/>
              <a:t> only includes if content has not already been included</a:t>
            </a:r>
          </a:p>
          <a:p>
            <a:endParaRPr lang="en-US" dirty="0"/>
          </a:p>
          <a:p>
            <a:r>
              <a:rPr lang="en-US" dirty="0"/>
              <a:t>include ‘</a:t>
            </a:r>
            <a:r>
              <a:rPr lang="en-US" dirty="0" err="1"/>
              <a:t>myFile.php</a:t>
            </a:r>
            <a:r>
              <a:rPr lang="en-US" dirty="0"/>
              <a:t>’; </a:t>
            </a:r>
          </a:p>
          <a:p>
            <a:r>
              <a:rPr lang="en-US" dirty="0" err="1"/>
              <a:t>include_once</a:t>
            </a:r>
            <a:r>
              <a:rPr lang="en-US" dirty="0"/>
              <a:t> ‘</a:t>
            </a:r>
            <a:r>
              <a:rPr lang="en-US" dirty="0" err="1"/>
              <a:t>myFile.php</a:t>
            </a:r>
            <a:r>
              <a:rPr lang="en-US" dirty="0"/>
              <a:t>’;</a:t>
            </a:r>
          </a:p>
          <a:p>
            <a:r>
              <a:rPr lang="en-US" dirty="0"/>
              <a:t>require ‘</a:t>
            </a:r>
            <a:r>
              <a:rPr lang="en-US" dirty="0" err="1"/>
              <a:t>myFile.php</a:t>
            </a:r>
            <a:r>
              <a:rPr lang="en-US" dirty="0"/>
              <a:t>’;</a:t>
            </a:r>
          </a:p>
          <a:p>
            <a:r>
              <a:rPr lang="en-US" dirty="0" err="1"/>
              <a:t>require_once</a:t>
            </a:r>
            <a:r>
              <a:rPr lang="en-US" dirty="0"/>
              <a:t> ‘</a:t>
            </a:r>
            <a:r>
              <a:rPr lang="en-US" dirty="0" err="1"/>
              <a:t>myFile.php</a:t>
            </a:r>
            <a:r>
              <a:rPr lang="en-US" dirty="0"/>
              <a:t>’;</a:t>
            </a:r>
          </a:p>
        </p:txBody>
      </p:sp>
    </p:spTree>
    <p:extLst>
      <p:ext uri="{BB962C8B-B14F-4D97-AF65-F5344CB8AC3E}">
        <p14:creationId xmlns:p14="http://schemas.microsoft.com/office/powerpoint/2010/main" val="20159677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Debugging and development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6"/>
            <a:ext cx="8229600" cy="5407024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During development, put this PHP function call at the beginning of your code to receive error reports.</a:t>
            </a:r>
          </a:p>
          <a:p>
            <a:pPr lvl="2"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error_reporting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(E_ALL)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When you are happy with the script, turn off error reporting</a:t>
            </a:r>
          </a:p>
          <a:p>
            <a:pPr lvl="2">
              <a:lnSpc>
                <a:spcPct val="110000"/>
              </a:lnSpc>
              <a:spcBef>
                <a:spcPts val="1200"/>
              </a:spcBef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error_reporting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45396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Exercise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6"/>
            <a:ext cx="8229600" cy="5407024"/>
          </a:xfrm>
        </p:spPr>
        <p:txBody>
          <a:bodyPr/>
          <a:lstStyle/>
          <a:p>
            <a:r>
              <a:rPr lang="en-US" dirty="0"/>
              <a:t>You can use this exercise in your first assignment</a:t>
            </a:r>
          </a:p>
          <a:p>
            <a:r>
              <a:rPr lang="en-US" dirty="0"/>
              <a:t>Create an HTML form that can POST a username and a password</a:t>
            </a:r>
          </a:p>
          <a:p>
            <a:r>
              <a:rPr lang="en-US" dirty="0"/>
              <a:t>For now, just check the inputs with hardcoded values</a:t>
            </a:r>
          </a:p>
          <a:p>
            <a:pPr lvl="2"/>
            <a:r>
              <a:rPr lang="en-US" dirty="0"/>
              <a:t>if($_POST[“username”] == “john”)</a:t>
            </a:r>
          </a:p>
          <a:p>
            <a:r>
              <a:rPr lang="en-US" dirty="0"/>
              <a:t>When you are logged in, there should be an option to log out</a:t>
            </a:r>
          </a:p>
          <a:p>
            <a:r>
              <a:rPr lang="en-US" dirty="0"/>
              <a:t>When you are not logged in, the HTML form should be included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293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AJAX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6"/>
            <a:ext cx="8229600" cy="5407024"/>
          </a:xfrm>
        </p:spPr>
        <p:txBody>
          <a:bodyPr/>
          <a:lstStyle/>
          <a:p>
            <a:r>
              <a:rPr lang="en-US" dirty="0"/>
              <a:t>We use JavaScript to change a page after it has loaded</a:t>
            </a:r>
          </a:p>
          <a:p>
            <a:r>
              <a:rPr lang="en-US" dirty="0"/>
              <a:t>This might be done by retrieving more data from the server</a:t>
            </a:r>
          </a:p>
          <a:p>
            <a:r>
              <a:rPr lang="en-US" dirty="0"/>
              <a:t>That is done with AJAX</a:t>
            </a:r>
          </a:p>
          <a:p>
            <a:pPr lvl="2"/>
            <a:r>
              <a:rPr lang="en-US" dirty="0"/>
              <a:t>Full example: </a:t>
            </a:r>
            <a:r>
              <a:rPr lang="en-US" dirty="0">
                <a:hlinkClick r:id="rId3"/>
              </a:rPr>
              <a:t>https://www.w3schools.com/php/php_ajax_php.asp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CB2DAC-6A06-441E-96A1-8DEF3B96D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429000"/>
            <a:ext cx="7240493" cy="216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991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Exercise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6"/>
            <a:ext cx="8229600" cy="5407024"/>
          </a:xfrm>
        </p:spPr>
        <p:txBody>
          <a:bodyPr/>
          <a:lstStyle/>
          <a:p>
            <a:r>
              <a:rPr lang="en-US" dirty="0"/>
              <a:t>Make an AJAX call that gets a random number from the server every second and puts it on the page</a:t>
            </a:r>
          </a:p>
          <a:p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hint:</a:t>
            </a:r>
          </a:p>
          <a:p>
            <a:pPr lvl="1"/>
            <a:r>
              <a:rPr lang="en-US" dirty="0" err="1"/>
              <a:t>setInterval</a:t>
            </a:r>
            <a:endParaRPr lang="en-US" dirty="0"/>
          </a:p>
          <a:p>
            <a:endParaRPr lang="en-US" dirty="0"/>
          </a:p>
          <a:p>
            <a:r>
              <a:rPr lang="en-US" dirty="0"/>
              <a:t>PHP hint:</a:t>
            </a:r>
          </a:p>
          <a:p>
            <a:pPr lvl="1"/>
            <a:r>
              <a:rPr lang="en-US" dirty="0"/>
              <a:t>rand()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3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Questions from last time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9"/>
            <a:ext cx="7054676" cy="518378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Why does my </a:t>
            </a:r>
            <a:r>
              <a:rPr lang="en-US" altLang="en-US" dirty="0" err="1"/>
              <a:t>regex.test</a:t>
            </a:r>
            <a:r>
              <a:rPr lang="en-US" altLang="en-US" dirty="0"/>
              <a:t>() return true when the pattern does not match?</a:t>
            </a:r>
          </a:p>
          <a:p>
            <a:r>
              <a:rPr lang="en-US" altLang="en-US" dirty="0" err="1"/>
              <a:t>RegEx</a:t>
            </a:r>
            <a:r>
              <a:rPr lang="en-US" altLang="en-US" dirty="0"/>
              <a:t> looks for </a:t>
            </a:r>
            <a:r>
              <a:rPr lang="en-US" altLang="en-US" b="1" u="sng" dirty="0"/>
              <a:t>a</a:t>
            </a:r>
            <a:r>
              <a:rPr lang="en-US" altLang="en-US" dirty="0"/>
              <a:t> match!</a:t>
            </a:r>
          </a:p>
          <a:p>
            <a:r>
              <a:rPr lang="en-US" altLang="en-US" dirty="0"/>
              <a:t>Example: </a:t>
            </a:r>
            <a:r>
              <a:rPr lang="en-US" altLang="en-US" u="sng" dirty="0"/>
              <a:t>\w{4}</a:t>
            </a:r>
            <a:r>
              <a:rPr lang="en-US" altLang="en-US" dirty="0"/>
              <a:t> matches “</a:t>
            </a:r>
            <a:r>
              <a:rPr lang="en-US" altLang="en-US" dirty="0">
                <a:solidFill>
                  <a:schemeClr val="accent3"/>
                </a:solidFill>
              </a:rPr>
              <a:t>hello</a:t>
            </a:r>
            <a:r>
              <a:rPr lang="en-US" altLang="en-US" dirty="0"/>
              <a:t>” &amp; “</a:t>
            </a:r>
            <a:r>
              <a:rPr lang="en-US" altLang="en-US" dirty="0">
                <a:solidFill>
                  <a:schemeClr val="accent3"/>
                </a:solidFill>
              </a:rPr>
              <a:t>hell</a:t>
            </a:r>
            <a:r>
              <a:rPr lang="en-US" altLang="en-US" dirty="0"/>
              <a:t>” but not “</a:t>
            </a:r>
            <a:r>
              <a:rPr lang="en-US" altLang="en-US" dirty="0" err="1">
                <a:solidFill>
                  <a:schemeClr val="accent2"/>
                </a:solidFill>
              </a:rPr>
              <a:t>hel</a:t>
            </a:r>
            <a:r>
              <a:rPr lang="en-US" altLang="en-US" dirty="0"/>
              <a:t>”</a:t>
            </a:r>
          </a:p>
          <a:p>
            <a:r>
              <a:rPr lang="en-US" altLang="en-US" dirty="0"/>
              <a:t>“hello” </a:t>
            </a:r>
            <a:r>
              <a:rPr lang="en-US" altLang="en-US" b="1" u="sng" dirty="0"/>
              <a:t>contains</a:t>
            </a:r>
            <a:r>
              <a:rPr lang="en-US" altLang="en-US" dirty="0"/>
              <a:t> a match!</a:t>
            </a:r>
          </a:p>
          <a:p>
            <a:r>
              <a:rPr lang="en-US" altLang="en-US" dirty="0"/>
              <a:t>^ is the beginning of a string, and $ is the end</a:t>
            </a:r>
          </a:p>
          <a:p>
            <a:r>
              <a:rPr lang="en-US" altLang="en-US" u="sng" dirty="0"/>
              <a:t>^\w{4}$</a:t>
            </a:r>
            <a:r>
              <a:rPr lang="en-US" altLang="en-US" dirty="0"/>
              <a:t> will match “</a:t>
            </a:r>
            <a:r>
              <a:rPr lang="en-US" altLang="en-US" dirty="0">
                <a:solidFill>
                  <a:schemeClr val="accent3"/>
                </a:solidFill>
              </a:rPr>
              <a:t>hell</a:t>
            </a:r>
            <a:r>
              <a:rPr lang="en-US" altLang="en-US" dirty="0"/>
              <a:t>”, but not “</a:t>
            </a:r>
            <a:r>
              <a:rPr lang="en-US" altLang="en-US" dirty="0">
                <a:solidFill>
                  <a:schemeClr val="accent2"/>
                </a:solidFill>
              </a:rPr>
              <a:t>hello</a:t>
            </a:r>
            <a:r>
              <a:rPr lang="en-US" altLang="en-US" dirty="0"/>
              <a:t>” or “</a:t>
            </a:r>
            <a:r>
              <a:rPr lang="en-US" altLang="en-US" dirty="0" err="1">
                <a:solidFill>
                  <a:schemeClr val="accent2"/>
                </a:solidFill>
              </a:rPr>
              <a:t>hel</a:t>
            </a:r>
            <a:r>
              <a:rPr lang="en-US" altLang="en-US" dirty="0"/>
              <a:t>”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3599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Next time we talk PHP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6"/>
            <a:ext cx="8229600" cy="5407024"/>
          </a:xfrm>
        </p:spPr>
        <p:txBody>
          <a:bodyPr/>
          <a:lstStyle/>
          <a:p>
            <a:r>
              <a:rPr lang="en-US" dirty="0"/>
              <a:t>Objects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XML</a:t>
            </a:r>
          </a:p>
          <a:p>
            <a:r>
              <a:rPr lang="en-US" dirty="0"/>
              <a:t>.</a:t>
            </a:r>
            <a:r>
              <a:rPr lang="en-US" dirty="0" err="1"/>
              <a:t>htaccess</a:t>
            </a:r>
            <a:endParaRPr lang="en-US" dirty="0"/>
          </a:p>
          <a:p>
            <a:r>
              <a:rPr lang="en-US" dirty="0"/>
              <a:t>Tokens</a:t>
            </a:r>
          </a:p>
          <a:p>
            <a:r>
              <a:rPr lang="en-US" dirty="0"/>
              <a:t>API’s</a:t>
            </a:r>
          </a:p>
          <a:p>
            <a:pPr lvl="1"/>
            <a:r>
              <a:rPr lang="en-US" dirty="0"/>
              <a:t>Creation</a:t>
            </a:r>
          </a:p>
          <a:p>
            <a:pPr lvl="1"/>
            <a:r>
              <a:rPr lang="en-US" dirty="0"/>
              <a:t>Consumption</a:t>
            </a:r>
          </a:p>
        </p:txBody>
      </p:sp>
    </p:spTree>
    <p:extLst>
      <p:ext uri="{BB962C8B-B14F-4D97-AF65-F5344CB8AC3E}">
        <p14:creationId xmlns:p14="http://schemas.microsoft.com/office/powerpoint/2010/main" val="5183513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/>
              <a:t>TRY IT OUT!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Next time, we will continue with: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b="1" dirty="0"/>
              <a:t>MySQL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Please install MariaDB if you have not already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78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Updated Plan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Week 1: HTML &amp; CSS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Week 2: JavaScript</a:t>
            </a:r>
          </a:p>
          <a:p>
            <a:r>
              <a:rPr lang="en-US" altLang="en-US" dirty="0">
                <a:solidFill>
                  <a:schemeClr val="accent1"/>
                </a:solidFill>
              </a:rPr>
              <a:t>Week 3: HTTP, PHP &amp; AJAX (march 1</a:t>
            </a:r>
            <a:r>
              <a:rPr lang="en-US" altLang="en-US" baseline="30000" dirty="0">
                <a:solidFill>
                  <a:schemeClr val="accent1"/>
                </a:solidFill>
              </a:rPr>
              <a:t>st</a:t>
            </a:r>
            <a:r>
              <a:rPr lang="en-US" altLang="en-US" dirty="0">
                <a:solidFill>
                  <a:schemeClr val="accent1"/>
                </a:solidFill>
              </a:rPr>
              <a:t>)</a:t>
            </a:r>
          </a:p>
          <a:p>
            <a:r>
              <a:rPr lang="en-US" altLang="en-US" dirty="0"/>
              <a:t>Week 4: MariaDB / MySQL (march 8</a:t>
            </a:r>
            <a:r>
              <a:rPr lang="en-US" altLang="en-US" baseline="30000" dirty="0"/>
              <a:t>th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Week 5: Recap, Internet History, Project help (march 15</a:t>
            </a:r>
            <a:r>
              <a:rPr lang="en-US" altLang="en-US" baseline="30000" dirty="0"/>
              <a:t>th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Week 6: Project Hand-In (march 22</a:t>
            </a:r>
            <a:r>
              <a:rPr lang="en-US" altLang="en-US" baseline="30000" dirty="0"/>
              <a:t>nd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Week 6: OOP PHP, MVC, Routers, Reflection</a:t>
            </a:r>
          </a:p>
          <a:p>
            <a:r>
              <a:rPr lang="en-US" altLang="en-US" dirty="0"/>
              <a:t>Week 6: Midway Evaluation</a:t>
            </a:r>
          </a:p>
          <a:p>
            <a:r>
              <a:rPr lang="en-US" altLang="en-US" dirty="0"/>
              <a:t>Week 7: Project Presentation (march 29</a:t>
            </a:r>
            <a:r>
              <a:rPr lang="en-US" altLang="en-US" baseline="30000" dirty="0"/>
              <a:t>th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Week 7: Assignment 2 specification</a:t>
            </a:r>
          </a:p>
          <a:p>
            <a:r>
              <a:rPr lang="en-US" altLang="en-US" dirty="0"/>
              <a:t>Week 8: API’s and Frameworks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058123"/>
      </p:ext>
    </p:extLst>
  </p:cSld>
  <p:clrMapOvr>
    <a:masterClrMapping/>
  </p:clrMapOvr>
</p:sld>
</file>

<file path=ppt/theme/theme1.xml><?xml version="1.0" encoding="utf-8"?>
<a:theme xmlns:a="http://schemas.openxmlformats.org/drawingml/2006/main" name="Ny SDU skabelon - bla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mbusfletværk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AA943A9F3EE479AFD8B457AB76C4D" ma:contentTypeVersion="0" ma:contentTypeDescription="Create a new document." ma:contentTypeScope="" ma:versionID="569ddff3648ebc2f4d4615a578eb770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3A4EA2-C092-40BB-B13D-D481A83AF6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25096B2-44C8-4157-B900-7E762441B3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19098</TotalTime>
  <Pages>0</Pages>
  <Words>5520</Words>
  <Characters>0</Characters>
  <Application>Microsoft Office PowerPoint</Application>
  <PresentationFormat>On-screen Show (4:3)</PresentationFormat>
  <Lines>0</Lines>
  <Paragraphs>1008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Arial</vt:lpstr>
      <vt:lpstr>Courier New</vt:lpstr>
      <vt:lpstr>Gill Sans</vt:lpstr>
      <vt:lpstr>Gill Sans MT</vt:lpstr>
      <vt:lpstr>Wingdings</vt:lpstr>
      <vt:lpstr>Ny SDU skabelon - blaa</vt:lpstr>
      <vt:lpstr>PowerPoint Presentation</vt:lpstr>
      <vt:lpstr>Agenda</vt:lpstr>
      <vt:lpstr>Install PHP</vt:lpstr>
      <vt:lpstr>Install PHP</vt:lpstr>
      <vt:lpstr>Questions from last time</vt:lpstr>
      <vt:lpstr>Questions from last time</vt:lpstr>
      <vt:lpstr>Questions from last time</vt:lpstr>
      <vt:lpstr>Questions from last time</vt:lpstr>
      <vt:lpstr>Updated Plan</vt:lpstr>
      <vt:lpstr>Assignment 1 – Hand in</vt:lpstr>
      <vt:lpstr>Assignment 1 – Content</vt:lpstr>
      <vt:lpstr>Assignment 1 – Content</vt:lpstr>
      <vt:lpstr>Assignment 1 – Content</vt:lpstr>
      <vt:lpstr>Assignment 1 – Content</vt:lpstr>
      <vt:lpstr>Assignment 1 – Content</vt:lpstr>
      <vt:lpstr>Client Server Relationship</vt:lpstr>
      <vt:lpstr>Client Server Relationship</vt:lpstr>
      <vt:lpstr>Client Server Relationship</vt:lpstr>
      <vt:lpstr>Press Enter</vt:lpstr>
      <vt:lpstr>The Hardware</vt:lpstr>
      <vt:lpstr>Network Settings</vt:lpstr>
      <vt:lpstr>HTTP Stack</vt:lpstr>
      <vt:lpstr>IP</vt:lpstr>
      <vt:lpstr>TCP</vt:lpstr>
      <vt:lpstr>HTTP</vt:lpstr>
      <vt:lpstr>HTTP Verbs</vt:lpstr>
      <vt:lpstr>HTTP Verbs</vt:lpstr>
      <vt:lpstr>Trace</vt:lpstr>
      <vt:lpstr>HTTP Resource</vt:lpstr>
      <vt:lpstr>HTTP Version</vt:lpstr>
      <vt:lpstr>HTTP Headers</vt:lpstr>
      <vt:lpstr>HTTP Status Codes</vt:lpstr>
      <vt:lpstr>HTTP Request Body</vt:lpstr>
      <vt:lpstr>HTTP in action</vt:lpstr>
      <vt:lpstr>HTTP vs HTTPS</vt:lpstr>
      <vt:lpstr>HTTP vs HTTPS</vt:lpstr>
      <vt:lpstr>Other Protocols</vt:lpstr>
      <vt:lpstr>The URL</vt:lpstr>
      <vt:lpstr>Sessions &amp; Cookies</vt:lpstr>
      <vt:lpstr>Sessions &amp; Cookies</vt:lpstr>
      <vt:lpstr>Break!</vt:lpstr>
      <vt:lpstr>PHP</vt:lpstr>
      <vt:lpstr>How do we run it?</vt:lpstr>
      <vt:lpstr>PHP</vt:lpstr>
      <vt:lpstr>PHP</vt:lpstr>
      <vt:lpstr>PHP</vt:lpstr>
      <vt:lpstr>PHP</vt:lpstr>
      <vt:lpstr>PHP Variables</vt:lpstr>
      <vt:lpstr>Strings</vt:lpstr>
      <vt:lpstr>Strings and variables</vt:lpstr>
      <vt:lpstr>Strings and variables</vt:lpstr>
      <vt:lpstr>Strings functions</vt:lpstr>
      <vt:lpstr>Math functions</vt:lpstr>
      <vt:lpstr>PHP Arrays</vt:lpstr>
      <vt:lpstr>PHP Arrays</vt:lpstr>
      <vt:lpstr>Functions</vt:lpstr>
      <vt:lpstr>Expressions and evaluators</vt:lpstr>
      <vt:lpstr>If-Then-Else</vt:lpstr>
      <vt:lpstr>Switch</vt:lpstr>
      <vt:lpstr>Loops</vt:lpstr>
      <vt:lpstr>Loops</vt:lpstr>
      <vt:lpstr>PHP Super Globals</vt:lpstr>
      <vt:lpstr>$GLOBALS</vt:lpstr>
      <vt:lpstr>$_SERVER</vt:lpstr>
      <vt:lpstr>$_SERVER</vt:lpstr>
      <vt:lpstr>$_REQUEST, $_GET &amp; $_POST</vt:lpstr>
      <vt:lpstr>$_REQUEST, $_GET &amp; $_POST</vt:lpstr>
      <vt:lpstr>$_FILES</vt:lpstr>
      <vt:lpstr>Filesystem</vt:lpstr>
      <vt:lpstr>$_COOKIE</vt:lpstr>
      <vt:lpstr>$_SESSION</vt:lpstr>
      <vt:lpstr>$_SESSION</vt:lpstr>
      <vt:lpstr>Filter Sanitize</vt:lpstr>
      <vt:lpstr>HTML Entities</vt:lpstr>
      <vt:lpstr>include and require</vt:lpstr>
      <vt:lpstr>Debugging and development</vt:lpstr>
      <vt:lpstr>Exercise</vt:lpstr>
      <vt:lpstr>AJAX</vt:lpstr>
      <vt:lpstr>Exercise</vt:lpstr>
      <vt:lpstr>Next time we talk PHP</vt:lpstr>
      <vt:lpstr>TRY IT OUT!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Steens (Høyer og Kærn)</dc:creator>
  <cp:lastModifiedBy>Henrik Lange</cp:lastModifiedBy>
  <cp:revision>548</cp:revision>
  <cp:lastPrinted>2014-09-22T14:05:59Z</cp:lastPrinted>
  <dcterms:created xsi:type="dcterms:W3CDTF">2009-06-26T14:20:50Z</dcterms:created>
  <dcterms:modified xsi:type="dcterms:W3CDTF">2019-03-01T09:05:26Z</dcterms:modified>
</cp:coreProperties>
</file>