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8" r:id="rId3"/>
  </p:sldMasterIdLst>
  <p:notesMasterIdLst>
    <p:notesMasterId r:id="rId55"/>
  </p:notesMasterIdLst>
  <p:handoutMasterIdLst>
    <p:handoutMasterId r:id="rId56"/>
  </p:handoutMasterIdLst>
  <p:sldIdLst>
    <p:sldId id="406" r:id="rId4"/>
    <p:sldId id="464" r:id="rId5"/>
    <p:sldId id="414" r:id="rId6"/>
    <p:sldId id="460" r:id="rId7"/>
    <p:sldId id="461" r:id="rId8"/>
    <p:sldId id="462" r:id="rId9"/>
    <p:sldId id="469" r:id="rId10"/>
    <p:sldId id="470" r:id="rId11"/>
    <p:sldId id="471" r:id="rId12"/>
    <p:sldId id="467" r:id="rId13"/>
    <p:sldId id="472" r:id="rId14"/>
    <p:sldId id="484" r:id="rId15"/>
    <p:sldId id="473" r:id="rId16"/>
    <p:sldId id="496" r:id="rId17"/>
    <p:sldId id="495" r:id="rId18"/>
    <p:sldId id="501" r:id="rId19"/>
    <p:sldId id="502" r:id="rId20"/>
    <p:sldId id="498" r:id="rId21"/>
    <p:sldId id="474" r:id="rId22"/>
    <p:sldId id="500" r:id="rId23"/>
    <p:sldId id="476" r:id="rId24"/>
    <p:sldId id="477" r:id="rId25"/>
    <p:sldId id="475" r:id="rId26"/>
    <p:sldId id="478" r:id="rId27"/>
    <p:sldId id="518" r:id="rId28"/>
    <p:sldId id="514" r:id="rId29"/>
    <p:sldId id="504" r:id="rId30"/>
    <p:sldId id="506" r:id="rId31"/>
    <p:sldId id="463" r:id="rId32"/>
    <p:sldId id="479" r:id="rId33"/>
    <p:sldId id="515" r:id="rId34"/>
    <p:sldId id="516" r:id="rId35"/>
    <p:sldId id="507" r:id="rId36"/>
    <p:sldId id="486" r:id="rId37"/>
    <p:sldId id="508" r:id="rId38"/>
    <p:sldId id="480" r:id="rId39"/>
    <p:sldId id="487" r:id="rId40"/>
    <p:sldId id="509" r:id="rId41"/>
    <p:sldId id="488" r:id="rId42"/>
    <p:sldId id="489" r:id="rId43"/>
    <p:sldId id="510" r:id="rId44"/>
    <p:sldId id="511" r:id="rId45"/>
    <p:sldId id="491" r:id="rId46"/>
    <p:sldId id="512" r:id="rId47"/>
    <p:sldId id="517" r:id="rId48"/>
    <p:sldId id="492" r:id="rId49"/>
    <p:sldId id="513" r:id="rId50"/>
    <p:sldId id="493" r:id="rId51"/>
    <p:sldId id="494" r:id="rId52"/>
    <p:sldId id="497" r:id="rId53"/>
    <p:sldId id="459" r:id="rId54"/>
  </p:sldIdLst>
  <p:sldSz cx="9144000" cy="6858000" type="screen4x3"/>
  <p:notesSz cx="6669088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841D6B-C567-4AA5-B78D-7348B4CC7910}" v="447" dt="2019-03-08T06:57:58.677"/>
  </p1510:revLst>
</p1510:revInfo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Lyst layout 2 - Markering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yst layout 2 - Markering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8B1032C-EA38-4F05-BA0D-38AFFFC7BED3}" styleName="Lyst layout 3 - Markering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llemlayout 1 - Markering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llemlayout 2 - Markering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llemlayout 4 - Markering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Mellemlayout 3 - Markering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Mørkt layout 1 - Markering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Mørkt layout 2 - Markering 5/Markering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2838BEF-8BB2-4498-84A7-C5851F593DF1}" styleName="Mellemlayout 4 - Markering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80437" autoAdjust="0"/>
  </p:normalViewPr>
  <p:slideViewPr>
    <p:cSldViewPr>
      <p:cViewPr varScale="1">
        <p:scale>
          <a:sx n="115" d="100"/>
          <a:sy n="115" d="100"/>
        </p:scale>
        <p:origin x="1584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850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presProps" Target="presProps.xml"/><Relationship Id="rId61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ik Lange" userId="0224487d-274b-4d71-863e-9ebf1d158e14" providerId="ADAL" clId="{6A841D6B-C567-4AA5-B78D-7348B4CC7910}"/>
    <pc:docChg chg="undo custSel addSld delSld modSld sldOrd">
      <pc:chgData name="Henrik Lange" userId="0224487d-274b-4d71-863e-9ebf1d158e14" providerId="ADAL" clId="{6A841D6B-C567-4AA5-B78D-7348B4CC7910}" dt="2019-03-08T07:04:48.856" v="15863" actId="20577"/>
      <pc:docMkLst>
        <pc:docMk/>
      </pc:docMkLst>
      <pc:sldChg chg="modSp">
        <pc:chgData name="Henrik Lange" userId="0224487d-274b-4d71-863e-9ebf1d158e14" providerId="ADAL" clId="{6A841D6B-C567-4AA5-B78D-7348B4CC7910}" dt="2019-03-07T06:58:10.645" v="8279" actId="14100"/>
        <pc:sldMkLst>
          <pc:docMk/>
          <pc:sldMk cId="0" sldId="414"/>
        </pc:sldMkLst>
        <pc:spChg chg="mod">
          <ac:chgData name="Henrik Lange" userId="0224487d-274b-4d71-863e-9ebf1d158e14" providerId="ADAL" clId="{6A841D6B-C567-4AA5-B78D-7348B4CC7910}" dt="2019-03-07T06:58:10.645" v="8279" actId="14100"/>
          <ac:spMkLst>
            <pc:docMk/>
            <pc:sldMk cId="0" sldId="414"/>
            <ac:spMk id="7" creationId="{C58D904E-FC15-4318-9DB6-D7CC4543BE96}"/>
          </ac:spMkLst>
        </pc:spChg>
        <pc:spChg chg="mod">
          <ac:chgData name="Henrik Lange" userId="0224487d-274b-4d71-863e-9ebf1d158e14" providerId="ADAL" clId="{6A841D6B-C567-4AA5-B78D-7348B4CC7910}" dt="2019-03-06T11:52:43.015" v="5377" actId="20577"/>
          <ac:spMkLst>
            <pc:docMk/>
            <pc:sldMk cId="0" sldId="414"/>
            <ac:spMk id="5123" creationId="{800EF323-F9AE-47DC-9344-047D2F9EE26B}"/>
          </ac:spMkLst>
        </pc:spChg>
      </pc:sldChg>
      <pc:sldChg chg="modSp">
        <pc:chgData name="Henrik Lange" userId="0224487d-274b-4d71-863e-9ebf1d158e14" providerId="ADAL" clId="{6A841D6B-C567-4AA5-B78D-7348B4CC7910}" dt="2019-03-04T07:12:20.420" v="47" actId="20577"/>
        <pc:sldMkLst>
          <pc:docMk/>
          <pc:sldMk cId="0" sldId="459"/>
        </pc:sldMkLst>
        <pc:spChg chg="mod">
          <ac:chgData name="Henrik Lange" userId="0224487d-274b-4d71-863e-9ebf1d158e14" providerId="ADAL" clId="{6A841D6B-C567-4AA5-B78D-7348B4CC7910}" dt="2019-03-04T07:12:20.420" v="47" actId="20577"/>
          <ac:spMkLst>
            <pc:docMk/>
            <pc:sldMk cId="0" sldId="459"/>
            <ac:spMk id="6147" creationId="{342FCBA0-6CD7-400A-861C-EB67F9B46F93}"/>
          </ac:spMkLst>
        </pc:spChg>
      </pc:sldChg>
      <pc:sldChg chg="modSp">
        <pc:chgData name="Henrik Lange" userId="0224487d-274b-4d71-863e-9ebf1d158e14" providerId="ADAL" clId="{6A841D6B-C567-4AA5-B78D-7348B4CC7910}" dt="2019-03-06T06:32:53.352" v="301" actId="20577"/>
        <pc:sldMkLst>
          <pc:docMk/>
          <pc:sldMk cId="2156342122" sldId="460"/>
        </pc:sldMkLst>
        <pc:spChg chg="mod">
          <ac:chgData name="Henrik Lange" userId="0224487d-274b-4d71-863e-9ebf1d158e14" providerId="ADAL" clId="{6A841D6B-C567-4AA5-B78D-7348B4CC7910}" dt="2019-03-06T06:31:21.462" v="62" actId="20577"/>
          <ac:spMkLst>
            <pc:docMk/>
            <pc:sldMk cId="2156342122" sldId="460"/>
            <ac:spMk id="5122" creationId="{770228EC-4F71-40B1-BD9D-7349A2EDCB76}"/>
          </ac:spMkLst>
        </pc:spChg>
        <pc:spChg chg="mod">
          <ac:chgData name="Henrik Lange" userId="0224487d-274b-4d71-863e-9ebf1d158e14" providerId="ADAL" clId="{6A841D6B-C567-4AA5-B78D-7348B4CC7910}" dt="2019-03-06T06:32:53.352" v="301" actId="20577"/>
          <ac:spMkLst>
            <pc:docMk/>
            <pc:sldMk cId="2156342122" sldId="460"/>
            <ac:spMk id="5123" creationId="{800EF323-F9AE-47DC-9344-047D2F9EE26B}"/>
          </ac:spMkLst>
        </pc:spChg>
      </pc:sldChg>
      <pc:sldChg chg="add">
        <pc:chgData name="Henrik Lange" userId="0224487d-274b-4d71-863e-9ebf1d158e14" providerId="ADAL" clId="{6A841D6B-C567-4AA5-B78D-7348B4CC7910}" dt="2019-03-06T06:31:13.724" v="53"/>
        <pc:sldMkLst>
          <pc:docMk/>
          <pc:sldMk cId="1689563464" sldId="461"/>
        </pc:sldMkLst>
      </pc:sldChg>
      <pc:sldChg chg="modSp add">
        <pc:chgData name="Henrik Lange" userId="0224487d-274b-4d71-863e-9ebf1d158e14" providerId="ADAL" clId="{6A841D6B-C567-4AA5-B78D-7348B4CC7910}" dt="2019-03-06T06:57:24.612" v="1451" actId="20577"/>
        <pc:sldMkLst>
          <pc:docMk/>
          <pc:sldMk cId="1648278945" sldId="462"/>
        </pc:sldMkLst>
        <pc:spChg chg="mod">
          <ac:chgData name="Henrik Lange" userId="0224487d-274b-4d71-863e-9ebf1d158e14" providerId="ADAL" clId="{6A841D6B-C567-4AA5-B78D-7348B4CC7910}" dt="2019-03-06T06:33:00.185" v="311" actId="20577"/>
          <ac:spMkLst>
            <pc:docMk/>
            <pc:sldMk cId="1648278945" sldId="462"/>
            <ac:spMk id="5122" creationId="{770228EC-4F71-40B1-BD9D-7349A2EDCB76}"/>
          </ac:spMkLst>
        </pc:spChg>
        <pc:spChg chg="mod">
          <ac:chgData name="Henrik Lange" userId="0224487d-274b-4d71-863e-9ebf1d158e14" providerId="ADAL" clId="{6A841D6B-C567-4AA5-B78D-7348B4CC7910}" dt="2019-03-06T06:57:24.612" v="1451" actId="20577"/>
          <ac:spMkLst>
            <pc:docMk/>
            <pc:sldMk cId="1648278945" sldId="462"/>
            <ac:spMk id="5123" creationId="{800EF323-F9AE-47DC-9344-047D2F9EE26B}"/>
          </ac:spMkLst>
        </pc:spChg>
      </pc:sldChg>
      <pc:sldChg chg="addSp modSp add ord">
        <pc:chgData name="Henrik Lange" userId="0224487d-274b-4d71-863e-9ebf1d158e14" providerId="ADAL" clId="{6A841D6B-C567-4AA5-B78D-7348B4CC7910}" dt="2019-03-07T15:27:34.022" v="15191" actId="20577"/>
        <pc:sldMkLst>
          <pc:docMk/>
          <pc:sldMk cId="2178710368" sldId="463"/>
        </pc:sldMkLst>
        <pc:spChg chg="mod">
          <ac:chgData name="Henrik Lange" userId="0224487d-274b-4d71-863e-9ebf1d158e14" providerId="ADAL" clId="{6A841D6B-C567-4AA5-B78D-7348B4CC7910}" dt="2019-03-07T15:27:34.022" v="15191" actId="20577"/>
          <ac:spMkLst>
            <pc:docMk/>
            <pc:sldMk cId="2178710368" sldId="463"/>
            <ac:spMk id="5122" creationId="{770228EC-4F71-40B1-BD9D-7349A2EDCB76}"/>
          </ac:spMkLst>
        </pc:spChg>
        <pc:spChg chg="mod">
          <ac:chgData name="Henrik Lange" userId="0224487d-274b-4d71-863e-9ebf1d158e14" providerId="ADAL" clId="{6A841D6B-C567-4AA5-B78D-7348B4CC7910}" dt="2019-03-07T15:03:00.844" v="14538" actId="15"/>
          <ac:spMkLst>
            <pc:docMk/>
            <pc:sldMk cId="2178710368" sldId="463"/>
            <ac:spMk id="5123" creationId="{800EF323-F9AE-47DC-9344-047D2F9EE26B}"/>
          </ac:spMkLst>
        </pc:spChg>
        <pc:picChg chg="add mod">
          <ac:chgData name="Henrik Lange" userId="0224487d-274b-4d71-863e-9ebf1d158e14" providerId="ADAL" clId="{6A841D6B-C567-4AA5-B78D-7348B4CC7910}" dt="2019-03-07T15:08:11.138" v="14673" actId="1076"/>
          <ac:picMkLst>
            <pc:docMk/>
            <pc:sldMk cId="2178710368" sldId="463"/>
            <ac:picMk id="2" creationId="{06AF0F87-FC6D-49C4-93DF-CA68A3DEA83D}"/>
          </ac:picMkLst>
        </pc:picChg>
      </pc:sldChg>
      <pc:sldChg chg="modSp add">
        <pc:chgData name="Henrik Lange" userId="0224487d-274b-4d71-863e-9ebf1d158e14" providerId="ADAL" clId="{6A841D6B-C567-4AA5-B78D-7348B4CC7910}" dt="2019-03-08T06:57:58.677" v="15813" actId="207"/>
        <pc:sldMkLst>
          <pc:docMk/>
          <pc:sldMk cId="1845058123" sldId="464"/>
        </pc:sldMkLst>
        <pc:spChg chg="mod">
          <ac:chgData name="Henrik Lange" userId="0224487d-274b-4d71-863e-9ebf1d158e14" providerId="ADAL" clId="{6A841D6B-C567-4AA5-B78D-7348B4CC7910}" dt="2019-03-08T06:57:58.677" v="15813" actId="207"/>
          <ac:spMkLst>
            <pc:docMk/>
            <pc:sldMk cId="1845058123" sldId="464"/>
            <ac:spMk id="5123" creationId="{800EF323-F9AE-47DC-9344-047D2F9EE26B}"/>
          </ac:spMkLst>
        </pc:spChg>
      </pc:sldChg>
      <pc:sldChg chg="addSp delSp modSp add del">
        <pc:chgData name="Henrik Lange" userId="0224487d-274b-4d71-863e-9ebf1d158e14" providerId="ADAL" clId="{6A841D6B-C567-4AA5-B78D-7348B4CC7910}" dt="2019-03-07T09:08:57.915" v="10871" actId="2696"/>
        <pc:sldMkLst>
          <pc:docMk/>
          <pc:sldMk cId="4078750275" sldId="464"/>
        </pc:sldMkLst>
        <pc:spChg chg="add del mod">
          <ac:chgData name="Henrik Lange" userId="0224487d-274b-4d71-863e-9ebf1d158e14" providerId="ADAL" clId="{6A841D6B-C567-4AA5-B78D-7348B4CC7910}" dt="2019-03-06T06:42:30.369" v="807" actId="478"/>
          <ac:spMkLst>
            <pc:docMk/>
            <pc:sldMk cId="4078750275" sldId="464"/>
            <ac:spMk id="3" creationId="{512A1661-57A9-44C6-84B0-04EAFC7D0AA9}"/>
          </ac:spMkLst>
        </pc:spChg>
        <pc:spChg chg="add mod">
          <ac:chgData name="Henrik Lange" userId="0224487d-274b-4d71-863e-9ebf1d158e14" providerId="ADAL" clId="{6A841D6B-C567-4AA5-B78D-7348B4CC7910}" dt="2019-03-06T06:43:32.937" v="850" actId="1076"/>
          <ac:spMkLst>
            <pc:docMk/>
            <pc:sldMk cId="4078750275" sldId="464"/>
            <ac:spMk id="4" creationId="{648E7ECD-FA85-4858-883C-9904B7022824}"/>
          </ac:spMkLst>
        </pc:spChg>
        <pc:spChg chg="del">
          <ac:chgData name="Henrik Lange" userId="0224487d-274b-4d71-863e-9ebf1d158e14" providerId="ADAL" clId="{6A841D6B-C567-4AA5-B78D-7348B4CC7910}" dt="2019-03-06T06:42:28.144" v="806" actId="478"/>
          <ac:spMkLst>
            <pc:docMk/>
            <pc:sldMk cId="4078750275" sldId="464"/>
            <ac:spMk id="5123" creationId="{800EF323-F9AE-47DC-9344-047D2F9EE26B}"/>
          </ac:spMkLst>
        </pc:spChg>
        <pc:picChg chg="add mod">
          <ac:chgData name="Henrik Lange" userId="0224487d-274b-4d71-863e-9ebf1d158e14" providerId="ADAL" clId="{6A841D6B-C567-4AA5-B78D-7348B4CC7910}" dt="2019-03-06T06:42:38.779" v="809" actId="1076"/>
          <ac:picMkLst>
            <pc:docMk/>
            <pc:sldMk cId="4078750275" sldId="464"/>
            <ac:picMk id="1026" creationId="{96582EE3-30E5-49E0-95CE-9BA92BA7979C}"/>
          </ac:picMkLst>
        </pc:picChg>
        <pc:picChg chg="del">
          <ac:chgData name="Henrik Lange" userId="0224487d-274b-4d71-863e-9ebf1d158e14" providerId="ADAL" clId="{6A841D6B-C567-4AA5-B78D-7348B4CC7910}" dt="2019-03-06T06:42:40.938" v="810" actId="478"/>
          <ac:picMkLst>
            <pc:docMk/>
            <pc:sldMk cId="4078750275" sldId="464"/>
            <ac:picMk id="5126" creationId="{E4E01094-FB8A-465D-B34B-F5624364192C}"/>
          </ac:picMkLst>
        </pc:picChg>
      </pc:sldChg>
      <pc:sldChg chg="addSp delSp modSp add del">
        <pc:chgData name="Henrik Lange" userId="0224487d-274b-4d71-863e-9ebf1d158e14" providerId="ADAL" clId="{6A841D6B-C567-4AA5-B78D-7348B4CC7910}" dt="2019-03-07T15:03:40.687" v="14540" actId="2696"/>
        <pc:sldMkLst>
          <pc:docMk/>
          <pc:sldMk cId="1171496874" sldId="465"/>
        </pc:sldMkLst>
        <pc:spChg chg="add del">
          <ac:chgData name="Henrik Lange" userId="0224487d-274b-4d71-863e-9ebf1d158e14" providerId="ADAL" clId="{6A841D6B-C567-4AA5-B78D-7348B4CC7910}" dt="2019-03-06T06:43:59.928" v="854" actId="478"/>
          <ac:spMkLst>
            <pc:docMk/>
            <pc:sldMk cId="1171496874" sldId="465"/>
            <ac:spMk id="2" creationId="{48260E06-3390-4400-9BE5-4AD68E33366F}"/>
          </ac:spMkLst>
        </pc:spChg>
        <pc:spChg chg="add del">
          <ac:chgData name="Henrik Lange" userId="0224487d-274b-4d71-863e-9ebf1d158e14" providerId="ADAL" clId="{6A841D6B-C567-4AA5-B78D-7348B4CC7910}" dt="2019-03-06T06:44:40.613" v="856" actId="478"/>
          <ac:spMkLst>
            <pc:docMk/>
            <pc:sldMk cId="1171496874" sldId="465"/>
            <ac:spMk id="3" creationId="{F5C372EE-8C1E-465E-AA81-2ED7E3BAB08A}"/>
          </ac:spMkLst>
        </pc:spChg>
        <pc:spChg chg="mod">
          <ac:chgData name="Henrik Lange" userId="0224487d-274b-4d71-863e-9ebf1d158e14" providerId="ADAL" clId="{6A841D6B-C567-4AA5-B78D-7348B4CC7910}" dt="2019-03-06T06:45:57.446" v="862" actId="20577"/>
          <ac:spMkLst>
            <pc:docMk/>
            <pc:sldMk cId="1171496874" sldId="465"/>
            <ac:spMk id="4" creationId="{648E7ECD-FA85-4858-883C-9904B7022824}"/>
          </ac:spMkLst>
        </pc:spChg>
        <pc:spChg chg="add del mod">
          <ac:chgData name="Henrik Lange" userId="0224487d-274b-4d71-863e-9ebf1d158e14" providerId="ADAL" clId="{6A841D6B-C567-4AA5-B78D-7348B4CC7910}" dt="2019-03-06T06:44:52.437" v="859" actId="478"/>
          <ac:spMkLst>
            <pc:docMk/>
            <pc:sldMk cId="1171496874" sldId="465"/>
            <ac:spMk id="5" creationId="{C4A940BF-42F1-4F18-9643-196FE171B766}"/>
          </ac:spMkLst>
        </pc:spChg>
        <pc:picChg chg="add">
          <ac:chgData name="Henrik Lange" userId="0224487d-274b-4d71-863e-9ebf1d158e14" providerId="ADAL" clId="{6A841D6B-C567-4AA5-B78D-7348B4CC7910}" dt="2019-03-06T06:45:34.080" v="860"/>
          <ac:picMkLst>
            <pc:docMk/>
            <pc:sldMk cId="1171496874" sldId="465"/>
            <ac:picMk id="6" creationId="{02F4F9A9-1190-4103-A756-EABA83AFFF5F}"/>
          </ac:picMkLst>
        </pc:picChg>
        <pc:picChg chg="del">
          <ac:chgData name="Henrik Lange" userId="0224487d-274b-4d71-863e-9ebf1d158e14" providerId="ADAL" clId="{6A841D6B-C567-4AA5-B78D-7348B4CC7910}" dt="2019-03-06T06:43:37.352" v="852" actId="478"/>
          <ac:picMkLst>
            <pc:docMk/>
            <pc:sldMk cId="1171496874" sldId="465"/>
            <ac:picMk id="1026" creationId="{96582EE3-30E5-49E0-95CE-9BA92BA7979C}"/>
          </ac:picMkLst>
        </pc:picChg>
      </pc:sldChg>
      <pc:sldChg chg="addSp delSp modSp add del">
        <pc:chgData name="Henrik Lange" userId="0224487d-274b-4d71-863e-9ebf1d158e14" providerId="ADAL" clId="{6A841D6B-C567-4AA5-B78D-7348B4CC7910}" dt="2019-03-07T09:09:01.236" v="10872" actId="2696"/>
        <pc:sldMkLst>
          <pc:docMk/>
          <pc:sldMk cId="1671587737" sldId="466"/>
        </pc:sldMkLst>
        <pc:spChg chg="add del">
          <ac:chgData name="Henrik Lange" userId="0224487d-274b-4d71-863e-9ebf1d158e14" providerId="ADAL" clId="{6A841D6B-C567-4AA5-B78D-7348B4CC7910}" dt="2019-03-06T06:47:28.846" v="866" actId="478"/>
          <ac:spMkLst>
            <pc:docMk/>
            <pc:sldMk cId="1671587737" sldId="466"/>
            <ac:spMk id="2" creationId="{61859C1F-52EC-43CA-B8A4-1CF9BD7EE992}"/>
          </ac:spMkLst>
        </pc:spChg>
        <pc:spChg chg="mod">
          <ac:chgData name="Henrik Lange" userId="0224487d-274b-4d71-863e-9ebf1d158e14" providerId="ADAL" clId="{6A841D6B-C567-4AA5-B78D-7348B4CC7910}" dt="2019-03-06T06:50:03.850" v="938" actId="404"/>
          <ac:spMkLst>
            <pc:docMk/>
            <pc:sldMk cId="1671587737" sldId="466"/>
            <ac:spMk id="4" creationId="{648E7ECD-FA85-4858-883C-9904B7022824}"/>
          </ac:spMkLst>
        </pc:spChg>
        <pc:spChg chg="add del mod">
          <ac:chgData name="Henrik Lange" userId="0224487d-274b-4d71-863e-9ebf1d158e14" providerId="ADAL" clId="{6A841D6B-C567-4AA5-B78D-7348B4CC7910}" dt="2019-03-06T06:49:14.107" v="871" actId="478"/>
          <ac:spMkLst>
            <pc:docMk/>
            <pc:sldMk cId="1671587737" sldId="466"/>
            <ac:spMk id="6" creationId="{D024B2FF-EB8D-4AB1-90F9-84C2A2425413}"/>
          </ac:spMkLst>
        </pc:spChg>
        <pc:spChg chg="del">
          <ac:chgData name="Henrik Lange" userId="0224487d-274b-4d71-863e-9ebf1d158e14" providerId="ADAL" clId="{6A841D6B-C567-4AA5-B78D-7348B4CC7910}" dt="2019-03-06T06:49:11.712" v="870" actId="478"/>
          <ac:spMkLst>
            <pc:docMk/>
            <pc:sldMk cId="1671587737" sldId="466"/>
            <ac:spMk id="5122" creationId="{770228EC-4F71-40B1-BD9D-7349A2EDCB76}"/>
          </ac:spMkLst>
        </pc:spChg>
        <pc:picChg chg="add mod">
          <ac:chgData name="Henrik Lange" userId="0224487d-274b-4d71-863e-9ebf1d158e14" providerId="ADAL" clId="{6A841D6B-C567-4AA5-B78D-7348B4CC7910}" dt="2019-03-06T06:49:35.795" v="878" actId="1076"/>
          <ac:picMkLst>
            <pc:docMk/>
            <pc:sldMk cId="1671587737" sldId="466"/>
            <ac:picMk id="3" creationId="{EBA3F788-0215-4E36-A20D-273899EE34C5}"/>
          </ac:picMkLst>
        </pc:picChg>
        <pc:picChg chg="del">
          <ac:chgData name="Henrik Lange" userId="0224487d-274b-4d71-863e-9ebf1d158e14" providerId="ADAL" clId="{6A841D6B-C567-4AA5-B78D-7348B4CC7910}" dt="2019-03-06T06:47:26.741" v="864" actId="478"/>
          <ac:picMkLst>
            <pc:docMk/>
            <pc:sldMk cId="1671587737" sldId="466"/>
            <ac:picMk id="1026" creationId="{96582EE3-30E5-49E0-95CE-9BA92BA7979C}"/>
          </ac:picMkLst>
        </pc:picChg>
      </pc:sldChg>
      <pc:sldChg chg="addSp modSp add ord">
        <pc:chgData name="Henrik Lange" userId="0224487d-274b-4d71-863e-9ebf1d158e14" providerId="ADAL" clId="{6A841D6B-C567-4AA5-B78D-7348B4CC7910}" dt="2019-03-06T07:14:28.020" v="2505"/>
        <pc:sldMkLst>
          <pc:docMk/>
          <pc:sldMk cId="3309606346" sldId="467"/>
        </pc:sldMkLst>
        <pc:spChg chg="mod">
          <ac:chgData name="Henrik Lange" userId="0224487d-274b-4d71-863e-9ebf1d158e14" providerId="ADAL" clId="{6A841D6B-C567-4AA5-B78D-7348B4CC7910}" dt="2019-03-06T06:51:09.594" v="983" actId="20577"/>
          <ac:spMkLst>
            <pc:docMk/>
            <pc:sldMk cId="3309606346" sldId="467"/>
            <ac:spMk id="5122" creationId="{770228EC-4F71-40B1-BD9D-7349A2EDCB76}"/>
          </ac:spMkLst>
        </pc:spChg>
        <pc:spChg chg="mod">
          <ac:chgData name="Henrik Lange" userId="0224487d-274b-4d71-863e-9ebf1d158e14" providerId="ADAL" clId="{6A841D6B-C567-4AA5-B78D-7348B4CC7910}" dt="2019-03-06T06:53:57.584" v="1220" actId="20577"/>
          <ac:spMkLst>
            <pc:docMk/>
            <pc:sldMk cId="3309606346" sldId="467"/>
            <ac:spMk id="5123" creationId="{800EF323-F9AE-47DC-9344-047D2F9EE26B}"/>
          </ac:spMkLst>
        </pc:spChg>
        <pc:picChg chg="add mod">
          <ac:chgData name="Henrik Lange" userId="0224487d-274b-4d71-863e-9ebf1d158e14" providerId="ADAL" clId="{6A841D6B-C567-4AA5-B78D-7348B4CC7910}" dt="2019-03-06T06:54:13.231" v="1224" actId="14100"/>
          <ac:picMkLst>
            <pc:docMk/>
            <pc:sldMk cId="3309606346" sldId="467"/>
            <ac:picMk id="2" creationId="{13A49778-D6BD-4A15-A19C-35683295FADF}"/>
          </ac:picMkLst>
        </pc:picChg>
      </pc:sldChg>
      <pc:sldChg chg="addSp delSp modSp add ord">
        <pc:chgData name="Henrik Lange" userId="0224487d-274b-4d71-863e-9ebf1d158e14" providerId="ADAL" clId="{6A841D6B-C567-4AA5-B78D-7348B4CC7910}" dt="2019-03-06T07:03:31.726" v="1739" actId="20577"/>
        <pc:sldMkLst>
          <pc:docMk/>
          <pc:sldMk cId="2858628804" sldId="469"/>
        </pc:sldMkLst>
        <pc:spChg chg="add mod">
          <ac:chgData name="Henrik Lange" userId="0224487d-274b-4d71-863e-9ebf1d158e14" providerId="ADAL" clId="{6A841D6B-C567-4AA5-B78D-7348B4CC7910}" dt="2019-03-06T07:01:24.563" v="1630" actId="404"/>
          <ac:spMkLst>
            <pc:docMk/>
            <pc:sldMk cId="2858628804" sldId="469"/>
            <ac:spMk id="3" creationId="{7AF8E55B-7CC3-45A2-9439-4971520B8C62}"/>
          </ac:spMkLst>
        </pc:spChg>
        <pc:spChg chg="add mod">
          <ac:chgData name="Henrik Lange" userId="0224487d-274b-4d71-863e-9ebf1d158e14" providerId="ADAL" clId="{6A841D6B-C567-4AA5-B78D-7348B4CC7910}" dt="2019-03-06T07:02:10.449" v="1647" actId="1076"/>
          <ac:spMkLst>
            <pc:docMk/>
            <pc:sldMk cId="2858628804" sldId="469"/>
            <ac:spMk id="9" creationId="{2D03490E-30B3-4A70-8ACC-A25E8EC74A3A}"/>
          </ac:spMkLst>
        </pc:spChg>
        <pc:spChg chg="add mod">
          <ac:chgData name="Henrik Lange" userId="0224487d-274b-4d71-863e-9ebf1d158e14" providerId="ADAL" clId="{6A841D6B-C567-4AA5-B78D-7348B4CC7910}" dt="2019-03-06T07:02:10.449" v="1647" actId="1076"/>
          <ac:spMkLst>
            <pc:docMk/>
            <pc:sldMk cId="2858628804" sldId="469"/>
            <ac:spMk id="10" creationId="{3EA61FB8-8CE1-4E9E-814C-F9C7969151A7}"/>
          </ac:spMkLst>
        </pc:spChg>
        <pc:spChg chg="add mod">
          <ac:chgData name="Henrik Lange" userId="0224487d-274b-4d71-863e-9ebf1d158e14" providerId="ADAL" clId="{6A841D6B-C567-4AA5-B78D-7348B4CC7910}" dt="2019-03-06T07:02:53.086" v="1667" actId="1038"/>
          <ac:spMkLst>
            <pc:docMk/>
            <pc:sldMk cId="2858628804" sldId="469"/>
            <ac:spMk id="11" creationId="{4B4349FC-1182-48CB-A589-B9A57FE32CC5}"/>
          </ac:spMkLst>
        </pc:spChg>
        <pc:spChg chg="add mod">
          <ac:chgData name="Henrik Lange" userId="0224487d-274b-4d71-863e-9ebf1d158e14" providerId="ADAL" clId="{6A841D6B-C567-4AA5-B78D-7348B4CC7910}" dt="2019-03-06T07:02:53.086" v="1667" actId="1038"/>
          <ac:spMkLst>
            <pc:docMk/>
            <pc:sldMk cId="2858628804" sldId="469"/>
            <ac:spMk id="12" creationId="{65CBC2C6-DDE3-4B8F-AC9B-DB570376978B}"/>
          </ac:spMkLst>
        </pc:spChg>
        <pc:spChg chg="add mod">
          <ac:chgData name="Henrik Lange" userId="0224487d-274b-4d71-863e-9ebf1d158e14" providerId="ADAL" clId="{6A841D6B-C567-4AA5-B78D-7348B4CC7910}" dt="2019-03-06T07:02:58.632" v="1730" actId="1038"/>
          <ac:spMkLst>
            <pc:docMk/>
            <pc:sldMk cId="2858628804" sldId="469"/>
            <ac:spMk id="13" creationId="{0302BBEB-58B5-44D2-A08D-C7A1BC0DA9AB}"/>
          </ac:spMkLst>
        </pc:spChg>
        <pc:spChg chg="add mod">
          <ac:chgData name="Henrik Lange" userId="0224487d-274b-4d71-863e-9ebf1d158e14" providerId="ADAL" clId="{6A841D6B-C567-4AA5-B78D-7348B4CC7910}" dt="2019-03-06T07:02:58.632" v="1730" actId="1038"/>
          <ac:spMkLst>
            <pc:docMk/>
            <pc:sldMk cId="2858628804" sldId="469"/>
            <ac:spMk id="14" creationId="{A7D2B0DA-8E3B-42EB-A2FF-4C0FFCE41F7C}"/>
          </ac:spMkLst>
        </pc:spChg>
        <pc:spChg chg="mod">
          <ac:chgData name="Henrik Lange" userId="0224487d-274b-4d71-863e-9ebf1d158e14" providerId="ADAL" clId="{6A841D6B-C567-4AA5-B78D-7348B4CC7910}" dt="2019-03-06T07:03:31.726" v="1739" actId="20577"/>
          <ac:spMkLst>
            <pc:docMk/>
            <pc:sldMk cId="2858628804" sldId="469"/>
            <ac:spMk id="5122" creationId="{770228EC-4F71-40B1-BD9D-7349A2EDCB76}"/>
          </ac:spMkLst>
        </pc:spChg>
        <pc:spChg chg="mod">
          <ac:chgData name="Henrik Lange" userId="0224487d-274b-4d71-863e-9ebf1d158e14" providerId="ADAL" clId="{6A841D6B-C567-4AA5-B78D-7348B4CC7910}" dt="2019-03-06T07:00:54.833" v="1621" actId="5793"/>
          <ac:spMkLst>
            <pc:docMk/>
            <pc:sldMk cId="2858628804" sldId="469"/>
            <ac:spMk id="5123" creationId="{800EF323-F9AE-47DC-9344-047D2F9EE26B}"/>
          </ac:spMkLst>
        </pc:spChg>
        <pc:picChg chg="del">
          <ac:chgData name="Henrik Lange" userId="0224487d-274b-4d71-863e-9ebf1d158e14" providerId="ADAL" clId="{6A841D6B-C567-4AA5-B78D-7348B4CC7910}" dt="2019-03-06T06:55:20.071" v="1265" actId="478"/>
          <ac:picMkLst>
            <pc:docMk/>
            <pc:sldMk cId="2858628804" sldId="469"/>
            <ac:picMk id="2" creationId="{13A49778-D6BD-4A15-A19C-35683295FADF}"/>
          </ac:picMkLst>
        </pc:picChg>
        <pc:picChg chg="del">
          <ac:chgData name="Henrik Lange" userId="0224487d-274b-4d71-863e-9ebf1d158e14" providerId="ADAL" clId="{6A841D6B-C567-4AA5-B78D-7348B4CC7910}" dt="2019-03-06T06:54:59.672" v="1264" actId="478"/>
          <ac:picMkLst>
            <pc:docMk/>
            <pc:sldMk cId="2858628804" sldId="469"/>
            <ac:picMk id="5126" creationId="{E4E01094-FB8A-465D-B34B-F5624364192C}"/>
          </ac:picMkLst>
        </pc:picChg>
      </pc:sldChg>
      <pc:sldChg chg="addSp delSp modSp add">
        <pc:chgData name="Henrik Lange" userId="0224487d-274b-4d71-863e-9ebf1d158e14" providerId="ADAL" clId="{6A841D6B-C567-4AA5-B78D-7348B4CC7910}" dt="2019-03-06T07:06:46.695" v="1950" actId="20577"/>
        <pc:sldMkLst>
          <pc:docMk/>
          <pc:sldMk cId="963194649" sldId="470"/>
        </pc:sldMkLst>
        <pc:spChg chg="del">
          <ac:chgData name="Henrik Lange" userId="0224487d-274b-4d71-863e-9ebf1d158e14" providerId="ADAL" clId="{6A841D6B-C567-4AA5-B78D-7348B4CC7910}" dt="2019-03-06T07:04:00.791" v="1774" actId="478"/>
          <ac:spMkLst>
            <pc:docMk/>
            <pc:sldMk cId="963194649" sldId="470"/>
            <ac:spMk id="3" creationId="{7AF8E55B-7CC3-45A2-9439-4971520B8C62}"/>
          </ac:spMkLst>
        </pc:spChg>
        <pc:spChg chg="del">
          <ac:chgData name="Henrik Lange" userId="0224487d-274b-4d71-863e-9ebf1d158e14" providerId="ADAL" clId="{6A841D6B-C567-4AA5-B78D-7348B4CC7910}" dt="2019-03-06T07:03:58.998" v="1773" actId="478"/>
          <ac:spMkLst>
            <pc:docMk/>
            <pc:sldMk cId="963194649" sldId="470"/>
            <ac:spMk id="9" creationId="{2D03490E-30B3-4A70-8ACC-A25E8EC74A3A}"/>
          </ac:spMkLst>
        </pc:spChg>
        <pc:spChg chg="del">
          <ac:chgData name="Henrik Lange" userId="0224487d-274b-4d71-863e-9ebf1d158e14" providerId="ADAL" clId="{6A841D6B-C567-4AA5-B78D-7348B4CC7910}" dt="2019-03-06T07:03:56.269" v="1772" actId="478"/>
          <ac:spMkLst>
            <pc:docMk/>
            <pc:sldMk cId="963194649" sldId="470"/>
            <ac:spMk id="10" creationId="{3EA61FB8-8CE1-4E9E-814C-F9C7969151A7}"/>
          </ac:spMkLst>
        </pc:spChg>
        <pc:spChg chg="del">
          <ac:chgData name="Henrik Lange" userId="0224487d-274b-4d71-863e-9ebf1d158e14" providerId="ADAL" clId="{6A841D6B-C567-4AA5-B78D-7348B4CC7910}" dt="2019-03-06T07:03:48.841" v="1769" actId="478"/>
          <ac:spMkLst>
            <pc:docMk/>
            <pc:sldMk cId="963194649" sldId="470"/>
            <ac:spMk id="11" creationId="{4B4349FC-1182-48CB-A589-B9A57FE32CC5}"/>
          </ac:spMkLst>
        </pc:spChg>
        <pc:spChg chg="del">
          <ac:chgData name="Henrik Lange" userId="0224487d-274b-4d71-863e-9ebf1d158e14" providerId="ADAL" clId="{6A841D6B-C567-4AA5-B78D-7348B4CC7910}" dt="2019-03-06T07:03:46.730" v="1768" actId="478"/>
          <ac:spMkLst>
            <pc:docMk/>
            <pc:sldMk cId="963194649" sldId="470"/>
            <ac:spMk id="12" creationId="{65CBC2C6-DDE3-4B8F-AC9B-DB570376978B}"/>
          </ac:spMkLst>
        </pc:spChg>
        <pc:spChg chg="del">
          <ac:chgData name="Henrik Lange" userId="0224487d-274b-4d71-863e-9ebf1d158e14" providerId="ADAL" clId="{6A841D6B-C567-4AA5-B78D-7348B4CC7910}" dt="2019-03-06T07:03:51.238" v="1770" actId="478"/>
          <ac:spMkLst>
            <pc:docMk/>
            <pc:sldMk cId="963194649" sldId="470"/>
            <ac:spMk id="13" creationId="{0302BBEB-58B5-44D2-A08D-C7A1BC0DA9AB}"/>
          </ac:spMkLst>
        </pc:spChg>
        <pc:spChg chg="del">
          <ac:chgData name="Henrik Lange" userId="0224487d-274b-4d71-863e-9ebf1d158e14" providerId="ADAL" clId="{6A841D6B-C567-4AA5-B78D-7348B4CC7910}" dt="2019-03-06T07:03:53.042" v="1771" actId="478"/>
          <ac:spMkLst>
            <pc:docMk/>
            <pc:sldMk cId="963194649" sldId="470"/>
            <ac:spMk id="14" creationId="{A7D2B0DA-8E3B-42EB-A2FF-4C0FFCE41F7C}"/>
          </ac:spMkLst>
        </pc:spChg>
        <pc:spChg chg="mod">
          <ac:chgData name="Henrik Lange" userId="0224487d-274b-4d71-863e-9ebf1d158e14" providerId="ADAL" clId="{6A841D6B-C567-4AA5-B78D-7348B4CC7910}" dt="2019-03-06T07:03:41.420" v="1767" actId="20577"/>
          <ac:spMkLst>
            <pc:docMk/>
            <pc:sldMk cId="963194649" sldId="470"/>
            <ac:spMk id="5122" creationId="{770228EC-4F71-40B1-BD9D-7349A2EDCB76}"/>
          </ac:spMkLst>
        </pc:spChg>
        <pc:spChg chg="mod">
          <ac:chgData name="Henrik Lange" userId="0224487d-274b-4d71-863e-9ebf1d158e14" providerId="ADAL" clId="{6A841D6B-C567-4AA5-B78D-7348B4CC7910}" dt="2019-03-06T07:05:21.860" v="1874" actId="20577"/>
          <ac:spMkLst>
            <pc:docMk/>
            <pc:sldMk cId="963194649" sldId="470"/>
            <ac:spMk id="5123" creationId="{800EF323-F9AE-47DC-9344-047D2F9EE26B}"/>
          </ac:spMkLst>
        </pc:spChg>
        <pc:graphicFrameChg chg="add mod modGraphic">
          <ac:chgData name="Henrik Lange" userId="0224487d-274b-4d71-863e-9ebf1d158e14" providerId="ADAL" clId="{6A841D6B-C567-4AA5-B78D-7348B4CC7910}" dt="2019-03-06T07:06:46.695" v="1950" actId="20577"/>
          <ac:graphicFrameMkLst>
            <pc:docMk/>
            <pc:sldMk cId="963194649" sldId="470"/>
            <ac:graphicFrameMk id="2" creationId="{647E499E-FD1C-4558-939C-550B292A464F}"/>
          </ac:graphicFrameMkLst>
        </pc:graphicFrameChg>
      </pc:sldChg>
      <pc:sldChg chg="addSp delSp modSp add">
        <pc:chgData name="Henrik Lange" userId="0224487d-274b-4d71-863e-9ebf1d158e14" providerId="ADAL" clId="{6A841D6B-C567-4AA5-B78D-7348B4CC7910}" dt="2019-03-06T15:13:51.964" v="7687" actId="20577"/>
        <pc:sldMkLst>
          <pc:docMk/>
          <pc:sldMk cId="4176415297" sldId="471"/>
        </pc:sldMkLst>
        <pc:spChg chg="mod">
          <ac:chgData name="Henrik Lange" userId="0224487d-274b-4d71-863e-9ebf1d158e14" providerId="ADAL" clId="{6A841D6B-C567-4AA5-B78D-7348B4CC7910}" dt="2019-03-06T07:07:19.920" v="1970" actId="20577"/>
          <ac:spMkLst>
            <pc:docMk/>
            <pc:sldMk cId="4176415297" sldId="471"/>
            <ac:spMk id="5122" creationId="{770228EC-4F71-40B1-BD9D-7349A2EDCB76}"/>
          </ac:spMkLst>
        </pc:spChg>
        <pc:spChg chg="mod">
          <ac:chgData name="Henrik Lange" userId="0224487d-274b-4d71-863e-9ebf1d158e14" providerId="ADAL" clId="{6A841D6B-C567-4AA5-B78D-7348B4CC7910}" dt="2019-03-06T07:09:16.433" v="2266" actId="20577"/>
          <ac:spMkLst>
            <pc:docMk/>
            <pc:sldMk cId="4176415297" sldId="471"/>
            <ac:spMk id="5123" creationId="{800EF323-F9AE-47DC-9344-047D2F9EE26B}"/>
          </ac:spMkLst>
        </pc:spChg>
        <pc:graphicFrameChg chg="del">
          <ac:chgData name="Henrik Lange" userId="0224487d-274b-4d71-863e-9ebf1d158e14" providerId="ADAL" clId="{6A841D6B-C567-4AA5-B78D-7348B4CC7910}" dt="2019-03-06T07:09:25.301" v="2267" actId="478"/>
          <ac:graphicFrameMkLst>
            <pc:docMk/>
            <pc:sldMk cId="4176415297" sldId="471"/>
            <ac:graphicFrameMk id="2" creationId="{647E499E-FD1C-4558-939C-550B292A464F}"/>
          </ac:graphicFrameMkLst>
        </pc:graphicFrameChg>
        <pc:graphicFrameChg chg="add mod modGraphic">
          <ac:chgData name="Henrik Lange" userId="0224487d-274b-4d71-863e-9ebf1d158e14" providerId="ADAL" clId="{6A841D6B-C567-4AA5-B78D-7348B4CC7910}" dt="2019-03-06T07:10:12.112" v="2290" actId="1036"/>
          <ac:graphicFrameMkLst>
            <pc:docMk/>
            <pc:sldMk cId="4176415297" sldId="471"/>
            <ac:graphicFrameMk id="7" creationId="{F55D1AB3-6911-4FF1-AF7C-7AF841CCC275}"/>
          </ac:graphicFrameMkLst>
        </pc:graphicFrameChg>
        <pc:graphicFrameChg chg="add mod modGraphic">
          <ac:chgData name="Henrik Lange" userId="0224487d-274b-4d71-863e-9ebf1d158e14" providerId="ADAL" clId="{6A841D6B-C567-4AA5-B78D-7348B4CC7910}" dt="2019-03-06T15:13:51.964" v="7687" actId="20577"/>
          <ac:graphicFrameMkLst>
            <pc:docMk/>
            <pc:sldMk cId="4176415297" sldId="471"/>
            <ac:graphicFrameMk id="8" creationId="{C5CC0465-A8C9-4338-AB16-FEDA04A300FA}"/>
          </ac:graphicFrameMkLst>
        </pc:graphicFrameChg>
      </pc:sldChg>
      <pc:sldChg chg="delSp modSp add ord">
        <pc:chgData name="Henrik Lange" userId="0224487d-274b-4d71-863e-9ebf1d158e14" providerId="ADAL" clId="{6A841D6B-C567-4AA5-B78D-7348B4CC7910}" dt="2019-03-06T11:12:03.642" v="4443" actId="14"/>
        <pc:sldMkLst>
          <pc:docMk/>
          <pc:sldMk cId="2033695229" sldId="472"/>
        </pc:sldMkLst>
        <pc:spChg chg="del">
          <ac:chgData name="Henrik Lange" userId="0224487d-274b-4d71-863e-9ebf1d158e14" providerId="ADAL" clId="{6A841D6B-C567-4AA5-B78D-7348B4CC7910}" dt="2019-03-06T11:03:31.332" v="4001" actId="478"/>
          <ac:spMkLst>
            <pc:docMk/>
            <pc:sldMk cId="2033695229" sldId="472"/>
            <ac:spMk id="7" creationId="{C58D904E-FC15-4318-9DB6-D7CC4543BE96}"/>
          </ac:spMkLst>
        </pc:spChg>
        <pc:spChg chg="mod">
          <ac:chgData name="Henrik Lange" userId="0224487d-274b-4d71-863e-9ebf1d158e14" providerId="ADAL" clId="{6A841D6B-C567-4AA5-B78D-7348B4CC7910}" dt="2019-03-06T07:14:48.844" v="2526" actId="20577"/>
          <ac:spMkLst>
            <pc:docMk/>
            <pc:sldMk cId="2033695229" sldId="472"/>
            <ac:spMk id="5122" creationId="{770228EC-4F71-40B1-BD9D-7349A2EDCB76}"/>
          </ac:spMkLst>
        </pc:spChg>
        <pc:spChg chg="mod">
          <ac:chgData name="Henrik Lange" userId="0224487d-274b-4d71-863e-9ebf1d158e14" providerId="ADAL" clId="{6A841D6B-C567-4AA5-B78D-7348B4CC7910}" dt="2019-03-06T11:12:03.642" v="4443" actId="14"/>
          <ac:spMkLst>
            <pc:docMk/>
            <pc:sldMk cId="2033695229" sldId="472"/>
            <ac:spMk id="5123" creationId="{800EF323-F9AE-47DC-9344-047D2F9EE26B}"/>
          </ac:spMkLst>
        </pc:spChg>
      </pc:sldChg>
      <pc:sldChg chg="delSp modSp add">
        <pc:chgData name="Henrik Lange" userId="0224487d-274b-4d71-863e-9ebf1d158e14" providerId="ADAL" clId="{6A841D6B-C567-4AA5-B78D-7348B4CC7910}" dt="2019-03-08T07:02:02.643" v="15815" actId="113"/>
        <pc:sldMkLst>
          <pc:docMk/>
          <pc:sldMk cId="1302265917" sldId="473"/>
        </pc:sldMkLst>
        <pc:spChg chg="del">
          <ac:chgData name="Henrik Lange" userId="0224487d-274b-4d71-863e-9ebf1d158e14" providerId="ADAL" clId="{6A841D6B-C567-4AA5-B78D-7348B4CC7910}" dt="2019-03-06T07:31:41.010" v="2982" actId="478"/>
          <ac:spMkLst>
            <pc:docMk/>
            <pc:sldMk cId="1302265917" sldId="473"/>
            <ac:spMk id="7" creationId="{C58D904E-FC15-4318-9DB6-D7CC4543BE96}"/>
          </ac:spMkLst>
        </pc:spChg>
        <pc:spChg chg="mod">
          <ac:chgData name="Henrik Lange" userId="0224487d-274b-4d71-863e-9ebf1d158e14" providerId="ADAL" clId="{6A841D6B-C567-4AA5-B78D-7348B4CC7910}" dt="2019-03-06T07:31:21.598" v="2981" actId="20577"/>
          <ac:spMkLst>
            <pc:docMk/>
            <pc:sldMk cId="1302265917" sldId="473"/>
            <ac:spMk id="5122" creationId="{770228EC-4F71-40B1-BD9D-7349A2EDCB76}"/>
          </ac:spMkLst>
        </pc:spChg>
        <pc:spChg chg="mod">
          <ac:chgData name="Henrik Lange" userId="0224487d-274b-4d71-863e-9ebf1d158e14" providerId="ADAL" clId="{6A841D6B-C567-4AA5-B78D-7348B4CC7910}" dt="2019-03-08T07:02:02.643" v="15815" actId="113"/>
          <ac:spMkLst>
            <pc:docMk/>
            <pc:sldMk cId="1302265917" sldId="473"/>
            <ac:spMk id="5123" creationId="{800EF323-F9AE-47DC-9344-047D2F9EE26B}"/>
          </ac:spMkLst>
        </pc:spChg>
      </pc:sldChg>
      <pc:sldChg chg="addSp delSp modSp add">
        <pc:chgData name="Henrik Lange" userId="0224487d-274b-4d71-863e-9ebf1d158e14" providerId="ADAL" clId="{6A841D6B-C567-4AA5-B78D-7348B4CC7910}" dt="2019-03-06T12:18:10.323" v="5772" actId="1076"/>
        <pc:sldMkLst>
          <pc:docMk/>
          <pc:sldMk cId="3010676424" sldId="474"/>
        </pc:sldMkLst>
        <pc:spChg chg="add mod">
          <ac:chgData name="Henrik Lange" userId="0224487d-274b-4d71-863e-9ebf1d158e14" providerId="ADAL" clId="{6A841D6B-C567-4AA5-B78D-7348B4CC7910}" dt="2019-03-06T12:18:10.323" v="5772" actId="1076"/>
          <ac:spMkLst>
            <pc:docMk/>
            <pc:sldMk cId="3010676424" sldId="474"/>
            <ac:spMk id="2" creationId="{1BB100C5-5047-464A-B1ED-E2A6B2ECBBF0}"/>
          </ac:spMkLst>
        </pc:spChg>
        <pc:spChg chg="del">
          <ac:chgData name="Henrik Lange" userId="0224487d-274b-4d71-863e-9ebf1d158e14" providerId="ADAL" clId="{6A841D6B-C567-4AA5-B78D-7348B4CC7910}" dt="2019-03-06T11:54:07.496" v="5382" actId="478"/>
          <ac:spMkLst>
            <pc:docMk/>
            <pc:sldMk cId="3010676424" sldId="474"/>
            <ac:spMk id="7" creationId="{C58D904E-FC15-4318-9DB6-D7CC4543BE96}"/>
          </ac:spMkLst>
        </pc:spChg>
        <pc:spChg chg="mod">
          <ac:chgData name="Henrik Lange" userId="0224487d-274b-4d71-863e-9ebf1d158e14" providerId="ADAL" clId="{6A841D6B-C567-4AA5-B78D-7348B4CC7910}" dt="2019-03-06T07:15:16.187" v="2548" actId="20577"/>
          <ac:spMkLst>
            <pc:docMk/>
            <pc:sldMk cId="3010676424" sldId="474"/>
            <ac:spMk id="5122" creationId="{770228EC-4F71-40B1-BD9D-7349A2EDCB76}"/>
          </ac:spMkLst>
        </pc:spChg>
        <pc:spChg chg="mod">
          <ac:chgData name="Henrik Lange" userId="0224487d-274b-4d71-863e-9ebf1d158e14" providerId="ADAL" clId="{6A841D6B-C567-4AA5-B78D-7348B4CC7910}" dt="2019-03-06T11:57:30.451" v="5561" actId="14100"/>
          <ac:spMkLst>
            <pc:docMk/>
            <pc:sldMk cId="3010676424" sldId="474"/>
            <ac:spMk id="5123" creationId="{800EF323-F9AE-47DC-9344-047D2F9EE26B}"/>
          </ac:spMkLst>
        </pc:spChg>
        <pc:graphicFrameChg chg="add mod modGraphic">
          <ac:chgData name="Henrik Lange" userId="0224487d-274b-4d71-863e-9ebf1d158e14" providerId="ADAL" clId="{6A841D6B-C567-4AA5-B78D-7348B4CC7910}" dt="2019-03-06T11:59:54.813" v="5581" actId="1036"/>
          <ac:graphicFrameMkLst>
            <pc:docMk/>
            <pc:sldMk cId="3010676424" sldId="474"/>
            <ac:graphicFrameMk id="8" creationId="{C0CEAB2F-9903-417B-AF0A-2E784477CF98}"/>
          </ac:graphicFrameMkLst>
        </pc:graphicFrameChg>
      </pc:sldChg>
      <pc:sldChg chg="addSp delSp modSp add ord">
        <pc:chgData name="Henrik Lange" userId="0224487d-274b-4d71-863e-9ebf1d158e14" providerId="ADAL" clId="{6A841D6B-C567-4AA5-B78D-7348B4CC7910}" dt="2019-03-06T13:44:43.617" v="7167" actId="207"/>
        <pc:sldMkLst>
          <pc:docMk/>
          <pc:sldMk cId="3601443817" sldId="475"/>
        </pc:sldMkLst>
        <pc:spChg chg="add del mod">
          <ac:chgData name="Henrik Lange" userId="0224487d-274b-4d71-863e-9ebf1d158e14" providerId="ADAL" clId="{6A841D6B-C567-4AA5-B78D-7348B4CC7910}" dt="2019-03-06T07:24:52.285" v="2795" actId="478"/>
          <ac:spMkLst>
            <pc:docMk/>
            <pc:sldMk cId="3601443817" sldId="475"/>
            <ac:spMk id="3" creationId="{382F59EB-18D7-47F4-AAA7-5E0AA85768E3}"/>
          </ac:spMkLst>
        </pc:spChg>
        <pc:spChg chg="add del mod">
          <ac:chgData name="Henrik Lange" userId="0224487d-274b-4d71-863e-9ebf1d158e14" providerId="ADAL" clId="{6A841D6B-C567-4AA5-B78D-7348B4CC7910}" dt="2019-03-06T13:15:39.992" v="6557" actId="478"/>
          <ac:spMkLst>
            <pc:docMk/>
            <pc:sldMk cId="3601443817" sldId="475"/>
            <ac:spMk id="3" creationId="{3F3A5B7F-A91D-49C3-BEF2-38DFC31F284F}"/>
          </ac:spMkLst>
        </pc:spChg>
        <pc:spChg chg="del">
          <ac:chgData name="Henrik Lange" userId="0224487d-274b-4d71-863e-9ebf1d158e14" providerId="ADAL" clId="{6A841D6B-C567-4AA5-B78D-7348B4CC7910}" dt="2019-03-06T07:24:49.687" v="2794" actId="478"/>
          <ac:spMkLst>
            <pc:docMk/>
            <pc:sldMk cId="3601443817" sldId="475"/>
            <ac:spMk id="7" creationId="{C58D904E-FC15-4318-9DB6-D7CC4543BE96}"/>
          </ac:spMkLst>
        </pc:spChg>
        <pc:spChg chg="add del mod">
          <ac:chgData name="Henrik Lange" userId="0224487d-274b-4d71-863e-9ebf1d158e14" providerId="ADAL" clId="{6A841D6B-C567-4AA5-B78D-7348B4CC7910}" dt="2019-03-06T13:15:37.397" v="6556" actId="478"/>
          <ac:spMkLst>
            <pc:docMk/>
            <pc:sldMk cId="3601443817" sldId="475"/>
            <ac:spMk id="10" creationId="{48F097EC-FEFC-4467-99BB-E089AB557A96}"/>
          </ac:spMkLst>
        </pc:spChg>
        <pc:spChg chg="add del">
          <ac:chgData name="Henrik Lange" userId="0224487d-274b-4d71-863e-9ebf1d158e14" providerId="ADAL" clId="{6A841D6B-C567-4AA5-B78D-7348B4CC7910}" dt="2019-03-06T13:14:46.933" v="6550" actId="478"/>
          <ac:spMkLst>
            <pc:docMk/>
            <pc:sldMk cId="3601443817" sldId="475"/>
            <ac:spMk id="11" creationId="{A0D490E4-A53E-4B39-8831-A3553D9595BE}"/>
          </ac:spMkLst>
        </pc:spChg>
        <pc:spChg chg="add mod">
          <ac:chgData name="Henrik Lange" userId="0224487d-274b-4d71-863e-9ebf1d158e14" providerId="ADAL" clId="{6A841D6B-C567-4AA5-B78D-7348B4CC7910}" dt="2019-03-06T13:40:34.522" v="7123" actId="13822"/>
          <ac:spMkLst>
            <pc:docMk/>
            <pc:sldMk cId="3601443817" sldId="475"/>
            <ac:spMk id="13" creationId="{4A3B17EB-BBF1-47E5-A637-B32BEFC4B7FA}"/>
          </ac:spMkLst>
        </pc:spChg>
        <pc:spChg chg="add mod">
          <ac:chgData name="Henrik Lange" userId="0224487d-274b-4d71-863e-9ebf1d158e14" providerId="ADAL" clId="{6A841D6B-C567-4AA5-B78D-7348B4CC7910}" dt="2019-03-06T13:40:34.522" v="7123" actId="13822"/>
          <ac:spMkLst>
            <pc:docMk/>
            <pc:sldMk cId="3601443817" sldId="475"/>
            <ac:spMk id="14" creationId="{91607C39-8AD2-4735-86B4-2E31D8F9B483}"/>
          </ac:spMkLst>
        </pc:spChg>
        <pc:spChg chg="add mod">
          <ac:chgData name="Henrik Lange" userId="0224487d-274b-4d71-863e-9ebf1d158e14" providerId="ADAL" clId="{6A841D6B-C567-4AA5-B78D-7348B4CC7910}" dt="2019-03-06T13:40:34.522" v="7123" actId="13822"/>
          <ac:spMkLst>
            <pc:docMk/>
            <pc:sldMk cId="3601443817" sldId="475"/>
            <ac:spMk id="15" creationId="{2A3898D5-A516-401E-A7D4-D5AF3D063599}"/>
          </ac:spMkLst>
        </pc:spChg>
        <pc:spChg chg="add mod">
          <ac:chgData name="Henrik Lange" userId="0224487d-274b-4d71-863e-9ebf1d158e14" providerId="ADAL" clId="{6A841D6B-C567-4AA5-B78D-7348B4CC7910}" dt="2019-03-06T13:41:22.206" v="7133" actId="13822"/>
          <ac:spMkLst>
            <pc:docMk/>
            <pc:sldMk cId="3601443817" sldId="475"/>
            <ac:spMk id="16" creationId="{A7CBF944-3E71-417B-B619-60C6CB70DD60}"/>
          </ac:spMkLst>
        </pc:spChg>
        <pc:spChg chg="add mod">
          <ac:chgData name="Henrik Lange" userId="0224487d-274b-4d71-863e-9ebf1d158e14" providerId="ADAL" clId="{6A841D6B-C567-4AA5-B78D-7348B4CC7910}" dt="2019-03-06T13:40:52.088" v="7128" actId="13822"/>
          <ac:spMkLst>
            <pc:docMk/>
            <pc:sldMk cId="3601443817" sldId="475"/>
            <ac:spMk id="17" creationId="{2B0CFF32-C811-45E5-9489-C9F76D57DC02}"/>
          </ac:spMkLst>
        </pc:spChg>
        <pc:spChg chg="add mod">
          <ac:chgData name="Henrik Lange" userId="0224487d-274b-4d71-863e-9ebf1d158e14" providerId="ADAL" clId="{6A841D6B-C567-4AA5-B78D-7348B4CC7910}" dt="2019-03-06T13:40:52.088" v="7128" actId="13822"/>
          <ac:spMkLst>
            <pc:docMk/>
            <pc:sldMk cId="3601443817" sldId="475"/>
            <ac:spMk id="18" creationId="{60DAD132-DFBD-4608-9CC1-0F9119C5CFEA}"/>
          </ac:spMkLst>
        </pc:spChg>
        <pc:spChg chg="add mod">
          <ac:chgData name="Henrik Lange" userId="0224487d-274b-4d71-863e-9ebf1d158e14" providerId="ADAL" clId="{6A841D6B-C567-4AA5-B78D-7348B4CC7910}" dt="2019-03-06T13:40:38.610" v="7124" actId="13822"/>
          <ac:spMkLst>
            <pc:docMk/>
            <pc:sldMk cId="3601443817" sldId="475"/>
            <ac:spMk id="19" creationId="{A573C8BF-3FF4-4F64-BDFC-F48BEEF994CE}"/>
          </ac:spMkLst>
        </pc:spChg>
        <pc:spChg chg="add mod">
          <ac:chgData name="Henrik Lange" userId="0224487d-274b-4d71-863e-9ebf1d158e14" providerId="ADAL" clId="{6A841D6B-C567-4AA5-B78D-7348B4CC7910}" dt="2019-03-06T13:40:38.610" v="7124" actId="13822"/>
          <ac:spMkLst>
            <pc:docMk/>
            <pc:sldMk cId="3601443817" sldId="475"/>
            <ac:spMk id="20" creationId="{E2EA3FD7-4A77-4FF0-81BA-4DF016FF6ABF}"/>
          </ac:spMkLst>
        </pc:spChg>
        <pc:spChg chg="add mod">
          <ac:chgData name="Henrik Lange" userId="0224487d-274b-4d71-863e-9ebf1d158e14" providerId="ADAL" clId="{6A841D6B-C567-4AA5-B78D-7348B4CC7910}" dt="2019-03-06T13:40:47.841" v="7127" actId="13822"/>
          <ac:spMkLst>
            <pc:docMk/>
            <pc:sldMk cId="3601443817" sldId="475"/>
            <ac:spMk id="21" creationId="{6FBA102F-F4CB-4074-B63A-C3A2B0CDB1A8}"/>
          </ac:spMkLst>
        </pc:spChg>
        <pc:spChg chg="add mod">
          <ac:chgData name="Henrik Lange" userId="0224487d-274b-4d71-863e-9ebf1d158e14" providerId="ADAL" clId="{6A841D6B-C567-4AA5-B78D-7348B4CC7910}" dt="2019-03-06T13:40:47.841" v="7127" actId="13822"/>
          <ac:spMkLst>
            <pc:docMk/>
            <pc:sldMk cId="3601443817" sldId="475"/>
            <ac:spMk id="22" creationId="{419F1680-FA1A-462A-84F6-65D89AB08A1A}"/>
          </ac:spMkLst>
        </pc:spChg>
        <pc:spChg chg="add mod">
          <ac:chgData name="Henrik Lange" userId="0224487d-274b-4d71-863e-9ebf1d158e14" providerId="ADAL" clId="{6A841D6B-C567-4AA5-B78D-7348B4CC7910}" dt="2019-03-06T13:40:47.841" v="7127" actId="13822"/>
          <ac:spMkLst>
            <pc:docMk/>
            <pc:sldMk cId="3601443817" sldId="475"/>
            <ac:spMk id="23" creationId="{4DA40E8B-B6C0-4028-8DC9-00F023ED1EEF}"/>
          </ac:spMkLst>
        </pc:spChg>
        <pc:spChg chg="add mod">
          <ac:chgData name="Henrik Lange" userId="0224487d-274b-4d71-863e-9ebf1d158e14" providerId="ADAL" clId="{6A841D6B-C567-4AA5-B78D-7348B4CC7910}" dt="2019-03-06T13:40:47.841" v="7127" actId="13822"/>
          <ac:spMkLst>
            <pc:docMk/>
            <pc:sldMk cId="3601443817" sldId="475"/>
            <ac:spMk id="24" creationId="{921A04E4-77AE-4704-905D-08517D759A87}"/>
          </ac:spMkLst>
        </pc:spChg>
        <pc:spChg chg="add del mod">
          <ac:chgData name="Henrik Lange" userId="0224487d-274b-4d71-863e-9ebf1d158e14" providerId="ADAL" clId="{6A841D6B-C567-4AA5-B78D-7348B4CC7910}" dt="2019-03-06T13:18:47.461" v="6602" actId="478"/>
          <ac:spMkLst>
            <pc:docMk/>
            <pc:sldMk cId="3601443817" sldId="475"/>
            <ac:spMk id="25" creationId="{159D9224-7ED2-4E3B-883F-C4FD6492E276}"/>
          </ac:spMkLst>
        </pc:spChg>
        <pc:spChg chg="add del mod">
          <ac:chgData name="Henrik Lange" userId="0224487d-274b-4d71-863e-9ebf1d158e14" providerId="ADAL" clId="{6A841D6B-C567-4AA5-B78D-7348B4CC7910}" dt="2019-03-06T13:24:16.221" v="6675" actId="478"/>
          <ac:spMkLst>
            <pc:docMk/>
            <pc:sldMk cId="3601443817" sldId="475"/>
            <ac:spMk id="26" creationId="{D668DE7D-7250-4752-924A-5AC8A37E27A8}"/>
          </ac:spMkLst>
        </pc:spChg>
        <pc:spChg chg="add del mod">
          <ac:chgData name="Henrik Lange" userId="0224487d-274b-4d71-863e-9ebf1d158e14" providerId="ADAL" clId="{6A841D6B-C567-4AA5-B78D-7348B4CC7910}" dt="2019-03-06T13:23:59.599" v="6672" actId="478"/>
          <ac:spMkLst>
            <pc:docMk/>
            <pc:sldMk cId="3601443817" sldId="475"/>
            <ac:spMk id="27" creationId="{281BA764-12A0-41D5-BB06-D3B467B03E32}"/>
          </ac:spMkLst>
        </pc:spChg>
        <pc:spChg chg="add del mod">
          <ac:chgData name="Henrik Lange" userId="0224487d-274b-4d71-863e-9ebf1d158e14" providerId="ADAL" clId="{6A841D6B-C567-4AA5-B78D-7348B4CC7910}" dt="2019-03-06T13:28:25.341" v="6799" actId="478"/>
          <ac:spMkLst>
            <pc:docMk/>
            <pc:sldMk cId="3601443817" sldId="475"/>
            <ac:spMk id="28" creationId="{05349613-FCD8-441A-9824-8290629292E4}"/>
          </ac:spMkLst>
        </pc:spChg>
        <pc:spChg chg="add del mod">
          <ac:chgData name="Henrik Lange" userId="0224487d-274b-4d71-863e-9ebf1d158e14" providerId="ADAL" clId="{6A841D6B-C567-4AA5-B78D-7348B4CC7910}" dt="2019-03-06T13:28:35.772" v="6803" actId="478"/>
          <ac:spMkLst>
            <pc:docMk/>
            <pc:sldMk cId="3601443817" sldId="475"/>
            <ac:spMk id="29" creationId="{69D453F6-0D65-4D50-9278-3D489F0DBA8F}"/>
          </ac:spMkLst>
        </pc:spChg>
        <pc:spChg chg="add del mod">
          <ac:chgData name="Henrik Lange" userId="0224487d-274b-4d71-863e-9ebf1d158e14" providerId="ADAL" clId="{6A841D6B-C567-4AA5-B78D-7348B4CC7910}" dt="2019-03-06T13:28:29.165" v="6802" actId="478"/>
          <ac:spMkLst>
            <pc:docMk/>
            <pc:sldMk cId="3601443817" sldId="475"/>
            <ac:spMk id="30" creationId="{45B28030-736F-4D41-AB94-907E8C89090D}"/>
          </ac:spMkLst>
        </pc:spChg>
        <pc:spChg chg="add del mod">
          <ac:chgData name="Henrik Lange" userId="0224487d-274b-4d71-863e-9ebf1d158e14" providerId="ADAL" clId="{6A841D6B-C567-4AA5-B78D-7348B4CC7910}" dt="2019-03-06T13:29:28.167" v="6813" actId="478"/>
          <ac:spMkLst>
            <pc:docMk/>
            <pc:sldMk cId="3601443817" sldId="475"/>
            <ac:spMk id="31" creationId="{47F4F5EE-6A0F-4622-BEC8-B1A60CBA079E}"/>
          </ac:spMkLst>
        </pc:spChg>
        <pc:spChg chg="add del mod">
          <ac:chgData name="Henrik Lange" userId="0224487d-274b-4d71-863e-9ebf1d158e14" providerId="ADAL" clId="{6A841D6B-C567-4AA5-B78D-7348B4CC7910}" dt="2019-03-06T13:40:01.342" v="7120" actId="478"/>
          <ac:spMkLst>
            <pc:docMk/>
            <pc:sldMk cId="3601443817" sldId="475"/>
            <ac:spMk id="32" creationId="{AD793A40-95B5-4290-841C-F4088E1FD82D}"/>
          </ac:spMkLst>
        </pc:spChg>
        <pc:spChg chg="add del mod">
          <ac:chgData name="Henrik Lange" userId="0224487d-274b-4d71-863e-9ebf1d158e14" providerId="ADAL" clId="{6A841D6B-C567-4AA5-B78D-7348B4CC7910}" dt="2019-03-06T13:28:27.432" v="6801" actId="478"/>
          <ac:spMkLst>
            <pc:docMk/>
            <pc:sldMk cId="3601443817" sldId="475"/>
            <ac:spMk id="33" creationId="{70454B18-635C-4A87-ACEC-858949407055}"/>
          </ac:spMkLst>
        </pc:spChg>
        <pc:spChg chg="add mod">
          <ac:chgData name="Henrik Lange" userId="0224487d-274b-4d71-863e-9ebf1d158e14" providerId="ADAL" clId="{6A841D6B-C567-4AA5-B78D-7348B4CC7910}" dt="2019-03-06T13:40:41.049" v="7125" actId="13822"/>
          <ac:spMkLst>
            <pc:docMk/>
            <pc:sldMk cId="3601443817" sldId="475"/>
            <ac:spMk id="37" creationId="{5A1E2EE4-AC19-47E6-BA86-557036A802CA}"/>
          </ac:spMkLst>
        </pc:spChg>
        <pc:spChg chg="add del mod">
          <ac:chgData name="Henrik Lange" userId="0224487d-274b-4d71-863e-9ebf1d158e14" providerId="ADAL" clId="{6A841D6B-C567-4AA5-B78D-7348B4CC7910}" dt="2019-03-06T13:18:41.694" v="6600" actId="478"/>
          <ac:spMkLst>
            <pc:docMk/>
            <pc:sldMk cId="3601443817" sldId="475"/>
            <ac:spMk id="39" creationId="{5CEB0BA0-7B90-41D3-9721-08FA51A41DBF}"/>
          </ac:spMkLst>
        </pc:spChg>
        <pc:spChg chg="add del mod">
          <ac:chgData name="Henrik Lange" userId="0224487d-274b-4d71-863e-9ebf1d158e14" providerId="ADAL" clId="{6A841D6B-C567-4AA5-B78D-7348B4CC7910}" dt="2019-03-06T13:19:14.154" v="6610" actId="478"/>
          <ac:spMkLst>
            <pc:docMk/>
            <pc:sldMk cId="3601443817" sldId="475"/>
            <ac:spMk id="40" creationId="{007C326E-5A16-478B-B2BE-CF6049D824CF}"/>
          </ac:spMkLst>
        </pc:spChg>
        <pc:spChg chg="add del mod">
          <ac:chgData name="Henrik Lange" userId="0224487d-274b-4d71-863e-9ebf1d158e14" providerId="ADAL" clId="{6A841D6B-C567-4AA5-B78D-7348B4CC7910}" dt="2019-03-06T13:28:26.293" v="6800" actId="478"/>
          <ac:spMkLst>
            <pc:docMk/>
            <pc:sldMk cId="3601443817" sldId="475"/>
            <ac:spMk id="48" creationId="{073ECB9B-385E-4FA2-AB19-7D77AEB42558}"/>
          </ac:spMkLst>
        </pc:spChg>
        <pc:spChg chg="add del mod">
          <ac:chgData name="Henrik Lange" userId="0224487d-274b-4d71-863e-9ebf1d158e14" providerId="ADAL" clId="{6A841D6B-C567-4AA5-B78D-7348B4CC7910}" dt="2019-03-06T13:43:04.164" v="7154" actId="478"/>
          <ac:spMkLst>
            <pc:docMk/>
            <pc:sldMk cId="3601443817" sldId="475"/>
            <ac:spMk id="49" creationId="{29F9D541-988B-41EB-BFD6-DD341065B412}"/>
          </ac:spMkLst>
        </pc:spChg>
        <pc:spChg chg="add del mod">
          <ac:chgData name="Henrik Lange" userId="0224487d-274b-4d71-863e-9ebf1d158e14" providerId="ADAL" clId="{6A841D6B-C567-4AA5-B78D-7348B4CC7910}" dt="2019-03-06T13:18:44.247" v="6601" actId="478"/>
          <ac:spMkLst>
            <pc:docMk/>
            <pc:sldMk cId="3601443817" sldId="475"/>
            <ac:spMk id="52" creationId="{1AE4B8FF-DEA5-4880-8C7F-77EF1E532C43}"/>
          </ac:spMkLst>
        </pc:spChg>
        <pc:spChg chg="add del mod">
          <ac:chgData name="Henrik Lange" userId="0224487d-274b-4d71-863e-9ebf1d158e14" providerId="ADAL" clId="{6A841D6B-C567-4AA5-B78D-7348B4CC7910}" dt="2019-03-06T13:22:54.821" v="6662" actId="478"/>
          <ac:spMkLst>
            <pc:docMk/>
            <pc:sldMk cId="3601443817" sldId="475"/>
            <ac:spMk id="73" creationId="{CEEC520B-32A6-4DB6-B62E-6BE332973A07}"/>
          </ac:spMkLst>
        </pc:spChg>
        <pc:spChg chg="add mod">
          <ac:chgData name="Henrik Lange" userId="0224487d-274b-4d71-863e-9ebf1d158e14" providerId="ADAL" clId="{6A841D6B-C567-4AA5-B78D-7348B4CC7910}" dt="2019-03-06T13:44:14.729" v="7165" actId="208"/>
          <ac:spMkLst>
            <pc:docMk/>
            <pc:sldMk cId="3601443817" sldId="475"/>
            <ac:spMk id="97" creationId="{3CF43ADF-4680-4152-8CA0-68A9D297D90F}"/>
          </ac:spMkLst>
        </pc:spChg>
        <pc:spChg chg="add del mod">
          <ac:chgData name="Henrik Lange" userId="0224487d-274b-4d71-863e-9ebf1d158e14" providerId="ADAL" clId="{6A841D6B-C567-4AA5-B78D-7348B4CC7910}" dt="2019-03-06T13:35:58.835" v="7085" actId="478"/>
          <ac:spMkLst>
            <pc:docMk/>
            <pc:sldMk cId="3601443817" sldId="475"/>
            <ac:spMk id="100" creationId="{073F94B2-95E9-47C0-AF66-DD6201266C89}"/>
          </ac:spMkLst>
        </pc:spChg>
        <pc:spChg chg="add mod">
          <ac:chgData name="Henrik Lange" userId="0224487d-274b-4d71-863e-9ebf1d158e14" providerId="ADAL" clId="{6A841D6B-C567-4AA5-B78D-7348B4CC7910}" dt="2019-03-06T13:37:38.191" v="7093"/>
          <ac:spMkLst>
            <pc:docMk/>
            <pc:sldMk cId="3601443817" sldId="475"/>
            <ac:spMk id="111" creationId="{6033E05C-E047-4741-A591-1FBBFF91FFEB}"/>
          </ac:spMkLst>
        </pc:spChg>
        <pc:spChg chg="add mod">
          <ac:chgData name="Henrik Lange" userId="0224487d-274b-4d71-863e-9ebf1d158e14" providerId="ADAL" clId="{6A841D6B-C567-4AA5-B78D-7348B4CC7910}" dt="2019-03-06T13:37:31.087" v="7092"/>
          <ac:spMkLst>
            <pc:docMk/>
            <pc:sldMk cId="3601443817" sldId="475"/>
            <ac:spMk id="112" creationId="{82F1DFB8-8262-455A-AC6F-561A3F3C47B6}"/>
          </ac:spMkLst>
        </pc:spChg>
        <pc:spChg chg="add del mod">
          <ac:chgData name="Henrik Lange" userId="0224487d-274b-4d71-863e-9ebf1d158e14" providerId="ADAL" clId="{6A841D6B-C567-4AA5-B78D-7348B4CC7910}" dt="2019-03-06T13:41:38.236" v="7134" actId="478"/>
          <ac:spMkLst>
            <pc:docMk/>
            <pc:sldMk cId="3601443817" sldId="475"/>
            <ac:spMk id="113" creationId="{79F23393-25BF-40AA-A896-E0CC3E142B62}"/>
          </ac:spMkLst>
        </pc:spChg>
        <pc:spChg chg="add del mod">
          <ac:chgData name="Henrik Lange" userId="0224487d-274b-4d71-863e-9ebf1d158e14" providerId="ADAL" clId="{6A841D6B-C567-4AA5-B78D-7348B4CC7910}" dt="2019-03-06T13:42:21.048" v="7139" actId="478"/>
          <ac:spMkLst>
            <pc:docMk/>
            <pc:sldMk cId="3601443817" sldId="475"/>
            <ac:spMk id="114" creationId="{AFD818AC-028A-4914-9386-66E3E6AEA5A9}"/>
          </ac:spMkLst>
        </pc:spChg>
        <pc:spChg chg="add del mod">
          <ac:chgData name="Henrik Lange" userId="0224487d-274b-4d71-863e-9ebf1d158e14" providerId="ADAL" clId="{6A841D6B-C567-4AA5-B78D-7348B4CC7910}" dt="2019-03-06T13:35:56.707" v="7084" actId="478"/>
          <ac:spMkLst>
            <pc:docMk/>
            <pc:sldMk cId="3601443817" sldId="475"/>
            <ac:spMk id="115" creationId="{1C9FEA34-6802-47D2-8537-FCF1DAED967C}"/>
          </ac:spMkLst>
        </pc:spChg>
        <pc:spChg chg="add del mod">
          <ac:chgData name="Henrik Lange" userId="0224487d-274b-4d71-863e-9ebf1d158e14" providerId="ADAL" clId="{6A841D6B-C567-4AA5-B78D-7348B4CC7910}" dt="2019-03-06T13:33:21.816" v="6998" actId="478"/>
          <ac:spMkLst>
            <pc:docMk/>
            <pc:sldMk cId="3601443817" sldId="475"/>
            <ac:spMk id="116" creationId="{0DE63EA0-B98E-45CD-83EE-73021380989C}"/>
          </ac:spMkLst>
        </pc:spChg>
        <pc:spChg chg="add del mod">
          <ac:chgData name="Henrik Lange" userId="0224487d-274b-4d71-863e-9ebf1d158e14" providerId="ADAL" clId="{6A841D6B-C567-4AA5-B78D-7348B4CC7910}" dt="2019-03-06T13:42:22.480" v="7140" actId="478"/>
          <ac:spMkLst>
            <pc:docMk/>
            <pc:sldMk cId="3601443817" sldId="475"/>
            <ac:spMk id="117" creationId="{090B415A-5E60-4475-8ACD-2D6E5FED7A12}"/>
          </ac:spMkLst>
        </pc:spChg>
        <pc:spChg chg="add del mod">
          <ac:chgData name="Henrik Lange" userId="0224487d-274b-4d71-863e-9ebf1d158e14" providerId="ADAL" clId="{6A841D6B-C567-4AA5-B78D-7348B4CC7910}" dt="2019-03-06T13:34:53.352" v="7075" actId="478"/>
          <ac:spMkLst>
            <pc:docMk/>
            <pc:sldMk cId="3601443817" sldId="475"/>
            <ac:spMk id="118" creationId="{7EB5FB7E-DB10-41B7-9BEE-7278A9CD86B2}"/>
          </ac:spMkLst>
        </pc:spChg>
        <pc:spChg chg="add del mod">
          <ac:chgData name="Henrik Lange" userId="0224487d-274b-4d71-863e-9ebf1d158e14" providerId="ADAL" clId="{6A841D6B-C567-4AA5-B78D-7348B4CC7910}" dt="2019-03-06T13:36:41.519" v="7090" actId="478"/>
          <ac:spMkLst>
            <pc:docMk/>
            <pc:sldMk cId="3601443817" sldId="475"/>
            <ac:spMk id="119" creationId="{ECE82835-20C5-45BE-B86C-32A7ACA342A7}"/>
          </ac:spMkLst>
        </pc:spChg>
        <pc:spChg chg="add del mod">
          <ac:chgData name="Henrik Lange" userId="0224487d-274b-4d71-863e-9ebf1d158e14" providerId="ADAL" clId="{6A841D6B-C567-4AA5-B78D-7348B4CC7910}" dt="2019-03-06T13:42:24.463" v="7142" actId="478"/>
          <ac:spMkLst>
            <pc:docMk/>
            <pc:sldMk cId="3601443817" sldId="475"/>
            <ac:spMk id="120" creationId="{A6518837-47F1-491B-91DE-10EC59D3A1FE}"/>
          </ac:spMkLst>
        </pc:spChg>
        <pc:spChg chg="add del mod">
          <ac:chgData name="Henrik Lange" userId="0224487d-274b-4d71-863e-9ebf1d158e14" providerId="ADAL" clId="{6A841D6B-C567-4AA5-B78D-7348B4CC7910}" dt="2019-03-06T13:42:23.368" v="7141" actId="478"/>
          <ac:spMkLst>
            <pc:docMk/>
            <pc:sldMk cId="3601443817" sldId="475"/>
            <ac:spMk id="136" creationId="{629A34CF-22E7-4F97-8F8E-C29057AFCB95}"/>
          </ac:spMkLst>
        </pc:spChg>
        <pc:spChg chg="add mod">
          <ac:chgData name="Henrik Lange" userId="0224487d-274b-4d71-863e-9ebf1d158e14" providerId="ADAL" clId="{6A841D6B-C567-4AA5-B78D-7348B4CC7910}" dt="2019-03-06T13:42:01.294" v="7138" actId="1035"/>
          <ac:spMkLst>
            <pc:docMk/>
            <pc:sldMk cId="3601443817" sldId="475"/>
            <ac:spMk id="137" creationId="{B0D3CDB8-64F5-46F9-8968-B47775D1D0CD}"/>
          </ac:spMkLst>
        </pc:spChg>
        <pc:spChg chg="add mod">
          <ac:chgData name="Henrik Lange" userId="0224487d-274b-4d71-863e-9ebf1d158e14" providerId="ADAL" clId="{6A841D6B-C567-4AA5-B78D-7348B4CC7910}" dt="2019-03-06T13:42:37.253" v="7144" actId="1076"/>
          <ac:spMkLst>
            <pc:docMk/>
            <pc:sldMk cId="3601443817" sldId="475"/>
            <ac:spMk id="142" creationId="{0255CA3A-8188-4010-8CD0-FE474E7C9E48}"/>
          </ac:spMkLst>
        </pc:spChg>
        <pc:spChg chg="add mod">
          <ac:chgData name="Henrik Lange" userId="0224487d-274b-4d71-863e-9ebf1d158e14" providerId="ADAL" clId="{6A841D6B-C567-4AA5-B78D-7348B4CC7910}" dt="2019-03-06T13:42:43.165" v="7146" actId="1076"/>
          <ac:spMkLst>
            <pc:docMk/>
            <pc:sldMk cId="3601443817" sldId="475"/>
            <ac:spMk id="143" creationId="{2A678EFA-EBB8-42A7-A3B7-808F3E2A77C6}"/>
          </ac:spMkLst>
        </pc:spChg>
        <pc:spChg chg="add mod">
          <ac:chgData name="Henrik Lange" userId="0224487d-274b-4d71-863e-9ebf1d158e14" providerId="ADAL" clId="{6A841D6B-C567-4AA5-B78D-7348B4CC7910}" dt="2019-03-06T13:43:31.061" v="7159"/>
          <ac:spMkLst>
            <pc:docMk/>
            <pc:sldMk cId="3601443817" sldId="475"/>
            <ac:spMk id="148" creationId="{66A718CF-50A6-421A-B7F2-16053684E90F}"/>
          </ac:spMkLst>
        </pc:spChg>
        <pc:spChg chg="mod">
          <ac:chgData name="Henrik Lange" userId="0224487d-274b-4d71-863e-9ebf1d158e14" providerId="ADAL" clId="{6A841D6B-C567-4AA5-B78D-7348B4CC7910}" dt="2019-03-06T07:15:23.568" v="2554" actId="20577"/>
          <ac:spMkLst>
            <pc:docMk/>
            <pc:sldMk cId="3601443817" sldId="475"/>
            <ac:spMk id="5122" creationId="{770228EC-4F71-40B1-BD9D-7349A2EDCB76}"/>
          </ac:spMkLst>
        </pc:spChg>
        <pc:spChg chg="del">
          <ac:chgData name="Henrik Lange" userId="0224487d-274b-4d71-863e-9ebf1d158e14" providerId="ADAL" clId="{6A841D6B-C567-4AA5-B78D-7348B4CC7910}" dt="2019-03-06T07:24:47.585" v="2793" actId="478"/>
          <ac:spMkLst>
            <pc:docMk/>
            <pc:sldMk cId="3601443817" sldId="475"/>
            <ac:spMk id="5123" creationId="{800EF323-F9AE-47DC-9344-047D2F9EE26B}"/>
          </ac:spMkLst>
        </pc:spChg>
        <pc:graphicFrameChg chg="add mod modGraphic">
          <ac:chgData name="Henrik Lange" userId="0224487d-274b-4d71-863e-9ebf1d158e14" providerId="ADAL" clId="{6A841D6B-C567-4AA5-B78D-7348B4CC7910}" dt="2019-03-06T13:14:36.086" v="6549"/>
          <ac:graphicFrameMkLst>
            <pc:docMk/>
            <pc:sldMk cId="3601443817" sldId="475"/>
            <ac:graphicFrameMk id="8" creationId="{369D5EFA-3548-46D5-B0AD-0AD581BA444B}"/>
          </ac:graphicFrameMkLst>
        </pc:graphicFrameChg>
        <pc:graphicFrameChg chg="add mod modGraphic">
          <ac:chgData name="Henrik Lange" userId="0224487d-274b-4d71-863e-9ebf1d158e14" providerId="ADAL" clId="{6A841D6B-C567-4AA5-B78D-7348B4CC7910}" dt="2019-03-06T13:44:43.617" v="7167" actId="207"/>
          <ac:graphicFrameMkLst>
            <pc:docMk/>
            <pc:sldMk cId="3601443817" sldId="475"/>
            <ac:graphicFrameMk id="12" creationId="{BF3A51F6-9CB2-4CF8-B8EB-762B1614F38E}"/>
          </ac:graphicFrameMkLst>
        </pc:graphicFrameChg>
        <pc:graphicFrameChg chg="add mod modGraphic">
          <ac:chgData name="Henrik Lange" userId="0224487d-274b-4d71-863e-9ebf1d158e14" providerId="ADAL" clId="{6A841D6B-C567-4AA5-B78D-7348B4CC7910}" dt="2019-03-06T13:41:00.745" v="7129"/>
          <ac:graphicFrameMkLst>
            <pc:docMk/>
            <pc:sldMk cId="3601443817" sldId="475"/>
            <ac:graphicFrameMk id="34" creationId="{AF471257-7428-4911-90F3-02593EE431D7}"/>
          </ac:graphicFrameMkLst>
        </pc:graphicFrameChg>
        <pc:graphicFrameChg chg="add mod modGraphic">
          <ac:chgData name="Henrik Lange" userId="0224487d-274b-4d71-863e-9ebf1d158e14" providerId="ADAL" clId="{6A841D6B-C567-4AA5-B78D-7348B4CC7910}" dt="2019-03-06T13:41:04.672" v="7130"/>
          <ac:graphicFrameMkLst>
            <pc:docMk/>
            <pc:sldMk cId="3601443817" sldId="475"/>
            <ac:graphicFrameMk id="35" creationId="{223D5EB2-F389-4C74-835F-62F882D9907E}"/>
          </ac:graphicFrameMkLst>
        </pc:graphicFrameChg>
        <pc:graphicFrameChg chg="add mod modGraphic">
          <ac:chgData name="Henrik Lange" userId="0224487d-274b-4d71-863e-9ebf1d158e14" providerId="ADAL" clId="{6A841D6B-C567-4AA5-B78D-7348B4CC7910}" dt="2019-03-06T13:41:15.311" v="7132"/>
          <ac:graphicFrameMkLst>
            <pc:docMk/>
            <pc:sldMk cId="3601443817" sldId="475"/>
            <ac:graphicFrameMk id="36" creationId="{958746FB-DB0C-4579-8743-8149F9504556}"/>
          </ac:graphicFrameMkLst>
        </pc:graphicFrameChg>
        <pc:graphicFrameChg chg="add mod modGraphic">
          <ac:chgData name="Henrik Lange" userId="0224487d-274b-4d71-863e-9ebf1d158e14" providerId="ADAL" clId="{6A841D6B-C567-4AA5-B78D-7348B4CC7910}" dt="2019-03-06T13:41:11.727" v="7131"/>
          <ac:graphicFrameMkLst>
            <pc:docMk/>
            <pc:sldMk cId="3601443817" sldId="475"/>
            <ac:graphicFrameMk id="42" creationId="{462C0338-B9DC-4C1C-B8A1-BD4FB387F36F}"/>
          </ac:graphicFrameMkLst>
        </pc:graphicFrameChg>
        <pc:cxnChg chg="add del mod">
          <ac:chgData name="Henrik Lange" userId="0224487d-274b-4d71-863e-9ebf1d158e14" providerId="ADAL" clId="{6A841D6B-C567-4AA5-B78D-7348B4CC7910}" dt="2019-03-06T13:20:58.896" v="6640" actId="478"/>
          <ac:cxnSpMkLst>
            <pc:docMk/>
            <pc:sldMk cId="3601443817" sldId="475"/>
            <ac:cxnSpMk id="38" creationId="{C4416241-D3A2-47C8-A01C-7C1D959E97CB}"/>
          </ac:cxnSpMkLst>
        </pc:cxnChg>
        <pc:cxnChg chg="add mod">
          <ac:chgData name="Henrik Lange" userId="0224487d-274b-4d71-863e-9ebf1d158e14" providerId="ADAL" clId="{6A841D6B-C567-4AA5-B78D-7348B4CC7910}" dt="2019-03-06T13:40:34.522" v="7123" actId="13822"/>
          <ac:cxnSpMkLst>
            <pc:docMk/>
            <pc:sldMk cId="3601443817" sldId="475"/>
            <ac:cxnSpMk id="41" creationId="{E2282BF3-34C9-4EAC-B4F1-C96FEE140FDC}"/>
          </ac:cxnSpMkLst>
        </pc:cxnChg>
        <pc:cxnChg chg="add del mod">
          <ac:chgData name="Henrik Lange" userId="0224487d-274b-4d71-863e-9ebf1d158e14" providerId="ADAL" clId="{6A841D6B-C567-4AA5-B78D-7348B4CC7910}" dt="2019-03-06T13:23:51.863" v="6670" actId="478"/>
          <ac:cxnSpMkLst>
            <pc:docMk/>
            <pc:sldMk cId="3601443817" sldId="475"/>
            <ac:cxnSpMk id="43" creationId="{1A7CE527-96C0-45AB-B659-6DB8410AE012}"/>
          </ac:cxnSpMkLst>
        </pc:cxnChg>
        <pc:cxnChg chg="add del mod">
          <ac:chgData name="Henrik Lange" userId="0224487d-274b-4d71-863e-9ebf1d158e14" providerId="ADAL" clId="{6A841D6B-C567-4AA5-B78D-7348B4CC7910}" dt="2019-03-06T13:23:46.528" v="6668" actId="478"/>
          <ac:cxnSpMkLst>
            <pc:docMk/>
            <pc:sldMk cId="3601443817" sldId="475"/>
            <ac:cxnSpMk id="44" creationId="{96A002B0-A30D-4671-934D-43877962E2A5}"/>
          </ac:cxnSpMkLst>
        </pc:cxnChg>
        <pc:cxnChg chg="add del mod">
          <ac:chgData name="Henrik Lange" userId="0224487d-274b-4d71-863e-9ebf1d158e14" providerId="ADAL" clId="{6A841D6B-C567-4AA5-B78D-7348B4CC7910}" dt="2019-03-06T13:27:30.082" v="6789" actId="478"/>
          <ac:cxnSpMkLst>
            <pc:docMk/>
            <pc:sldMk cId="3601443817" sldId="475"/>
            <ac:cxnSpMk id="45" creationId="{960D4039-8EC1-4987-8247-31B1295C602E}"/>
          </ac:cxnSpMkLst>
        </pc:cxnChg>
        <pc:cxnChg chg="add del mod">
          <ac:chgData name="Henrik Lange" userId="0224487d-274b-4d71-863e-9ebf1d158e14" providerId="ADAL" clId="{6A841D6B-C567-4AA5-B78D-7348B4CC7910}" dt="2019-03-06T13:27:45.249" v="6793" actId="478"/>
          <ac:cxnSpMkLst>
            <pc:docMk/>
            <pc:sldMk cId="3601443817" sldId="475"/>
            <ac:cxnSpMk id="46" creationId="{93A15A5D-4D43-4808-8798-44E69008DD12}"/>
          </ac:cxnSpMkLst>
        </pc:cxnChg>
        <pc:cxnChg chg="add del mod">
          <ac:chgData name="Henrik Lange" userId="0224487d-274b-4d71-863e-9ebf1d158e14" providerId="ADAL" clId="{6A841D6B-C567-4AA5-B78D-7348B4CC7910}" dt="2019-03-06T13:28:56.626" v="6809" actId="478"/>
          <ac:cxnSpMkLst>
            <pc:docMk/>
            <pc:sldMk cId="3601443817" sldId="475"/>
            <ac:cxnSpMk id="47" creationId="{D508740B-F782-4161-93FF-AA4D454EDB54}"/>
          </ac:cxnSpMkLst>
        </pc:cxnChg>
        <pc:cxnChg chg="add del mod">
          <ac:chgData name="Henrik Lange" userId="0224487d-274b-4d71-863e-9ebf1d158e14" providerId="ADAL" clId="{6A841D6B-C567-4AA5-B78D-7348B4CC7910}" dt="2019-03-06T13:23:49.408" v="6669" actId="478"/>
          <ac:cxnSpMkLst>
            <pc:docMk/>
            <pc:sldMk cId="3601443817" sldId="475"/>
            <ac:cxnSpMk id="50" creationId="{DAEB5139-5C95-40F2-AD8A-33E96B129B39}"/>
          </ac:cxnSpMkLst>
        </pc:cxnChg>
        <pc:cxnChg chg="add mod">
          <ac:chgData name="Henrik Lange" userId="0224487d-274b-4d71-863e-9ebf1d158e14" providerId="ADAL" clId="{6A841D6B-C567-4AA5-B78D-7348B4CC7910}" dt="2019-03-06T13:44:07.869" v="7164" actId="208"/>
          <ac:cxnSpMkLst>
            <pc:docMk/>
            <pc:sldMk cId="3601443817" sldId="475"/>
            <ac:cxnSpMk id="51" creationId="{FD1952BB-22D3-49B7-B6EE-CD069A68930B}"/>
          </ac:cxnSpMkLst>
        </pc:cxnChg>
        <pc:cxnChg chg="add mod">
          <ac:chgData name="Henrik Lange" userId="0224487d-274b-4d71-863e-9ebf1d158e14" providerId="ADAL" clId="{6A841D6B-C567-4AA5-B78D-7348B4CC7910}" dt="2019-03-06T13:44:07.869" v="7164" actId="208"/>
          <ac:cxnSpMkLst>
            <pc:docMk/>
            <pc:sldMk cId="3601443817" sldId="475"/>
            <ac:cxnSpMk id="54" creationId="{4B5C99B6-2D9C-42B8-BD3D-F26FED3F2F5F}"/>
          </ac:cxnSpMkLst>
        </pc:cxnChg>
        <pc:cxnChg chg="add mod">
          <ac:chgData name="Henrik Lange" userId="0224487d-274b-4d71-863e-9ebf1d158e14" providerId="ADAL" clId="{6A841D6B-C567-4AA5-B78D-7348B4CC7910}" dt="2019-03-06T13:40:34.522" v="7123" actId="13822"/>
          <ac:cxnSpMkLst>
            <pc:docMk/>
            <pc:sldMk cId="3601443817" sldId="475"/>
            <ac:cxnSpMk id="63" creationId="{B72A3610-B693-4663-B280-30D0276F6FD2}"/>
          </ac:cxnSpMkLst>
        </pc:cxnChg>
        <pc:cxnChg chg="add mod">
          <ac:chgData name="Henrik Lange" userId="0224487d-274b-4d71-863e-9ebf1d158e14" providerId="ADAL" clId="{6A841D6B-C567-4AA5-B78D-7348B4CC7910}" dt="2019-03-06T13:40:34.522" v="7123" actId="13822"/>
          <ac:cxnSpMkLst>
            <pc:docMk/>
            <pc:sldMk cId="3601443817" sldId="475"/>
            <ac:cxnSpMk id="64" creationId="{9D06AC24-5DDF-410C-83CA-323634AA600D}"/>
          </ac:cxnSpMkLst>
        </pc:cxnChg>
        <pc:cxnChg chg="add mod">
          <ac:chgData name="Henrik Lange" userId="0224487d-274b-4d71-863e-9ebf1d158e14" providerId="ADAL" clId="{6A841D6B-C567-4AA5-B78D-7348B4CC7910}" dt="2019-03-06T13:43:58.233" v="7163" actId="208"/>
          <ac:cxnSpMkLst>
            <pc:docMk/>
            <pc:sldMk cId="3601443817" sldId="475"/>
            <ac:cxnSpMk id="65" creationId="{499012EC-0016-4934-B800-8DC08C7FCB34}"/>
          </ac:cxnSpMkLst>
        </pc:cxnChg>
        <pc:cxnChg chg="add mod">
          <ac:chgData name="Henrik Lange" userId="0224487d-274b-4d71-863e-9ebf1d158e14" providerId="ADAL" clId="{6A841D6B-C567-4AA5-B78D-7348B4CC7910}" dt="2019-03-06T13:44:07.869" v="7164" actId="208"/>
          <ac:cxnSpMkLst>
            <pc:docMk/>
            <pc:sldMk cId="3601443817" sldId="475"/>
            <ac:cxnSpMk id="74" creationId="{EF720842-6D74-4019-841D-881275E8A17D}"/>
          </ac:cxnSpMkLst>
        </pc:cxnChg>
        <pc:cxnChg chg="add mod">
          <ac:chgData name="Henrik Lange" userId="0224487d-274b-4d71-863e-9ebf1d158e14" providerId="ADAL" clId="{6A841D6B-C567-4AA5-B78D-7348B4CC7910}" dt="2019-03-06T13:40:38.610" v="7124" actId="13822"/>
          <ac:cxnSpMkLst>
            <pc:docMk/>
            <pc:sldMk cId="3601443817" sldId="475"/>
            <ac:cxnSpMk id="87" creationId="{CD6CE950-CDDA-4B9B-AE75-2B3A4CAE6370}"/>
          </ac:cxnSpMkLst>
        </pc:cxnChg>
        <pc:cxnChg chg="add mod">
          <ac:chgData name="Henrik Lange" userId="0224487d-274b-4d71-863e-9ebf1d158e14" providerId="ADAL" clId="{6A841D6B-C567-4AA5-B78D-7348B4CC7910}" dt="2019-03-06T13:44:14.729" v="7165" actId="208"/>
          <ac:cxnSpMkLst>
            <pc:docMk/>
            <pc:sldMk cId="3601443817" sldId="475"/>
            <ac:cxnSpMk id="89" creationId="{9501B02A-21E7-42B5-A1B7-42CF10E7F4D0}"/>
          </ac:cxnSpMkLst>
        </pc:cxnChg>
        <pc:cxnChg chg="add del mod">
          <ac:chgData name="Henrik Lange" userId="0224487d-274b-4d71-863e-9ebf1d158e14" providerId="ADAL" clId="{6A841D6B-C567-4AA5-B78D-7348B4CC7910}" dt="2019-03-06T13:25:42.868" v="6763" actId="478"/>
          <ac:cxnSpMkLst>
            <pc:docMk/>
            <pc:sldMk cId="3601443817" sldId="475"/>
            <ac:cxnSpMk id="92" creationId="{67D44086-91A6-4A91-97E6-391D03676497}"/>
          </ac:cxnSpMkLst>
        </pc:cxnChg>
        <pc:cxnChg chg="add mod">
          <ac:chgData name="Henrik Lange" userId="0224487d-274b-4d71-863e-9ebf1d158e14" providerId="ADAL" clId="{6A841D6B-C567-4AA5-B78D-7348B4CC7910}" dt="2019-03-06T13:44:14.729" v="7165" actId="208"/>
          <ac:cxnSpMkLst>
            <pc:docMk/>
            <pc:sldMk cId="3601443817" sldId="475"/>
            <ac:cxnSpMk id="95" creationId="{B2A63752-9BC1-4D42-91A0-F7B8016A79AC}"/>
          </ac:cxnSpMkLst>
        </pc:cxnChg>
        <pc:cxnChg chg="add del mod">
          <ac:chgData name="Henrik Lange" userId="0224487d-274b-4d71-863e-9ebf1d158e14" providerId="ADAL" clId="{6A841D6B-C567-4AA5-B78D-7348B4CC7910}" dt="2019-03-06T13:30:29.850" v="6816" actId="478"/>
          <ac:cxnSpMkLst>
            <pc:docMk/>
            <pc:sldMk cId="3601443817" sldId="475"/>
            <ac:cxnSpMk id="96" creationId="{8C7EE1AD-5D38-48B2-B37E-58BB8A68745C}"/>
          </ac:cxnSpMkLst>
        </pc:cxnChg>
        <pc:cxnChg chg="add mod">
          <ac:chgData name="Henrik Lange" userId="0224487d-274b-4d71-863e-9ebf1d158e14" providerId="ADAL" clId="{6A841D6B-C567-4AA5-B78D-7348B4CC7910}" dt="2019-03-06T13:40:52.088" v="7128" actId="13822"/>
          <ac:cxnSpMkLst>
            <pc:docMk/>
            <pc:sldMk cId="3601443817" sldId="475"/>
            <ac:cxnSpMk id="125" creationId="{21730EA9-128F-4913-ACF7-005A182E272F}"/>
          </ac:cxnSpMkLst>
        </pc:cxnChg>
        <pc:cxnChg chg="add mod">
          <ac:chgData name="Henrik Lange" userId="0224487d-274b-4d71-863e-9ebf1d158e14" providerId="ADAL" clId="{6A841D6B-C567-4AA5-B78D-7348B4CC7910}" dt="2019-03-06T13:40:47.841" v="7127" actId="13822"/>
          <ac:cxnSpMkLst>
            <pc:docMk/>
            <pc:sldMk cId="3601443817" sldId="475"/>
            <ac:cxnSpMk id="126" creationId="{1BB9A74F-403F-4A3C-8831-05337B5B6716}"/>
          </ac:cxnSpMkLst>
        </pc:cxnChg>
        <pc:cxnChg chg="add mod">
          <ac:chgData name="Henrik Lange" userId="0224487d-274b-4d71-863e-9ebf1d158e14" providerId="ADAL" clId="{6A841D6B-C567-4AA5-B78D-7348B4CC7910}" dt="2019-03-06T13:40:47.841" v="7127" actId="13822"/>
          <ac:cxnSpMkLst>
            <pc:docMk/>
            <pc:sldMk cId="3601443817" sldId="475"/>
            <ac:cxnSpMk id="127" creationId="{FF097BC5-074A-4118-A179-6ED8841EF741}"/>
          </ac:cxnSpMkLst>
        </pc:cxnChg>
        <pc:cxnChg chg="add mod">
          <ac:chgData name="Henrik Lange" userId="0224487d-274b-4d71-863e-9ebf1d158e14" providerId="ADAL" clId="{6A841D6B-C567-4AA5-B78D-7348B4CC7910}" dt="2019-03-06T13:40:47.841" v="7127" actId="13822"/>
          <ac:cxnSpMkLst>
            <pc:docMk/>
            <pc:sldMk cId="3601443817" sldId="475"/>
            <ac:cxnSpMk id="128" creationId="{B30E222B-33FB-43A5-852A-C5F7FB459DF6}"/>
          </ac:cxnSpMkLst>
        </pc:cxnChg>
        <pc:cxnChg chg="add mod">
          <ac:chgData name="Henrik Lange" userId="0224487d-274b-4d71-863e-9ebf1d158e14" providerId="ADAL" clId="{6A841D6B-C567-4AA5-B78D-7348B4CC7910}" dt="2019-03-06T13:44:07.869" v="7164" actId="208"/>
          <ac:cxnSpMkLst>
            <pc:docMk/>
            <pc:sldMk cId="3601443817" sldId="475"/>
            <ac:cxnSpMk id="129" creationId="{F19F0956-738A-455E-8492-E69D829AAD3B}"/>
          </ac:cxnSpMkLst>
        </pc:cxnChg>
        <pc:cxnChg chg="add mod">
          <ac:chgData name="Henrik Lange" userId="0224487d-274b-4d71-863e-9ebf1d158e14" providerId="ADAL" clId="{6A841D6B-C567-4AA5-B78D-7348B4CC7910}" dt="2019-03-06T13:42:49.116" v="7149" actId="14100"/>
          <ac:cxnSpMkLst>
            <pc:docMk/>
            <pc:sldMk cId="3601443817" sldId="475"/>
            <ac:cxnSpMk id="144" creationId="{375E11A5-F8EB-4622-A00B-70F98776EE6D}"/>
          </ac:cxnSpMkLst>
        </pc:cxnChg>
        <pc:cxnChg chg="add mod">
          <ac:chgData name="Henrik Lange" userId="0224487d-274b-4d71-863e-9ebf1d158e14" providerId="ADAL" clId="{6A841D6B-C567-4AA5-B78D-7348B4CC7910}" dt="2019-03-06T13:43:02.779" v="7153" actId="14100"/>
          <ac:cxnSpMkLst>
            <pc:docMk/>
            <pc:sldMk cId="3601443817" sldId="475"/>
            <ac:cxnSpMk id="147" creationId="{93A3F9E6-8CBE-482E-817A-42C16591F42F}"/>
          </ac:cxnSpMkLst>
        </pc:cxnChg>
        <pc:cxnChg chg="add del mod">
          <ac:chgData name="Henrik Lange" userId="0224487d-274b-4d71-863e-9ebf1d158e14" providerId="ADAL" clId="{6A841D6B-C567-4AA5-B78D-7348B4CC7910}" dt="2019-03-06T13:43:15.522" v="7157" actId="478"/>
          <ac:cxnSpMkLst>
            <pc:docMk/>
            <pc:sldMk cId="3601443817" sldId="475"/>
            <ac:cxnSpMk id="151" creationId="{DA34AB6E-69AA-4725-89DB-08495FC92B11}"/>
          </ac:cxnSpMkLst>
        </pc:cxnChg>
      </pc:sldChg>
      <pc:sldChg chg="addSp delSp modSp add">
        <pc:chgData name="Henrik Lange" userId="0224487d-274b-4d71-863e-9ebf1d158e14" providerId="ADAL" clId="{6A841D6B-C567-4AA5-B78D-7348B4CC7910}" dt="2019-03-06T12:48:33.565" v="6231" actId="13822"/>
        <pc:sldMkLst>
          <pc:docMk/>
          <pc:sldMk cId="2078552761" sldId="476"/>
        </pc:sldMkLst>
        <pc:spChg chg="del">
          <ac:chgData name="Henrik Lange" userId="0224487d-274b-4d71-863e-9ebf1d158e14" providerId="ADAL" clId="{6A841D6B-C567-4AA5-B78D-7348B4CC7910}" dt="2019-03-06T12:18:38.176" v="5793" actId="478"/>
          <ac:spMkLst>
            <pc:docMk/>
            <pc:sldMk cId="2078552761" sldId="476"/>
            <ac:spMk id="7" creationId="{C58D904E-FC15-4318-9DB6-D7CC4543BE96}"/>
          </ac:spMkLst>
        </pc:spChg>
        <pc:spChg chg="add mod">
          <ac:chgData name="Henrik Lange" userId="0224487d-274b-4d71-863e-9ebf1d158e14" providerId="ADAL" clId="{6A841D6B-C567-4AA5-B78D-7348B4CC7910}" dt="2019-03-06T12:48:33.565" v="6231" actId="13822"/>
          <ac:spMkLst>
            <pc:docMk/>
            <pc:sldMk cId="2078552761" sldId="476"/>
            <ac:spMk id="8" creationId="{72C787E8-80B8-47F4-84FA-1CE6D84B3F7C}"/>
          </ac:spMkLst>
        </pc:spChg>
        <pc:spChg chg="add del mod">
          <ac:chgData name="Henrik Lange" userId="0224487d-274b-4d71-863e-9ebf1d158e14" providerId="ADAL" clId="{6A841D6B-C567-4AA5-B78D-7348B4CC7910}" dt="2019-03-06T12:28:25.362" v="5949" actId="478"/>
          <ac:spMkLst>
            <pc:docMk/>
            <pc:sldMk cId="2078552761" sldId="476"/>
            <ac:spMk id="9" creationId="{52668200-FCCA-433A-A329-598A6A3D4F36}"/>
          </ac:spMkLst>
        </pc:spChg>
        <pc:spChg chg="add mod">
          <ac:chgData name="Henrik Lange" userId="0224487d-274b-4d71-863e-9ebf1d158e14" providerId="ADAL" clId="{6A841D6B-C567-4AA5-B78D-7348B4CC7910}" dt="2019-03-06T12:48:33.565" v="6231" actId="13822"/>
          <ac:spMkLst>
            <pc:docMk/>
            <pc:sldMk cId="2078552761" sldId="476"/>
            <ac:spMk id="10" creationId="{400231C3-0953-458B-AEC0-112F1E42A820}"/>
          </ac:spMkLst>
        </pc:spChg>
        <pc:spChg chg="add mod">
          <ac:chgData name="Henrik Lange" userId="0224487d-274b-4d71-863e-9ebf1d158e14" providerId="ADAL" clId="{6A841D6B-C567-4AA5-B78D-7348B4CC7910}" dt="2019-03-06T12:48:33.565" v="6231" actId="13822"/>
          <ac:spMkLst>
            <pc:docMk/>
            <pc:sldMk cId="2078552761" sldId="476"/>
            <ac:spMk id="11" creationId="{3E049BBF-98AF-422B-BE2D-A61B3BF383E3}"/>
          </ac:spMkLst>
        </pc:spChg>
        <pc:spChg chg="add mod">
          <ac:chgData name="Henrik Lange" userId="0224487d-274b-4d71-863e-9ebf1d158e14" providerId="ADAL" clId="{6A841D6B-C567-4AA5-B78D-7348B4CC7910}" dt="2019-03-06T12:48:33.565" v="6231" actId="13822"/>
          <ac:spMkLst>
            <pc:docMk/>
            <pc:sldMk cId="2078552761" sldId="476"/>
            <ac:spMk id="12" creationId="{10E1D9EC-E5D6-49FA-882A-3557E827C02B}"/>
          </ac:spMkLst>
        </pc:spChg>
        <pc:spChg chg="add mod">
          <ac:chgData name="Henrik Lange" userId="0224487d-274b-4d71-863e-9ebf1d158e14" providerId="ADAL" clId="{6A841D6B-C567-4AA5-B78D-7348B4CC7910}" dt="2019-03-06T12:48:33.565" v="6231" actId="13822"/>
          <ac:spMkLst>
            <pc:docMk/>
            <pc:sldMk cId="2078552761" sldId="476"/>
            <ac:spMk id="13" creationId="{B6DAF550-2777-4288-A65E-FF70EFA87B63}"/>
          </ac:spMkLst>
        </pc:spChg>
        <pc:spChg chg="add mod">
          <ac:chgData name="Henrik Lange" userId="0224487d-274b-4d71-863e-9ebf1d158e14" providerId="ADAL" clId="{6A841D6B-C567-4AA5-B78D-7348B4CC7910}" dt="2019-03-06T12:48:33.565" v="6231" actId="13822"/>
          <ac:spMkLst>
            <pc:docMk/>
            <pc:sldMk cId="2078552761" sldId="476"/>
            <ac:spMk id="14" creationId="{BDE6F3C6-9834-4F5D-B407-223A8051DBC5}"/>
          </ac:spMkLst>
        </pc:spChg>
        <pc:spChg chg="add mod">
          <ac:chgData name="Henrik Lange" userId="0224487d-274b-4d71-863e-9ebf1d158e14" providerId="ADAL" clId="{6A841D6B-C567-4AA5-B78D-7348B4CC7910}" dt="2019-03-06T12:48:33.565" v="6231" actId="13822"/>
          <ac:spMkLst>
            <pc:docMk/>
            <pc:sldMk cId="2078552761" sldId="476"/>
            <ac:spMk id="15" creationId="{25ABD93D-4089-42E7-B395-DDBFAEF010E7}"/>
          </ac:spMkLst>
        </pc:spChg>
        <pc:spChg chg="add mod">
          <ac:chgData name="Henrik Lange" userId="0224487d-274b-4d71-863e-9ebf1d158e14" providerId="ADAL" clId="{6A841D6B-C567-4AA5-B78D-7348B4CC7910}" dt="2019-03-06T12:48:33.565" v="6231" actId="13822"/>
          <ac:spMkLst>
            <pc:docMk/>
            <pc:sldMk cId="2078552761" sldId="476"/>
            <ac:spMk id="16" creationId="{4D88E850-C8A8-44B4-8FA4-1ABCD54B1884}"/>
          </ac:spMkLst>
        </pc:spChg>
        <pc:spChg chg="add mod">
          <ac:chgData name="Henrik Lange" userId="0224487d-274b-4d71-863e-9ebf1d158e14" providerId="ADAL" clId="{6A841D6B-C567-4AA5-B78D-7348B4CC7910}" dt="2019-03-06T12:48:33.565" v="6231" actId="13822"/>
          <ac:spMkLst>
            <pc:docMk/>
            <pc:sldMk cId="2078552761" sldId="476"/>
            <ac:spMk id="17" creationId="{9E370B67-BF72-482B-BF88-F14EA946FB8D}"/>
          </ac:spMkLst>
        </pc:spChg>
        <pc:spChg chg="add mod">
          <ac:chgData name="Henrik Lange" userId="0224487d-274b-4d71-863e-9ebf1d158e14" providerId="ADAL" clId="{6A841D6B-C567-4AA5-B78D-7348B4CC7910}" dt="2019-03-06T12:48:33.565" v="6231" actId="13822"/>
          <ac:spMkLst>
            <pc:docMk/>
            <pc:sldMk cId="2078552761" sldId="476"/>
            <ac:spMk id="18" creationId="{5FA7C0C7-9917-47E1-A747-6EBDD97B4530}"/>
          </ac:spMkLst>
        </pc:spChg>
        <pc:spChg chg="add mod">
          <ac:chgData name="Henrik Lange" userId="0224487d-274b-4d71-863e-9ebf1d158e14" providerId="ADAL" clId="{6A841D6B-C567-4AA5-B78D-7348B4CC7910}" dt="2019-03-06T12:48:33.565" v="6231" actId="13822"/>
          <ac:spMkLst>
            <pc:docMk/>
            <pc:sldMk cId="2078552761" sldId="476"/>
            <ac:spMk id="19" creationId="{3A231960-2DC7-47CB-92B3-5E787ECDCB26}"/>
          </ac:spMkLst>
        </pc:spChg>
        <pc:spChg chg="add mod">
          <ac:chgData name="Henrik Lange" userId="0224487d-274b-4d71-863e-9ebf1d158e14" providerId="ADAL" clId="{6A841D6B-C567-4AA5-B78D-7348B4CC7910}" dt="2019-03-06T12:48:33.565" v="6231" actId="13822"/>
          <ac:spMkLst>
            <pc:docMk/>
            <pc:sldMk cId="2078552761" sldId="476"/>
            <ac:spMk id="34" creationId="{54CF1405-E86B-4E8D-B319-14AFD5A140E4}"/>
          </ac:spMkLst>
        </pc:spChg>
        <pc:spChg chg="add mod">
          <ac:chgData name="Henrik Lange" userId="0224487d-274b-4d71-863e-9ebf1d158e14" providerId="ADAL" clId="{6A841D6B-C567-4AA5-B78D-7348B4CC7910}" dt="2019-03-06T12:48:33.565" v="6231" actId="13822"/>
          <ac:spMkLst>
            <pc:docMk/>
            <pc:sldMk cId="2078552761" sldId="476"/>
            <ac:spMk id="37" creationId="{ADF7C199-42BF-4671-AFBE-B5BB4C31CE2D}"/>
          </ac:spMkLst>
        </pc:spChg>
        <pc:spChg chg="add mod">
          <ac:chgData name="Henrik Lange" userId="0224487d-274b-4d71-863e-9ebf1d158e14" providerId="ADAL" clId="{6A841D6B-C567-4AA5-B78D-7348B4CC7910}" dt="2019-03-06T12:39:06.359" v="6132" actId="14100"/>
          <ac:spMkLst>
            <pc:docMk/>
            <pc:sldMk cId="2078552761" sldId="476"/>
            <ac:spMk id="80" creationId="{EA2FA176-0E65-47A2-B827-763714E7CF64}"/>
          </ac:spMkLst>
        </pc:spChg>
        <pc:spChg chg="mod">
          <ac:chgData name="Henrik Lange" userId="0224487d-274b-4d71-863e-9ebf1d158e14" providerId="ADAL" clId="{6A841D6B-C567-4AA5-B78D-7348B4CC7910}" dt="2019-03-06T07:18:04.474" v="2614" actId="20577"/>
          <ac:spMkLst>
            <pc:docMk/>
            <pc:sldMk cId="2078552761" sldId="476"/>
            <ac:spMk id="5122" creationId="{770228EC-4F71-40B1-BD9D-7349A2EDCB76}"/>
          </ac:spMkLst>
        </pc:spChg>
        <pc:spChg chg="del mod">
          <ac:chgData name="Henrik Lange" userId="0224487d-274b-4d71-863e-9ebf1d158e14" providerId="ADAL" clId="{6A841D6B-C567-4AA5-B78D-7348B4CC7910}" dt="2019-03-06T12:34:13.462" v="6006" actId="478"/>
          <ac:spMkLst>
            <pc:docMk/>
            <pc:sldMk cId="2078552761" sldId="476"/>
            <ac:spMk id="5123" creationId="{800EF323-F9AE-47DC-9344-047D2F9EE26B}"/>
          </ac:spMkLst>
        </pc:spChg>
        <pc:spChg chg="add mod">
          <ac:chgData name="Henrik Lange" userId="0224487d-274b-4d71-863e-9ebf1d158e14" providerId="ADAL" clId="{6A841D6B-C567-4AA5-B78D-7348B4CC7910}" dt="2019-03-06T12:34:30.259" v="6015" actId="14100"/>
          <ac:spMkLst>
            <pc:docMk/>
            <pc:sldMk cId="2078552761" sldId="476"/>
            <ac:spMk id="5135" creationId="{2617E0C2-1931-4FAF-9B1A-2941838C79C6}"/>
          </ac:spMkLst>
        </pc:spChg>
        <pc:graphicFrameChg chg="add mod modGraphic">
          <ac:chgData name="Henrik Lange" userId="0224487d-274b-4d71-863e-9ebf1d158e14" providerId="ADAL" clId="{6A841D6B-C567-4AA5-B78D-7348B4CC7910}" dt="2019-03-06T12:47:54.694" v="6229" actId="14734"/>
          <ac:graphicFrameMkLst>
            <pc:docMk/>
            <pc:sldMk cId="2078552761" sldId="476"/>
            <ac:graphicFrameMk id="81" creationId="{B93B9DE2-4D5C-4441-ABA9-BCCE2B3C486E}"/>
          </ac:graphicFrameMkLst>
        </pc:graphicFrameChg>
        <pc:cxnChg chg="add mod">
          <ac:chgData name="Henrik Lange" userId="0224487d-274b-4d71-863e-9ebf1d158e14" providerId="ADAL" clId="{6A841D6B-C567-4AA5-B78D-7348B4CC7910}" dt="2019-03-06T12:48:33.565" v="6231" actId="13822"/>
          <ac:cxnSpMkLst>
            <pc:docMk/>
            <pc:sldMk cId="2078552761" sldId="476"/>
            <ac:cxnSpMk id="20" creationId="{B8A56A8D-44FE-4541-9C9B-2CBDA394AF15}"/>
          </ac:cxnSpMkLst>
        </pc:cxnChg>
        <pc:cxnChg chg="add mod">
          <ac:chgData name="Henrik Lange" userId="0224487d-274b-4d71-863e-9ebf1d158e14" providerId="ADAL" clId="{6A841D6B-C567-4AA5-B78D-7348B4CC7910}" dt="2019-03-06T12:48:33.565" v="6231" actId="13822"/>
          <ac:cxnSpMkLst>
            <pc:docMk/>
            <pc:sldMk cId="2078552761" sldId="476"/>
            <ac:cxnSpMk id="21" creationId="{5D42E7D9-72D0-441F-978D-61115407B8BD}"/>
          </ac:cxnSpMkLst>
        </pc:cxnChg>
        <pc:cxnChg chg="add mod">
          <ac:chgData name="Henrik Lange" userId="0224487d-274b-4d71-863e-9ebf1d158e14" providerId="ADAL" clId="{6A841D6B-C567-4AA5-B78D-7348B4CC7910}" dt="2019-03-06T12:48:33.565" v="6231" actId="13822"/>
          <ac:cxnSpMkLst>
            <pc:docMk/>
            <pc:sldMk cId="2078552761" sldId="476"/>
            <ac:cxnSpMk id="22" creationId="{EE73E711-79DD-4E44-8A1E-0798C906D590}"/>
          </ac:cxnSpMkLst>
        </pc:cxnChg>
        <pc:cxnChg chg="add mod">
          <ac:chgData name="Henrik Lange" userId="0224487d-274b-4d71-863e-9ebf1d158e14" providerId="ADAL" clId="{6A841D6B-C567-4AA5-B78D-7348B4CC7910}" dt="2019-03-06T12:48:33.565" v="6231" actId="13822"/>
          <ac:cxnSpMkLst>
            <pc:docMk/>
            <pc:sldMk cId="2078552761" sldId="476"/>
            <ac:cxnSpMk id="23" creationId="{D056C0FB-2A69-4D9A-8601-FB98443D46B4}"/>
          </ac:cxnSpMkLst>
        </pc:cxnChg>
        <pc:cxnChg chg="add mod">
          <ac:chgData name="Henrik Lange" userId="0224487d-274b-4d71-863e-9ebf1d158e14" providerId="ADAL" clId="{6A841D6B-C567-4AA5-B78D-7348B4CC7910}" dt="2019-03-06T12:48:33.565" v="6231" actId="13822"/>
          <ac:cxnSpMkLst>
            <pc:docMk/>
            <pc:sldMk cId="2078552761" sldId="476"/>
            <ac:cxnSpMk id="24" creationId="{D1B61916-6941-419A-91F3-44C73A4D51EA}"/>
          </ac:cxnSpMkLst>
        </pc:cxnChg>
        <pc:cxnChg chg="add mod">
          <ac:chgData name="Henrik Lange" userId="0224487d-274b-4d71-863e-9ebf1d158e14" providerId="ADAL" clId="{6A841D6B-C567-4AA5-B78D-7348B4CC7910}" dt="2019-03-06T12:48:33.565" v="6231" actId="13822"/>
          <ac:cxnSpMkLst>
            <pc:docMk/>
            <pc:sldMk cId="2078552761" sldId="476"/>
            <ac:cxnSpMk id="25" creationId="{174CA3FF-ECBD-4725-9FEF-1B1B88B0E1F4}"/>
          </ac:cxnSpMkLst>
        </pc:cxnChg>
        <pc:cxnChg chg="add del mod">
          <ac:chgData name="Henrik Lange" userId="0224487d-274b-4d71-863e-9ebf1d158e14" providerId="ADAL" clId="{6A841D6B-C567-4AA5-B78D-7348B4CC7910}" dt="2019-03-06T12:28:38.352" v="5957" actId="478"/>
          <ac:cxnSpMkLst>
            <pc:docMk/>
            <pc:sldMk cId="2078552761" sldId="476"/>
            <ac:cxnSpMk id="26" creationId="{55F9E316-B0EE-4066-8457-567F9126F040}"/>
          </ac:cxnSpMkLst>
        </pc:cxnChg>
        <pc:cxnChg chg="add mod">
          <ac:chgData name="Henrik Lange" userId="0224487d-274b-4d71-863e-9ebf1d158e14" providerId="ADAL" clId="{6A841D6B-C567-4AA5-B78D-7348B4CC7910}" dt="2019-03-06T12:48:33.565" v="6231" actId="13822"/>
          <ac:cxnSpMkLst>
            <pc:docMk/>
            <pc:sldMk cId="2078552761" sldId="476"/>
            <ac:cxnSpMk id="27" creationId="{B2B2DE01-8505-49C1-B6E8-97D88C7598F0}"/>
          </ac:cxnSpMkLst>
        </pc:cxnChg>
        <pc:cxnChg chg="add mod">
          <ac:chgData name="Henrik Lange" userId="0224487d-274b-4d71-863e-9ebf1d158e14" providerId="ADAL" clId="{6A841D6B-C567-4AA5-B78D-7348B4CC7910}" dt="2019-03-06T12:48:33.565" v="6231" actId="13822"/>
          <ac:cxnSpMkLst>
            <pc:docMk/>
            <pc:sldMk cId="2078552761" sldId="476"/>
            <ac:cxnSpMk id="28" creationId="{38933D1F-4238-48E3-A08B-F0499C72C128}"/>
          </ac:cxnSpMkLst>
        </pc:cxnChg>
        <pc:cxnChg chg="add mod">
          <ac:chgData name="Henrik Lange" userId="0224487d-274b-4d71-863e-9ebf1d158e14" providerId="ADAL" clId="{6A841D6B-C567-4AA5-B78D-7348B4CC7910}" dt="2019-03-06T12:48:33.565" v="6231" actId="13822"/>
          <ac:cxnSpMkLst>
            <pc:docMk/>
            <pc:sldMk cId="2078552761" sldId="476"/>
            <ac:cxnSpMk id="29" creationId="{4092EC12-6491-4A90-AC0B-AC232F486BE7}"/>
          </ac:cxnSpMkLst>
        </pc:cxnChg>
        <pc:cxnChg chg="add mod">
          <ac:chgData name="Henrik Lange" userId="0224487d-274b-4d71-863e-9ebf1d158e14" providerId="ADAL" clId="{6A841D6B-C567-4AA5-B78D-7348B4CC7910}" dt="2019-03-06T12:48:33.565" v="6231" actId="13822"/>
          <ac:cxnSpMkLst>
            <pc:docMk/>
            <pc:sldMk cId="2078552761" sldId="476"/>
            <ac:cxnSpMk id="30" creationId="{9EF48128-3D75-4277-8A3A-273E2E16E750}"/>
          </ac:cxnSpMkLst>
        </pc:cxnChg>
        <pc:cxnChg chg="add mod">
          <ac:chgData name="Henrik Lange" userId="0224487d-274b-4d71-863e-9ebf1d158e14" providerId="ADAL" clId="{6A841D6B-C567-4AA5-B78D-7348B4CC7910}" dt="2019-03-06T12:48:33.565" v="6231" actId="13822"/>
          <ac:cxnSpMkLst>
            <pc:docMk/>
            <pc:sldMk cId="2078552761" sldId="476"/>
            <ac:cxnSpMk id="31" creationId="{A0E755FF-0FA6-4AFD-AAC2-9B80CA8CA0B4}"/>
          </ac:cxnSpMkLst>
        </pc:cxnChg>
        <pc:cxnChg chg="add mod">
          <ac:chgData name="Henrik Lange" userId="0224487d-274b-4d71-863e-9ebf1d158e14" providerId="ADAL" clId="{6A841D6B-C567-4AA5-B78D-7348B4CC7910}" dt="2019-03-06T12:48:33.565" v="6231" actId="13822"/>
          <ac:cxnSpMkLst>
            <pc:docMk/>
            <pc:sldMk cId="2078552761" sldId="476"/>
            <ac:cxnSpMk id="32" creationId="{1616378F-B292-43A7-AF74-8B6B16EC12B4}"/>
          </ac:cxnSpMkLst>
        </pc:cxnChg>
        <pc:cxnChg chg="add mod">
          <ac:chgData name="Henrik Lange" userId="0224487d-274b-4d71-863e-9ebf1d158e14" providerId="ADAL" clId="{6A841D6B-C567-4AA5-B78D-7348B4CC7910}" dt="2019-03-06T12:48:33.565" v="6231" actId="13822"/>
          <ac:cxnSpMkLst>
            <pc:docMk/>
            <pc:sldMk cId="2078552761" sldId="476"/>
            <ac:cxnSpMk id="33" creationId="{82BA5EBC-3C38-48EC-AA2B-3489782963D0}"/>
          </ac:cxnSpMkLst>
        </pc:cxnChg>
        <pc:cxnChg chg="add del mod">
          <ac:chgData name="Henrik Lange" userId="0224487d-274b-4d71-863e-9ebf1d158e14" providerId="ADAL" clId="{6A841D6B-C567-4AA5-B78D-7348B4CC7910}" dt="2019-03-06T12:33:30.506" v="5997" actId="478"/>
          <ac:cxnSpMkLst>
            <pc:docMk/>
            <pc:sldMk cId="2078552761" sldId="476"/>
            <ac:cxnSpMk id="35" creationId="{3EA2D3BE-DB2C-4BAB-925B-9E61C70E7E62}"/>
          </ac:cxnSpMkLst>
        </pc:cxnChg>
        <pc:cxnChg chg="add mod">
          <ac:chgData name="Henrik Lange" userId="0224487d-274b-4d71-863e-9ebf1d158e14" providerId="ADAL" clId="{6A841D6B-C567-4AA5-B78D-7348B4CC7910}" dt="2019-03-06T12:48:33.565" v="6231" actId="13822"/>
          <ac:cxnSpMkLst>
            <pc:docMk/>
            <pc:sldMk cId="2078552761" sldId="476"/>
            <ac:cxnSpMk id="36" creationId="{42409BAC-A835-4641-AF3A-29D775C033A6}"/>
          </ac:cxnSpMkLst>
        </pc:cxnChg>
        <pc:cxnChg chg="add mod">
          <ac:chgData name="Henrik Lange" userId="0224487d-274b-4d71-863e-9ebf1d158e14" providerId="ADAL" clId="{6A841D6B-C567-4AA5-B78D-7348B4CC7910}" dt="2019-03-06T12:48:33.565" v="6231" actId="13822"/>
          <ac:cxnSpMkLst>
            <pc:docMk/>
            <pc:sldMk cId="2078552761" sldId="476"/>
            <ac:cxnSpMk id="38" creationId="{AE1898B9-7D27-4FD8-8A83-D66AA18D15E4}"/>
          </ac:cxnSpMkLst>
        </pc:cxnChg>
      </pc:sldChg>
      <pc:sldChg chg="addSp delSp modSp add">
        <pc:chgData name="Henrik Lange" userId="0224487d-274b-4d71-863e-9ebf1d158e14" providerId="ADAL" clId="{6A841D6B-C567-4AA5-B78D-7348B4CC7910}" dt="2019-03-06T13:12:56.592" v="6543" actId="207"/>
        <pc:sldMkLst>
          <pc:docMk/>
          <pc:sldMk cId="3873521934" sldId="477"/>
        </pc:sldMkLst>
        <pc:spChg chg="add del mod">
          <ac:chgData name="Henrik Lange" userId="0224487d-274b-4d71-863e-9ebf1d158e14" providerId="ADAL" clId="{6A841D6B-C567-4AA5-B78D-7348B4CC7910}" dt="2019-03-06T12:51:45.565" v="6242" actId="478"/>
          <ac:spMkLst>
            <pc:docMk/>
            <pc:sldMk cId="3873521934" sldId="477"/>
            <ac:spMk id="3" creationId="{E26E8044-A849-4F68-BA60-67529DC828D3}"/>
          </ac:spMkLst>
        </pc:spChg>
        <pc:spChg chg="del">
          <ac:chgData name="Henrik Lange" userId="0224487d-274b-4d71-863e-9ebf1d158e14" providerId="ADAL" clId="{6A841D6B-C567-4AA5-B78D-7348B4CC7910}" dt="2019-03-06T12:49:51.010" v="6240" actId="478"/>
          <ac:spMkLst>
            <pc:docMk/>
            <pc:sldMk cId="3873521934" sldId="477"/>
            <ac:spMk id="7" creationId="{C58D904E-FC15-4318-9DB6-D7CC4543BE96}"/>
          </ac:spMkLst>
        </pc:spChg>
        <pc:spChg chg="add mod">
          <ac:chgData name="Henrik Lange" userId="0224487d-274b-4d71-863e-9ebf1d158e14" providerId="ADAL" clId="{6A841D6B-C567-4AA5-B78D-7348B4CC7910}" dt="2019-03-06T13:01:55.229" v="6503" actId="13822"/>
          <ac:spMkLst>
            <pc:docMk/>
            <pc:sldMk cId="3873521934" sldId="477"/>
            <ac:spMk id="11" creationId="{F8961F76-C840-4479-8DC8-1F4AC32CDF71}"/>
          </ac:spMkLst>
        </pc:spChg>
        <pc:spChg chg="add mod">
          <ac:chgData name="Henrik Lange" userId="0224487d-274b-4d71-863e-9ebf1d158e14" providerId="ADAL" clId="{6A841D6B-C567-4AA5-B78D-7348B4CC7910}" dt="2019-03-06T13:01:55.229" v="6503" actId="13822"/>
          <ac:spMkLst>
            <pc:docMk/>
            <pc:sldMk cId="3873521934" sldId="477"/>
            <ac:spMk id="12" creationId="{F63548C5-F981-4B24-81F8-F33995EB99F8}"/>
          </ac:spMkLst>
        </pc:spChg>
        <pc:spChg chg="add mod">
          <ac:chgData name="Henrik Lange" userId="0224487d-274b-4d71-863e-9ebf1d158e14" providerId="ADAL" clId="{6A841D6B-C567-4AA5-B78D-7348B4CC7910}" dt="2019-03-06T13:01:55.229" v="6503" actId="13822"/>
          <ac:spMkLst>
            <pc:docMk/>
            <pc:sldMk cId="3873521934" sldId="477"/>
            <ac:spMk id="13" creationId="{8965349A-F2CB-4A41-A5C4-162A1AAC8A22}"/>
          </ac:spMkLst>
        </pc:spChg>
        <pc:spChg chg="add mod">
          <ac:chgData name="Henrik Lange" userId="0224487d-274b-4d71-863e-9ebf1d158e14" providerId="ADAL" clId="{6A841D6B-C567-4AA5-B78D-7348B4CC7910}" dt="2019-03-06T13:01:55.229" v="6503" actId="13822"/>
          <ac:spMkLst>
            <pc:docMk/>
            <pc:sldMk cId="3873521934" sldId="477"/>
            <ac:spMk id="14" creationId="{49D529BA-232C-40B9-B594-A2580D0CDD1A}"/>
          </ac:spMkLst>
        </pc:spChg>
        <pc:spChg chg="add mod">
          <ac:chgData name="Henrik Lange" userId="0224487d-274b-4d71-863e-9ebf1d158e14" providerId="ADAL" clId="{6A841D6B-C567-4AA5-B78D-7348B4CC7910}" dt="2019-03-06T13:01:55.229" v="6503" actId="13822"/>
          <ac:spMkLst>
            <pc:docMk/>
            <pc:sldMk cId="3873521934" sldId="477"/>
            <ac:spMk id="15" creationId="{DC9EA7EC-A1AC-4161-BDA6-284A93367608}"/>
          </ac:spMkLst>
        </pc:spChg>
        <pc:spChg chg="add mod">
          <ac:chgData name="Henrik Lange" userId="0224487d-274b-4d71-863e-9ebf1d158e14" providerId="ADAL" clId="{6A841D6B-C567-4AA5-B78D-7348B4CC7910}" dt="2019-03-06T13:01:55.229" v="6503" actId="13822"/>
          <ac:spMkLst>
            <pc:docMk/>
            <pc:sldMk cId="3873521934" sldId="477"/>
            <ac:spMk id="16" creationId="{A70146B5-CE4A-44D1-8965-B61D2F4E3544}"/>
          </ac:spMkLst>
        </pc:spChg>
        <pc:spChg chg="add mod">
          <ac:chgData name="Henrik Lange" userId="0224487d-274b-4d71-863e-9ebf1d158e14" providerId="ADAL" clId="{6A841D6B-C567-4AA5-B78D-7348B4CC7910}" dt="2019-03-06T13:01:55.229" v="6503" actId="13822"/>
          <ac:spMkLst>
            <pc:docMk/>
            <pc:sldMk cId="3873521934" sldId="477"/>
            <ac:spMk id="18" creationId="{213FC05F-B4DF-4BB6-AA03-67A1FFF6C9EA}"/>
          </ac:spMkLst>
        </pc:spChg>
        <pc:spChg chg="add mod">
          <ac:chgData name="Henrik Lange" userId="0224487d-274b-4d71-863e-9ebf1d158e14" providerId="ADAL" clId="{6A841D6B-C567-4AA5-B78D-7348B4CC7910}" dt="2019-03-06T13:01:55.229" v="6503" actId="13822"/>
          <ac:spMkLst>
            <pc:docMk/>
            <pc:sldMk cId="3873521934" sldId="477"/>
            <ac:spMk id="21" creationId="{D2EEEA28-A2B6-4204-9FE0-6F32140986F1}"/>
          </ac:spMkLst>
        </pc:spChg>
        <pc:spChg chg="add mod">
          <ac:chgData name="Henrik Lange" userId="0224487d-274b-4d71-863e-9ebf1d158e14" providerId="ADAL" clId="{6A841D6B-C567-4AA5-B78D-7348B4CC7910}" dt="2019-03-06T13:01:55.229" v="6503" actId="13822"/>
          <ac:spMkLst>
            <pc:docMk/>
            <pc:sldMk cId="3873521934" sldId="477"/>
            <ac:spMk id="25" creationId="{99712420-79B3-426E-BE5F-A0E7BC4D24EB}"/>
          </ac:spMkLst>
        </pc:spChg>
        <pc:spChg chg="add del mod">
          <ac:chgData name="Henrik Lange" userId="0224487d-274b-4d71-863e-9ebf1d158e14" providerId="ADAL" clId="{6A841D6B-C567-4AA5-B78D-7348B4CC7910}" dt="2019-03-06T12:56:21.560" v="6351" actId="478"/>
          <ac:spMkLst>
            <pc:docMk/>
            <pc:sldMk cId="3873521934" sldId="477"/>
            <ac:spMk id="26" creationId="{4A632C3C-8EDE-480A-A0EF-D64CA746C367}"/>
          </ac:spMkLst>
        </pc:spChg>
        <pc:spChg chg="add del mod">
          <ac:chgData name="Henrik Lange" userId="0224487d-274b-4d71-863e-9ebf1d158e14" providerId="ADAL" clId="{6A841D6B-C567-4AA5-B78D-7348B4CC7910}" dt="2019-03-06T12:57:32.993" v="6370" actId="478"/>
          <ac:spMkLst>
            <pc:docMk/>
            <pc:sldMk cId="3873521934" sldId="477"/>
            <ac:spMk id="27" creationId="{4A034278-7B0E-46FF-9EEB-A729E852BA15}"/>
          </ac:spMkLst>
        </pc:spChg>
        <pc:spChg chg="add del mod">
          <ac:chgData name="Henrik Lange" userId="0224487d-274b-4d71-863e-9ebf1d158e14" providerId="ADAL" clId="{6A841D6B-C567-4AA5-B78D-7348B4CC7910}" dt="2019-03-06T12:56:51.412" v="6358" actId="478"/>
          <ac:spMkLst>
            <pc:docMk/>
            <pc:sldMk cId="3873521934" sldId="477"/>
            <ac:spMk id="28" creationId="{50CB911B-C809-4739-AA46-D770C283A6A0}"/>
          </ac:spMkLst>
        </pc:spChg>
        <pc:spChg chg="add del mod">
          <ac:chgData name="Henrik Lange" userId="0224487d-274b-4d71-863e-9ebf1d158e14" providerId="ADAL" clId="{6A841D6B-C567-4AA5-B78D-7348B4CC7910}" dt="2019-03-06T12:57:31.745" v="6369" actId="478"/>
          <ac:spMkLst>
            <pc:docMk/>
            <pc:sldMk cId="3873521934" sldId="477"/>
            <ac:spMk id="30" creationId="{42C2BD29-7B44-4FC0-A490-46724C4DCD31}"/>
          </ac:spMkLst>
        </pc:spChg>
        <pc:spChg chg="add del mod">
          <ac:chgData name="Henrik Lange" userId="0224487d-274b-4d71-863e-9ebf1d158e14" providerId="ADAL" clId="{6A841D6B-C567-4AA5-B78D-7348B4CC7910}" dt="2019-03-06T13:02:03.994" v="6506" actId="478"/>
          <ac:spMkLst>
            <pc:docMk/>
            <pc:sldMk cId="3873521934" sldId="477"/>
            <ac:spMk id="34" creationId="{D6E2B704-0319-4947-8C15-5FDECA42E19C}"/>
          </ac:spMkLst>
        </pc:spChg>
        <pc:spChg chg="add del mod">
          <ac:chgData name="Henrik Lange" userId="0224487d-274b-4d71-863e-9ebf1d158e14" providerId="ADAL" clId="{6A841D6B-C567-4AA5-B78D-7348B4CC7910}" dt="2019-03-06T13:02:08.426" v="6509" actId="478"/>
          <ac:spMkLst>
            <pc:docMk/>
            <pc:sldMk cId="3873521934" sldId="477"/>
            <ac:spMk id="35" creationId="{0739C347-922E-459E-A069-EB172ECAB6E1}"/>
          </ac:spMkLst>
        </pc:spChg>
        <pc:spChg chg="add del mod">
          <ac:chgData name="Henrik Lange" userId="0224487d-274b-4d71-863e-9ebf1d158e14" providerId="ADAL" clId="{6A841D6B-C567-4AA5-B78D-7348B4CC7910}" dt="2019-03-06T13:02:07.041" v="6508" actId="478"/>
          <ac:spMkLst>
            <pc:docMk/>
            <pc:sldMk cId="3873521934" sldId="477"/>
            <ac:spMk id="67" creationId="{C819976B-D5CD-4DFA-A1FE-4484014BC04D}"/>
          </ac:spMkLst>
        </pc:spChg>
        <pc:spChg chg="mod">
          <ac:chgData name="Henrik Lange" userId="0224487d-274b-4d71-863e-9ebf1d158e14" providerId="ADAL" clId="{6A841D6B-C567-4AA5-B78D-7348B4CC7910}" dt="2019-03-06T07:18:10.077" v="2620" actId="20577"/>
          <ac:spMkLst>
            <pc:docMk/>
            <pc:sldMk cId="3873521934" sldId="477"/>
            <ac:spMk id="5122" creationId="{770228EC-4F71-40B1-BD9D-7349A2EDCB76}"/>
          </ac:spMkLst>
        </pc:spChg>
        <pc:spChg chg="del mod">
          <ac:chgData name="Henrik Lange" userId="0224487d-274b-4d71-863e-9ebf1d158e14" providerId="ADAL" clId="{6A841D6B-C567-4AA5-B78D-7348B4CC7910}" dt="2019-03-06T12:51:42.226" v="6241" actId="478"/>
          <ac:spMkLst>
            <pc:docMk/>
            <pc:sldMk cId="3873521934" sldId="477"/>
            <ac:spMk id="5123" creationId="{800EF323-F9AE-47DC-9344-047D2F9EE26B}"/>
          </ac:spMkLst>
        </pc:spChg>
        <pc:graphicFrameChg chg="add mod modGraphic">
          <ac:chgData name="Henrik Lange" userId="0224487d-274b-4d71-863e-9ebf1d158e14" providerId="ADAL" clId="{6A841D6B-C567-4AA5-B78D-7348B4CC7910}" dt="2019-03-06T13:12:56.592" v="6543" actId="207"/>
          <ac:graphicFrameMkLst>
            <pc:docMk/>
            <pc:sldMk cId="3873521934" sldId="477"/>
            <ac:graphicFrameMk id="10" creationId="{B21FDA59-F683-4B53-B907-3ADDF8FB4B03}"/>
          </ac:graphicFrameMkLst>
        </pc:graphicFrameChg>
        <pc:graphicFrameChg chg="add mod modGraphic">
          <ac:chgData name="Henrik Lange" userId="0224487d-274b-4d71-863e-9ebf1d158e14" providerId="ADAL" clId="{6A841D6B-C567-4AA5-B78D-7348B4CC7910}" dt="2019-03-06T13:12:41.453" v="6542"/>
          <ac:graphicFrameMkLst>
            <pc:docMk/>
            <pc:sldMk cId="3873521934" sldId="477"/>
            <ac:graphicFrameMk id="31" creationId="{F8D685B5-8727-4FB1-883E-264EC17DFDFF}"/>
          </ac:graphicFrameMkLst>
        </pc:graphicFrameChg>
        <pc:graphicFrameChg chg="add mod modGraphic">
          <ac:chgData name="Henrik Lange" userId="0224487d-274b-4d71-863e-9ebf1d158e14" providerId="ADAL" clId="{6A841D6B-C567-4AA5-B78D-7348B4CC7910}" dt="2019-03-06T13:12:34.300" v="6541"/>
          <ac:graphicFrameMkLst>
            <pc:docMk/>
            <pc:sldMk cId="3873521934" sldId="477"/>
            <ac:graphicFrameMk id="32" creationId="{4AB16F9A-16D7-4A39-A880-49F680DFBE56}"/>
          </ac:graphicFrameMkLst>
        </pc:graphicFrameChg>
        <pc:graphicFrameChg chg="add mod modGraphic">
          <ac:chgData name="Henrik Lange" userId="0224487d-274b-4d71-863e-9ebf1d158e14" providerId="ADAL" clId="{6A841D6B-C567-4AA5-B78D-7348B4CC7910}" dt="2019-03-06T13:12:31.068" v="6540"/>
          <ac:graphicFrameMkLst>
            <pc:docMk/>
            <pc:sldMk cId="3873521934" sldId="477"/>
            <ac:graphicFrameMk id="33" creationId="{9E5C4ACF-87F0-41C5-A356-E439524C4201}"/>
          </ac:graphicFrameMkLst>
        </pc:graphicFrameChg>
        <pc:cxnChg chg="add mod">
          <ac:chgData name="Henrik Lange" userId="0224487d-274b-4d71-863e-9ebf1d158e14" providerId="ADAL" clId="{6A841D6B-C567-4AA5-B78D-7348B4CC7910}" dt="2019-03-06T13:01:55.229" v="6503" actId="13822"/>
          <ac:cxnSpMkLst>
            <pc:docMk/>
            <pc:sldMk cId="3873521934" sldId="477"/>
            <ac:cxnSpMk id="17" creationId="{75C05F38-80FB-4F70-9EF4-0379EF47593B}"/>
          </ac:cxnSpMkLst>
        </pc:cxnChg>
        <pc:cxnChg chg="add mod">
          <ac:chgData name="Henrik Lange" userId="0224487d-274b-4d71-863e-9ebf1d158e14" providerId="ADAL" clId="{6A841D6B-C567-4AA5-B78D-7348B4CC7910}" dt="2019-03-06T13:01:55.229" v="6503" actId="13822"/>
          <ac:cxnSpMkLst>
            <pc:docMk/>
            <pc:sldMk cId="3873521934" sldId="477"/>
            <ac:cxnSpMk id="19" creationId="{D33A5D86-0759-46B0-BAFB-417205316989}"/>
          </ac:cxnSpMkLst>
        </pc:cxnChg>
        <pc:cxnChg chg="add mod">
          <ac:chgData name="Henrik Lange" userId="0224487d-274b-4d71-863e-9ebf1d158e14" providerId="ADAL" clId="{6A841D6B-C567-4AA5-B78D-7348B4CC7910}" dt="2019-03-06T13:01:55.229" v="6503" actId="13822"/>
          <ac:cxnSpMkLst>
            <pc:docMk/>
            <pc:sldMk cId="3873521934" sldId="477"/>
            <ac:cxnSpMk id="20" creationId="{6D2C3F7D-DBA5-4D72-94CC-BE708B480D28}"/>
          </ac:cxnSpMkLst>
        </pc:cxnChg>
        <pc:cxnChg chg="add mod">
          <ac:chgData name="Henrik Lange" userId="0224487d-274b-4d71-863e-9ebf1d158e14" providerId="ADAL" clId="{6A841D6B-C567-4AA5-B78D-7348B4CC7910}" dt="2019-03-06T13:01:55.229" v="6503" actId="13822"/>
          <ac:cxnSpMkLst>
            <pc:docMk/>
            <pc:sldMk cId="3873521934" sldId="477"/>
            <ac:cxnSpMk id="22" creationId="{02A1DD3A-65C6-424D-AFB0-6774F0C75102}"/>
          </ac:cxnSpMkLst>
        </pc:cxnChg>
        <pc:cxnChg chg="add mod">
          <ac:chgData name="Henrik Lange" userId="0224487d-274b-4d71-863e-9ebf1d158e14" providerId="ADAL" clId="{6A841D6B-C567-4AA5-B78D-7348B4CC7910}" dt="2019-03-06T13:01:55.229" v="6503" actId="13822"/>
          <ac:cxnSpMkLst>
            <pc:docMk/>
            <pc:sldMk cId="3873521934" sldId="477"/>
            <ac:cxnSpMk id="23" creationId="{219DE1D5-6961-46DB-BD6E-E98DFA050FE9}"/>
          </ac:cxnSpMkLst>
        </pc:cxnChg>
        <pc:cxnChg chg="add mod">
          <ac:chgData name="Henrik Lange" userId="0224487d-274b-4d71-863e-9ebf1d158e14" providerId="ADAL" clId="{6A841D6B-C567-4AA5-B78D-7348B4CC7910}" dt="2019-03-06T13:01:55.229" v="6503" actId="13822"/>
          <ac:cxnSpMkLst>
            <pc:docMk/>
            <pc:sldMk cId="3873521934" sldId="477"/>
            <ac:cxnSpMk id="24" creationId="{197153EE-0440-40B7-B2CB-AC4DA150279B}"/>
          </ac:cxnSpMkLst>
        </pc:cxnChg>
        <pc:cxnChg chg="add mod">
          <ac:chgData name="Henrik Lange" userId="0224487d-274b-4d71-863e-9ebf1d158e14" providerId="ADAL" clId="{6A841D6B-C567-4AA5-B78D-7348B4CC7910}" dt="2019-03-06T13:01:55.229" v="6503" actId="13822"/>
          <ac:cxnSpMkLst>
            <pc:docMk/>
            <pc:sldMk cId="3873521934" sldId="477"/>
            <ac:cxnSpMk id="29" creationId="{24C2C191-10CB-4323-A15E-110A4F859318}"/>
          </ac:cxnSpMkLst>
        </pc:cxnChg>
        <pc:cxnChg chg="add mod">
          <ac:chgData name="Henrik Lange" userId="0224487d-274b-4d71-863e-9ebf1d158e14" providerId="ADAL" clId="{6A841D6B-C567-4AA5-B78D-7348B4CC7910}" dt="2019-03-06T13:01:55.229" v="6503" actId="13822"/>
          <ac:cxnSpMkLst>
            <pc:docMk/>
            <pc:sldMk cId="3873521934" sldId="477"/>
            <ac:cxnSpMk id="36" creationId="{E5F86359-23B0-4398-9538-D0D69F0E0674}"/>
          </ac:cxnSpMkLst>
        </pc:cxnChg>
        <pc:cxnChg chg="add mod">
          <ac:chgData name="Henrik Lange" userId="0224487d-274b-4d71-863e-9ebf1d158e14" providerId="ADAL" clId="{6A841D6B-C567-4AA5-B78D-7348B4CC7910}" dt="2019-03-06T13:01:55.229" v="6503" actId="13822"/>
          <ac:cxnSpMkLst>
            <pc:docMk/>
            <pc:sldMk cId="3873521934" sldId="477"/>
            <ac:cxnSpMk id="40" creationId="{6FD56D78-E093-42A2-A551-BE5C80981C1C}"/>
          </ac:cxnSpMkLst>
        </pc:cxnChg>
        <pc:cxnChg chg="add mod">
          <ac:chgData name="Henrik Lange" userId="0224487d-274b-4d71-863e-9ebf1d158e14" providerId="ADAL" clId="{6A841D6B-C567-4AA5-B78D-7348B4CC7910}" dt="2019-03-06T13:01:55.229" v="6503" actId="13822"/>
          <ac:cxnSpMkLst>
            <pc:docMk/>
            <pc:sldMk cId="3873521934" sldId="477"/>
            <ac:cxnSpMk id="43" creationId="{41762893-8026-4E63-BE11-AACBA79695ED}"/>
          </ac:cxnSpMkLst>
        </pc:cxnChg>
        <pc:cxnChg chg="add mod">
          <ac:chgData name="Henrik Lange" userId="0224487d-274b-4d71-863e-9ebf1d158e14" providerId="ADAL" clId="{6A841D6B-C567-4AA5-B78D-7348B4CC7910}" dt="2019-03-06T13:01:55.229" v="6503" actId="13822"/>
          <ac:cxnSpMkLst>
            <pc:docMk/>
            <pc:sldMk cId="3873521934" sldId="477"/>
            <ac:cxnSpMk id="46" creationId="{5C0EADBE-FDD2-402A-A717-398F585C735F}"/>
          </ac:cxnSpMkLst>
        </pc:cxnChg>
        <pc:cxnChg chg="add mod">
          <ac:chgData name="Henrik Lange" userId="0224487d-274b-4d71-863e-9ebf1d158e14" providerId="ADAL" clId="{6A841D6B-C567-4AA5-B78D-7348B4CC7910}" dt="2019-03-06T13:02:16.191" v="6512" actId="14100"/>
          <ac:cxnSpMkLst>
            <pc:docMk/>
            <pc:sldMk cId="3873521934" sldId="477"/>
            <ac:cxnSpMk id="68" creationId="{3161014E-91BD-4FB7-B8EB-F39D0E7FC0BF}"/>
          </ac:cxnSpMkLst>
        </pc:cxnChg>
        <pc:cxnChg chg="add mod">
          <ac:chgData name="Henrik Lange" userId="0224487d-274b-4d71-863e-9ebf1d158e14" providerId="ADAL" clId="{6A841D6B-C567-4AA5-B78D-7348B4CC7910}" dt="2019-03-06T13:02:25.351" v="6515" actId="14100"/>
          <ac:cxnSpMkLst>
            <pc:docMk/>
            <pc:sldMk cId="3873521934" sldId="477"/>
            <ac:cxnSpMk id="71" creationId="{C99BBC16-5C87-4C7A-A4E5-458ADE9040FF}"/>
          </ac:cxnSpMkLst>
        </pc:cxnChg>
      </pc:sldChg>
      <pc:sldChg chg="addSp delSp modSp add">
        <pc:chgData name="Henrik Lange" userId="0224487d-274b-4d71-863e-9ebf1d158e14" providerId="ADAL" clId="{6A841D6B-C567-4AA5-B78D-7348B4CC7910}" dt="2019-03-08T07:04:48.856" v="15863" actId="20577"/>
        <pc:sldMkLst>
          <pc:docMk/>
          <pc:sldMk cId="1209132048" sldId="478"/>
        </pc:sldMkLst>
        <pc:spChg chg="add mod">
          <ac:chgData name="Henrik Lange" userId="0224487d-274b-4d71-863e-9ebf1d158e14" providerId="ADAL" clId="{6A841D6B-C567-4AA5-B78D-7348B4CC7910}" dt="2019-03-07T15:06:27.544" v="14607" actId="403"/>
          <ac:spMkLst>
            <pc:docMk/>
            <pc:sldMk cId="1209132048" sldId="478"/>
            <ac:spMk id="3" creationId="{CB00FA68-E3F3-45D4-B81D-B6184D5F8B30}"/>
          </ac:spMkLst>
        </pc:spChg>
        <pc:spChg chg="del">
          <ac:chgData name="Henrik Lange" userId="0224487d-274b-4d71-863e-9ebf1d158e14" providerId="ADAL" clId="{6A841D6B-C567-4AA5-B78D-7348B4CC7910}" dt="2019-03-06T13:46:50.628" v="7197" actId="478"/>
          <ac:spMkLst>
            <pc:docMk/>
            <pc:sldMk cId="1209132048" sldId="478"/>
            <ac:spMk id="7" creationId="{C58D904E-FC15-4318-9DB6-D7CC4543BE96}"/>
          </ac:spMkLst>
        </pc:spChg>
        <pc:spChg chg="mod">
          <ac:chgData name="Henrik Lange" userId="0224487d-274b-4d71-863e-9ebf1d158e14" providerId="ADAL" clId="{6A841D6B-C567-4AA5-B78D-7348B4CC7910}" dt="2019-03-08T07:04:48.856" v="15863" actId="20577"/>
          <ac:spMkLst>
            <pc:docMk/>
            <pc:sldMk cId="1209132048" sldId="478"/>
            <ac:spMk id="5122" creationId="{770228EC-4F71-40B1-BD9D-7349A2EDCB76}"/>
          </ac:spMkLst>
        </pc:spChg>
        <pc:spChg chg="mod">
          <ac:chgData name="Henrik Lange" userId="0224487d-274b-4d71-863e-9ebf1d158e14" providerId="ADAL" clId="{6A841D6B-C567-4AA5-B78D-7348B4CC7910}" dt="2019-03-08T07:04:34.505" v="15847" actId="20577"/>
          <ac:spMkLst>
            <pc:docMk/>
            <pc:sldMk cId="1209132048" sldId="478"/>
            <ac:spMk id="5123" creationId="{800EF323-F9AE-47DC-9344-047D2F9EE26B}"/>
          </ac:spMkLst>
        </pc:spChg>
        <pc:graphicFrameChg chg="del mod modGraphic">
          <ac:chgData name="Henrik Lange" userId="0224487d-274b-4d71-863e-9ebf1d158e14" providerId="ADAL" clId="{6A841D6B-C567-4AA5-B78D-7348B4CC7910}" dt="2019-03-06T13:53:34.076" v="7390" actId="478"/>
          <ac:graphicFrameMkLst>
            <pc:docMk/>
            <pc:sldMk cId="1209132048" sldId="478"/>
            <ac:graphicFrameMk id="2" creationId="{29AAA50C-3A8A-4B54-A0F1-449BC35314AD}"/>
          </ac:graphicFrameMkLst>
        </pc:graphicFrameChg>
        <pc:graphicFrameChg chg="add mod modGraphic">
          <ac:chgData name="Henrik Lange" userId="0224487d-274b-4d71-863e-9ebf1d158e14" providerId="ADAL" clId="{6A841D6B-C567-4AA5-B78D-7348B4CC7910}" dt="2019-03-07T15:07:35.779" v="14670" actId="1076"/>
          <ac:graphicFrameMkLst>
            <pc:docMk/>
            <pc:sldMk cId="1209132048" sldId="478"/>
            <ac:graphicFrameMk id="2" creationId="{42EEA0BC-1C5F-4C40-AFF9-9C51DACE2FC6}"/>
          </ac:graphicFrameMkLst>
        </pc:graphicFrameChg>
      </pc:sldChg>
      <pc:sldChg chg="addSp delSp modSp add ord">
        <pc:chgData name="Henrik Lange" userId="0224487d-274b-4d71-863e-9ebf1d158e14" providerId="ADAL" clId="{6A841D6B-C567-4AA5-B78D-7348B4CC7910}" dt="2019-03-07T15:27:37.889" v="15192"/>
        <pc:sldMkLst>
          <pc:docMk/>
          <pc:sldMk cId="3316412577" sldId="479"/>
        </pc:sldMkLst>
        <pc:spChg chg="del">
          <ac:chgData name="Henrik Lange" userId="0224487d-274b-4d71-863e-9ebf1d158e14" providerId="ADAL" clId="{6A841D6B-C567-4AA5-B78D-7348B4CC7910}" dt="2019-03-06T14:46:55.139" v="7578" actId="478"/>
          <ac:spMkLst>
            <pc:docMk/>
            <pc:sldMk cId="3316412577" sldId="479"/>
            <ac:spMk id="7" creationId="{C58D904E-FC15-4318-9DB6-D7CC4543BE96}"/>
          </ac:spMkLst>
        </pc:spChg>
        <pc:spChg chg="mod">
          <ac:chgData name="Henrik Lange" userId="0224487d-274b-4d71-863e-9ebf1d158e14" providerId="ADAL" clId="{6A841D6B-C567-4AA5-B78D-7348B4CC7910}" dt="2019-03-06T07:19:55.565" v="2652" actId="20577"/>
          <ac:spMkLst>
            <pc:docMk/>
            <pc:sldMk cId="3316412577" sldId="479"/>
            <ac:spMk id="5122" creationId="{770228EC-4F71-40B1-BD9D-7349A2EDCB76}"/>
          </ac:spMkLst>
        </pc:spChg>
        <pc:spChg chg="del mod">
          <ac:chgData name="Henrik Lange" userId="0224487d-274b-4d71-863e-9ebf1d158e14" providerId="ADAL" clId="{6A841D6B-C567-4AA5-B78D-7348B4CC7910}" dt="2019-03-06T14:47:08.764" v="7583" actId="478"/>
          <ac:spMkLst>
            <pc:docMk/>
            <pc:sldMk cId="3316412577" sldId="479"/>
            <ac:spMk id="5123" creationId="{800EF323-F9AE-47DC-9344-047D2F9EE26B}"/>
          </ac:spMkLst>
        </pc:spChg>
        <pc:picChg chg="add mod">
          <ac:chgData name="Henrik Lange" userId="0224487d-274b-4d71-863e-9ebf1d158e14" providerId="ADAL" clId="{6A841D6B-C567-4AA5-B78D-7348B4CC7910}" dt="2019-03-06T14:47:21.082" v="7589" actId="1038"/>
          <ac:picMkLst>
            <pc:docMk/>
            <pc:sldMk cId="3316412577" sldId="479"/>
            <ac:picMk id="1026" creationId="{473D4E11-CC9C-4042-8B04-3C195CC8F1B0}"/>
          </ac:picMkLst>
        </pc:picChg>
        <pc:picChg chg="add del ord">
          <ac:chgData name="Henrik Lange" userId="0224487d-274b-4d71-863e-9ebf1d158e14" providerId="ADAL" clId="{6A841D6B-C567-4AA5-B78D-7348B4CC7910}" dt="2019-03-06T14:47:36.363" v="7592" actId="166"/>
          <ac:picMkLst>
            <pc:docMk/>
            <pc:sldMk cId="3316412577" sldId="479"/>
            <ac:picMk id="5126" creationId="{E4E01094-FB8A-465D-B34B-F5624364192C}"/>
          </ac:picMkLst>
        </pc:picChg>
      </pc:sldChg>
      <pc:sldChg chg="addSp delSp modSp add ord">
        <pc:chgData name="Henrik Lange" userId="0224487d-274b-4d71-863e-9ebf1d158e14" providerId="ADAL" clId="{6A841D6B-C567-4AA5-B78D-7348B4CC7910}" dt="2019-03-07T08:13:08.768" v="9172" actId="113"/>
        <pc:sldMkLst>
          <pc:docMk/>
          <pc:sldMk cId="3792524924" sldId="480"/>
        </pc:sldMkLst>
        <pc:spChg chg="add mod">
          <ac:chgData name="Henrik Lange" userId="0224487d-274b-4d71-863e-9ebf1d158e14" providerId="ADAL" clId="{6A841D6B-C567-4AA5-B78D-7348B4CC7910}" dt="2019-03-07T08:12:44.958" v="9164" actId="14100"/>
          <ac:spMkLst>
            <pc:docMk/>
            <pc:sldMk cId="3792524924" sldId="480"/>
            <ac:spMk id="3" creationId="{6A110E69-25AA-4A1A-95E2-FE717E4A5E2F}"/>
          </ac:spMkLst>
        </pc:spChg>
        <pc:spChg chg="del">
          <ac:chgData name="Henrik Lange" userId="0224487d-274b-4d71-863e-9ebf1d158e14" providerId="ADAL" clId="{6A841D6B-C567-4AA5-B78D-7348B4CC7910}" dt="2019-03-07T08:04:57.164" v="9035" actId="478"/>
          <ac:spMkLst>
            <pc:docMk/>
            <pc:sldMk cId="3792524924" sldId="480"/>
            <ac:spMk id="7" creationId="{C58D904E-FC15-4318-9DB6-D7CC4543BE96}"/>
          </ac:spMkLst>
        </pc:spChg>
        <pc:spChg chg="add del mod">
          <ac:chgData name="Henrik Lange" userId="0224487d-274b-4d71-863e-9ebf1d158e14" providerId="ADAL" clId="{6A841D6B-C567-4AA5-B78D-7348B4CC7910}" dt="2019-03-07T08:11:22.977" v="9135" actId="478"/>
          <ac:spMkLst>
            <pc:docMk/>
            <pc:sldMk cId="3792524924" sldId="480"/>
            <ac:spMk id="12" creationId="{B4D52A5D-CF9B-4307-B6DA-E05A4BF55299}"/>
          </ac:spMkLst>
        </pc:spChg>
        <pc:spChg chg="add del mod">
          <ac:chgData name="Henrik Lange" userId="0224487d-274b-4d71-863e-9ebf1d158e14" providerId="ADAL" clId="{6A841D6B-C567-4AA5-B78D-7348B4CC7910}" dt="2019-03-07T08:11:22.977" v="9135" actId="478"/>
          <ac:spMkLst>
            <pc:docMk/>
            <pc:sldMk cId="3792524924" sldId="480"/>
            <ac:spMk id="13" creationId="{E1E949C2-896B-47B5-8C05-CCFDFF348C31}"/>
          </ac:spMkLst>
        </pc:spChg>
        <pc:spChg chg="add del mod">
          <ac:chgData name="Henrik Lange" userId="0224487d-274b-4d71-863e-9ebf1d158e14" providerId="ADAL" clId="{6A841D6B-C567-4AA5-B78D-7348B4CC7910}" dt="2019-03-07T08:11:25.113" v="9136" actId="478"/>
          <ac:spMkLst>
            <pc:docMk/>
            <pc:sldMk cId="3792524924" sldId="480"/>
            <ac:spMk id="14" creationId="{DB5015D2-4269-4EC1-AC1E-77245A4976E0}"/>
          </ac:spMkLst>
        </pc:spChg>
        <pc:spChg chg="add del mod">
          <ac:chgData name="Henrik Lange" userId="0224487d-274b-4d71-863e-9ebf1d158e14" providerId="ADAL" clId="{6A841D6B-C567-4AA5-B78D-7348B4CC7910}" dt="2019-03-07T08:11:25.113" v="9136" actId="478"/>
          <ac:spMkLst>
            <pc:docMk/>
            <pc:sldMk cId="3792524924" sldId="480"/>
            <ac:spMk id="15" creationId="{7B9C275B-651E-442A-AFED-4DA38C1C55D9}"/>
          </ac:spMkLst>
        </pc:spChg>
        <pc:spChg chg="add del mod">
          <ac:chgData name="Henrik Lange" userId="0224487d-274b-4d71-863e-9ebf1d158e14" providerId="ADAL" clId="{6A841D6B-C567-4AA5-B78D-7348B4CC7910}" dt="2019-03-07T08:12:54.546" v="9166" actId="1037"/>
          <ac:spMkLst>
            <pc:docMk/>
            <pc:sldMk cId="3792524924" sldId="480"/>
            <ac:spMk id="20" creationId="{2CFA65BB-CB28-4D87-A5D6-72A8045A9AB2}"/>
          </ac:spMkLst>
        </pc:spChg>
        <pc:spChg chg="add mod">
          <ac:chgData name="Henrik Lange" userId="0224487d-274b-4d71-863e-9ebf1d158e14" providerId="ADAL" clId="{6A841D6B-C567-4AA5-B78D-7348B4CC7910}" dt="2019-03-07T08:12:54.546" v="9166" actId="1037"/>
          <ac:spMkLst>
            <pc:docMk/>
            <pc:sldMk cId="3792524924" sldId="480"/>
            <ac:spMk id="21" creationId="{53EEC310-E6C8-49BB-8944-AB6B799BB6A8}"/>
          </ac:spMkLst>
        </pc:spChg>
        <pc:spChg chg="add mod">
          <ac:chgData name="Henrik Lange" userId="0224487d-274b-4d71-863e-9ebf1d158e14" providerId="ADAL" clId="{6A841D6B-C567-4AA5-B78D-7348B4CC7910}" dt="2019-03-07T08:12:54.546" v="9166" actId="1037"/>
          <ac:spMkLst>
            <pc:docMk/>
            <pc:sldMk cId="3792524924" sldId="480"/>
            <ac:spMk id="22" creationId="{BD531D9C-242C-4B1F-BFF4-4A3E914C7AA0}"/>
          </ac:spMkLst>
        </pc:spChg>
        <pc:spChg chg="add mod">
          <ac:chgData name="Henrik Lange" userId="0224487d-274b-4d71-863e-9ebf1d158e14" providerId="ADAL" clId="{6A841D6B-C567-4AA5-B78D-7348B4CC7910}" dt="2019-03-07T08:12:54.546" v="9166" actId="1037"/>
          <ac:spMkLst>
            <pc:docMk/>
            <pc:sldMk cId="3792524924" sldId="480"/>
            <ac:spMk id="23" creationId="{A9816E9B-C44A-4EAC-B89C-5AB437438320}"/>
          </ac:spMkLst>
        </pc:spChg>
        <pc:spChg chg="add mod">
          <ac:chgData name="Henrik Lange" userId="0224487d-274b-4d71-863e-9ebf1d158e14" providerId="ADAL" clId="{6A841D6B-C567-4AA5-B78D-7348B4CC7910}" dt="2019-03-07T08:12:54.546" v="9166" actId="1037"/>
          <ac:spMkLst>
            <pc:docMk/>
            <pc:sldMk cId="3792524924" sldId="480"/>
            <ac:spMk id="24" creationId="{0D6FD3DF-BE84-4CA2-825E-A47D6C97BA93}"/>
          </ac:spMkLst>
        </pc:spChg>
        <pc:spChg chg="add mod">
          <ac:chgData name="Henrik Lange" userId="0224487d-274b-4d71-863e-9ebf1d158e14" providerId="ADAL" clId="{6A841D6B-C567-4AA5-B78D-7348B4CC7910}" dt="2019-03-07T08:12:54.546" v="9166" actId="1037"/>
          <ac:spMkLst>
            <pc:docMk/>
            <pc:sldMk cId="3792524924" sldId="480"/>
            <ac:spMk id="25" creationId="{10A786CC-7200-48DF-A113-AFEA5EDFB4D7}"/>
          </ac:spMkLst>
        </pc:spChg>
        <pc:spChg chg="add mod">
          <ac:chgData name="Henrik Lange" userId="0224487d-274b-4d71-863e-9ebf1d158e14" providerId="ADAL" clId="{6A841D6B-C567-4AA5-B78D-7348B4CC7910}" dt="2019-03-07T08:12:54.546" v="9166" actId="1037"/>
          <ac:spMkLst>
            <pc:docMk/>
            <pc:sldMk cId="3792524924" sldId="480"/>
            <ac:spMk id="26" creationId="{5D0C298A-EF80-4219-A2A0-F5A79F4B33E4}"/>
          </ac:spMkLst>
        </pc:spChg>
        <pc:spChg chg="add mod">
          <ac:chgData name="Henrik Lange" userId="0224487d-274b-4d71-863e-9ebf1d158e14" providerId="ADAL" clId="{6A841D6B-C567-4AA5-B78D-7348B4CC7910}" dt="2019-03-07T08:12:54.546" v="9166" actId="1037"/>
          <ac:spMkLst>
            <pc:docMk/>
            <pc:sldMk cId="3792524924" sldId="480"/>
            <ac:spMk id="27" creationId="{4DD799F5-FACF-42CA-91C8-C7C833EEE731}"/>
          </ac:spMkLst>
        </pc:spChg>
        <pc:spChg chg="add mod">
          <ac:chgData name="Henrik Lange" userId="0224487d-274b-4d71-863e-9ebf1d158e14" providerId="ADAL" clId="{6A841D6B-C567-4AA5-B78D-7348B4CC7910}" dt="2019-03-07T08:12:54.546" v="9166" actId="1037"/>
          <ac:spMkLst>
            <pc:docMk/>
            <pc:sldMk cId="3792524924" sldId="480"/>
            <ac:spMk id="28" creationId="{FA2977F7-859F-4126-A03E-8ADBE33FA1C5}"/>
          </ac:spMkLst>
        </pc:spChg>
        <pc:spChg chg="mod">
          <ac:chgData name="Henrik Lange" userId="0224487d-274b-4d71-863e-9ebf1d158e14" providerId="ADAL" clId="{6A841D6B-C567-4AA5-B78D-7348B4CC7910}" dt="2019-03-06T07:20:05.316" v="2677" actId="20577"/>
          <ac:spMkLst>
            <pc:docMk/>
            <pc:sldMk cId="3792524924" sldId="480"/>
            <ac:spMk id="5122" creationId="{770228EC-4F71-40B1-BD9D-7349A2EDCB76}"/>
          </ac:spMkLst>
        </pc:spChg>
        <pc:spChg chg="del">
          <ac:chgData name="Henrik Lange" userId="0224487d-274b-4d71-863e-9ebf1d158e14" providerId="ADAL" clId="{6A841D6B-C567-4AA5-B78D-7348B4CC7910}" dt="2019-03-07T08:04:55.287" v="9034" actId="478"/>
          <ac:spMkLst>
            <pc:docMk/>
            <pc:sldMk cId="3792524924" sldId="480"/>
            <ac:spMk id="5123" creationId="{800EF323-F9AE-47DC-9344-047D2F9EE26B}"/>
          </ac:spMkLst>
        </pc:spChg>
        <pc:graphicFrameChg chg="add mod modGraphic">
          <ac:chgData name="Henrik Lange" userId="0224487d-274b-4d71-863e-9ebf1d158e14" providerId="ADAL" clId="{6A841D6B-C567-4AA5-B78D-7348B4CC7910}" dt="2019-03-07T08:13:08.768" v="9172" actId="113"/>
          <ac:graphicFrameMkLst>
            <pc:docMk/>
            <pc:sldMk cId="3792524924" sldId="480"/>
            <ac:graphicFrameMk id="10" creationId="{6321F208-A611-4CC9-AEBA-92700F858937}"/>
          </ac:graphicFrameMkLst>
        </pc:graphicFrameChg>
        <pc:picChg chg="add del mod">
          <ac:chgData name="Henrik Lange" userId="0224487d-274b-4d71-863e-9ebf1d158e14" providerId="ADAL" clId="{6A841D6B-C567-4AA5-B78D-7348B4CC7910}" dt="2019-03-07T08:11:22.977" v="9135" actId="478"/>
          <ac:picMkLst>
            <pc:docMk/>
            <pc:sldMk cId="3792524924" sldId="480"/>
            <ac:picMk id="11" creationId="{AA01C2D5-499F-4199-91AE-A47C2108FED0}"/>
          </ac:picMkLst>
        </pc:picChg>
        <pc:picChg chg="add del mod">
          <ac:chgData name="Henrik Lange" userId="0224487d-274b-4d71-863e-9ebf1d158e14" providerId="ADAL" clId="{6A841D6B-C567-4AA5-B78D-7348B4CC7910}" dt="2019-03-07T08:11:00.362" v="9125" actId="478"/>
          <ac:picMkLst>
            <pc:docMk/>
            <pc:sldMk cId="3792524924" sldId="480"/>
            <ac:picMk id="16" creationId="{1D4D44F0-CC0B-4101-AA2A-A1A285A28844}"/>
          </ac:picMkLst>
        </pc:picChg>
        <pc:picChg chg="add del mod">
          <ac:chgData name="Henrik Lange" userId="0224487d-274b-4d71-863e-9ebf1d158e14" providerId="ADAL" clId="{6A841D6B-C567-4AA5-B78D-7348B4CC7910}" dt="2019-03-07T08:11:47.379" v="9141" actId="478"/>
          <ac:picMkLst>
            <pc:docMk/>
            <pc:sldMk cId="3792524924" sldId="480"/>
            <ac:picMk id="17" creationId="{DC34A442-CDF7-4AF5-B2F1-B832F4A87CF8}"/>
          </ac:picMkLst>
        </pc:picChg>
        <pc:picChg chg="add del mod">
          <ac:chgData name="Henrik Lange" userId="0224487d-274b-4d71-863e-9ebf1d158e14" providerId="ADAL" clId="{6A841D6B-C567-4AA5-B78D-7348B4CC7910}" dt="2019-03-07T08:11:32.345" v="9137" actId="478"/>
          <ac:picMkLst>
            <pc:docMk/>
            <pc:sldMk cId="3792524924" sldId="480"/>
            <ac:picMk id="18" creationId="{67018002-B69D-421C-9639-7C4284C33233}"/>
          </ac:picMkLst>
        </pc:picChg>
        <pc:picChg chg="add del mod">
          <ac:chgData name="Henrik Lange" userId="0224487d-274b-4d71-863e-9ebf1d158e14" providerId="ADAL" clId="{6A841D6B-C567-4AA5-B78D-7348B4CC7910}" dt="2019-03-07T08:10:41.690" v="9118" actId="478"/>
          <ac:picMkLst>
            <pc:docMk/>
            <pc:sldMk cId="3792524924" sldId="480"/>
            <ac:picMk id="19" creationId="{C3BB96F9-5E86-4C3A-893F-DB5B080C9ABA}"/>
          </ac:picMkLst>
        </pc:picChg>
        <pc:cxnChg chg="add mod">
          <ac:chgData name="Henrik Lange" userId="0224487d-274b-4d71-863e-9ebf1d158e14" providerId="ADAL" clId="{6A841D6B-C567-4AA5-B78D-7348B4CC7910}" dt="2019-03-07T08:12:54.546" v="9166" actId="1037"/>
          <ac:cxnSpMkLst>
            <pc:docMk/>
            <pc:sldMk cId="3792524924" sldId="480"/>
            <ac:cxnSpMk id="5" creationId="{D40C39CE-8294-4F28-928F-AE61C7C5DB97}"/>
          </ac:cxnSpMkLst>
        </pc:cxnChg>
        <pc:cxnChg chg="add mod">
          <ac:chgData name="Henrik Lange" userId="0224487d-274b-4d71-863e-9ebf1d158e14" providerId="ADAL" clId="{6A841D6B-C567-4AA5-B78D-7348B4CC7910}" dt="2019-03-07T08:12:54.546" v="9166" actId="1037"/>
          <ac:cxnSpMkLst>
            <pc:docMk/>
            <pc:sldMk cId="3792524924" sldId="480"/>
            <ac:cxnSpMk id="31" creationId="{D3952E50-D815-4476-8EBE-25CF162299D2}"/>
          </ac:cxnSpMkLst>
        </pc:cxnChg>
      </pc:sldChg>
      <pc:sldChg chg="addSp delSp modSp add">
        <pc:chgData name="Henrik Lange" userId="0224487d-274b-4d71-863e-9ebf1d158e14" providerId="ADAL" clId="{6A841D6B-C567-4AA5-B78D-7348B4CC7910}" dt="2019-03-06T11:20:16.947" v="4628" actId="20577"/>
        <pc:sldMkLst>
          <pc:docMk/>
          <pc:sldMk cId="3606830884" sldId="484"/>
        </pc:sldMkLst>
        <pc:spChg chg="del">
          <ac:chgData name="Henrik Lange" userId="0224487d-274b-4d71-863e-9ebf1d158e14" providerId="ADAL" clId="{6A841D6B-C567-4AA5-B78D-7348B4CC7910}" dt="2019-03-06T11:12:27.545" v="4444" actId="478"/>
          <ac:spMkLst>
            <pc:docMk/>
            <pc:sldMk cId="3606830884" sldId="484"/>
            <ac:spMk id="7" creationId="{C58D904E-FC15-4318-9DB6-D7CC4543BE96}"/>
          </ac:spMkLst>
        </pc:spChg>
        <pc:spChg chg="mod">
          <ac:chgData name="Henrik Lange" userId="0224487d-274b-4d71-863e-9ebf1d158e14" providerId="ADAL" clId="{6A841D6B-C567-4AA5-B78D-7348B4CC7910}" dt="2019-03-06T07:16:53.199" v="2594" actId="20577"/>
          <ac:spMkLst>
            <pc:docMk/>
            <pc:sldMk cId="3606830884" sldId="484"/>
            <ac:spMk id="5122" creationId="{770228EC-4F71-40B1-BD9D-7349A2EDCB76}"/>
          </ac:spMkLst>
        </pc:spChg>
        <pc:spChg chg="mod">
          <ac:chgData name="Henrik Lange" userId="0224487d-274b-4d71-863e-9ebf1d158e14" providerId="ADAL" clId="{6A841D6B-C567-4AA5-B78D-7348B4CC7910}" dt="2019-03-06T11:20:16.947" v="4628" actId="20577"/>
          <ac:spMkLst>
            <pc:docMk/>
            <pc:sldMk cId="3606830884" sldId="484"/>
            <ac:spMk id="5123" creationId="{800EF323-F9AE-47DC-9344-047D2F9EE26B}"/>
          </ac:spMkLst>
        </pc:spChg>
        <pc:picChg chg="add mod">
          <ac:chgData name="Henrik Lange" userId="0224487d-274b-4d71-863e-9ebf1d158e14" providerId="ADAL" clId="{6A841D6B-C567-4AA5-B78D-7348B4CC7910}" dt="2019-03-06T11:19:50.083" v="4609" actId="1076"/>
          <ac:picMkLst>
            <pc:docMk/>
            <pc:sldMk cId="3606830884" sldId="484"/>
            <ac:picMk id="2" creationId="{2F814D97-FA1E-4759-BB1C-4CFF2D948AD6}"/>
          </ac:picMkLst>
        </pc:picChg>
        <pc:picChg chg="add mod">
          <ac:chgData name="Henrik Lange" userId="0224487d-274b-4d71-863e-9ebf1d158e14" providerId="ADAL" clId="{6A841D6B-C567-4AA5-B78D-7348B4CC7910}" dt="2019-03-06T11:19:55.530" v="4611" actId="14100"/>
          <ac:picMkLst>
            <pc:docMk/>
            <pc:sldMk cId="3606830884" sldId="484"/>
            <ac:picMk id="3" creationId="{C410F0FC-0904-4401-B2A5-288B92CA1EBF}"/>
          </ac:picMkLst>
        </pc:picChg>
        <pc:picChg chg="add mod">
          <ac:chgData name="Henrik Lange" userId="0224487d-274b-4d71-863e-9ebf1d158e14" providerId="ADAL" clId="{6A841D6B-C567-4AA5-B78D-7348B4CC7910}" dt="2019-03-06T11:19:33.908" v="4604" actId="14100"/>
          <ac:picMkLst>
            <pc:docMk/>
            <pc:sldMk cId="3606830884" sldId="484"/>
            <ac:picMk id="4" creationId="{8D8BBF24-0369-4EBE-BF0E-93DED4C8EC87}"/>
          </ac:picMkLst>
        </pc:picChg>
      </pc:sldChg>
      <pc:sldChg chg="addSp delSp modSp add">
        <pc:chgData name="Henrik Lange" userId="0224487d-274b-4d71-863e-9ebf1d158e14" providerId="ADAL" clId="{6A841D6B-C567-4AA5-B78D-7348B4CC7910}" dt="2019-03-07T07:05:10.961" v="8374" actId="20577"/>
        <pc:sldMkLst>
          <pc:docMk/>
          <pc:sldMk cId="2132089104" sldId="486"/>
        </pc:sldMkLst>
        <pc:spChg chg="add mod">
          <ac:chgData name="Henrik Lange" userId="0224487d-274b-4d71-863e-9ebf1d158e14" providerId="ADAL" clId="{6A841D6B-C567-4AA5-B78D-7348B4CC7910}" dt="2019-03-07T06:55:18.153" v="8201" actId="1076"/>
          <ac:spMkLst>
            <pc:docMk/>
            <pc:sldMk cId="2132089104" sldId="486"/>
            <ac:spMk id="2" creationId="{7C294638-D5D4-4F7C-BF19-D9CA1ABB0655}"/>
          </ac:spMkLst>
        </pc:spChg>
        <pc:spChg chg="add del">
          <ac:chgData name="Henrik Lange" userId="0224487d-274b-4d71-863e-9ebf1d158e14" providerId="ADAL" clId="{6A841D6B-C567-4AA5-B78D-7348B4CC7910}" dt="2019-03-07T06:44:29.266" v="8152" actId="478"/>
          <ac:spMkLst>
            <pc:docMk/>
            <pc:sldMk cId="2132089104" sldId="486"/>
            <ac:spMk id="3" creationId="{E25FA673-6968-4CBC-A141-BD65A083C2BF}"/>
          </ac:spMkLst>
        </pc:spChg>
        <pc:spChg chg="add del">
          <ac:chgData name="Henrik Lange" userId="0224487d-274b-4d71-863e-9ebf1d158e14" providerId="ADAL" clId="{6A841D6B-C567-4AA5-B78D-7348B4CC7910}" dt="2019-03-07T06:44:03.342" v="8143"/>
          <ac:spMkLst>
            <pc:docMk/>
            <pc:sldMk cId="2132089104" sldId="486"/>
            <ac:spMk id="4" creationId="{6B923DCD-7C40-457C-8AC1-D88DF5A1E50D}"/>
          </ac:spMkLst>
        </pc:spChg>
        <pc:spChg chg="del">
          <ac:chgData name="Henrik Lange" userId="0224487d-274b-4d71-863e-9ebf1d158e14" providerId="ADAL" clId="{6A841D6B-C567-4AA5-B78D-7348B4CC7910}" dt="2019-03-07T06:30:15.012" v="7742" actId="478"/>
          <ac:spMkLst>
            <pc:docMk/>
            <pc:sldMk cId="2132089104" sldId="486"/>
            <ac:spMk id="7" creationId="{C58D904E-FC15-4318-9DB6-D7CC4543BE96}"/>
          </ac:spMkLst>
        </pc:spChg>
        <pc:spChg chg="add mod">
          <ac:chgData name="Henrik Lange" userId="0224487d-274b-4d71-863e-9ebf1d158e14" providerId="ADAL" clId="{6A841D6B-C567-4AA5-B78D-7348B4CC7910}" dt="2019-03-07T06:55:10.558" v="8200" actId="1076"/>
          <ac:spMkLst>
            <pc:docMk/>
            <pc:sldMk cId="2132089104" sldId="486"/>
            <ac:spMk id="9" creationId="{0F568297-2DB3-4434-AE91-B080C4A41185}"/>
          </ac:spMkLst>
        </pc:spChg>
        <pc:spChg chg="add mod">
          <ac:chgData name="Henrik Lange" userId="0224487d-274b-4d71-863e-9ebf1d158e14" providerId="ADAL" clId="{6A841D6B-C567-4AA5-B78D-7348B4CC7910}" dt="2019-03-07T06:56:02.384" v="8263" actId="20577"/>
          <ac:spMkLst>
            <pc:docMk/>
            <pc:sldMk cId="2132089104" sldId="486"/>
            <ac:spMk id="12" creationId="{27FAE5F1-FE72-4D5A-BAD7-C58B452B8D2E}"/>
          </ac:spMkLst>
        </pc:spChg>
        <pc:spChg chg="add mod">
          <ac:chgData name="Henrik Lange" userId="0224487d-274b-4d71-863e-9ebf1d158e14" providerId="ADAL" clId="{6A841D6B-C567-4AA5-B78D-7348B4CC7910}" dt="2019-03-07T07:04:47.463" v="8324" actId="14100"/>
          <ac:spMkLst>
            <pc:docMk/>
            <pc:sldMk cId="2132089104" sldId="486"/>
            <ac:spMk id="13" creationId="{2575543E-B724-4C8C-BE39-AF8E95073924}"/>
          </ac:spMkLst>
        </pc:spChg>
        <pc:spChg chg="add mod">
          <ac:chgData name="Henrik Lange" userId="0224487d-274b-4d71-863e-9ebf1d158e14" providerId="ADAL" clId="{6A841D6B-C567-4AA5-B78D-7348B4CC7910}" dt="2019-03-07T07:05:10.961" v="8374" actId="20577"/>
          <ac:spMkLst>
            <pc:docMk/>
            <pc:sldMk cId="2132089104" sldId="486"/>
            <ac:spMk id="14" creationId="{E19D620B-2AE6-46B5-B494-4EF6353DA198}"/>
          </ac:spMkLst>
        </pc:spChg>
        <pc:spChg chg="mod">
          <ac:chgData name="Henrik Lange" userId="0224487d-274b-4d71-863e-9ebf1d158e14" providerId="ADAL" clId="{6A841D6B-C567-4AA5-B78D-7348B4CC7910}" dt="2019-03-06T07:25:39.879" v="2808" actId="20577"/>
          <ac:spMkLst>
            <pc:docMk/>
            <pc:sldMk cId="2132089104" sldId="486"/>
            <ac:spMk id="5122" creationId="{770228EC-4F71-40B1-BD9D-7349A2EDCB76}"/>
          </ac:spMkLst>
        </pc:spChg>
        <pc:spChg chg="mod">
          <ac:chgData name="Henrik Lange" userId="0224487d-274b-4d71-863e-9ebf1d158e14" providerId="ADAL" clId="{6A841D6B-C567-4AA5-B78D-7348B4CC7910}" dt="2019-03-07T07:04:28.033" v="8294" actId="20577"/>
          <ac:spMkLst>
            <pc:docMk/>
            <pc:sldMk cId="2132089104" sldId="486"/>
            <ac:spMk id="5123" creationId="{800EF323-F9AE-47DC-9344-047D2F9EE26B}"/>
          </ac:spMkLst>
        </pc:spChg>
      </pc:sldChg>
      <pc:sldChg chg="delSp modSp add">
        <pc:chgData name="Henrik Lange" userId="0224487d-274b-4d71-863e-9ebf1d158e14" providerId="ADAL" clId="{6A841D6B-C567-4AA5-B78D-7348B4CC7910}" dt="2019-03-07T08:32:31.967" v="9752" actId="20577"/>
        <pc:sldMkLst>
          <pc:docMk/>
          <pc:sldMk cId="2391996198" sldId="487"/>
        </pc:sldMkLst>
        <pc:spChg chg="del">
          <ac:chgData name="Henrik Lange" userId="0224487d-274b-4d71-863e-9ebf1d158e14" providerId="ADAL" clId="{6A841D6B-C567-4AA5-B78D-7348B4CC7910}" dt="2019-03-07T08:13:20.799" v="9173" actId="478"/>
          <ac:spMkLst>
            <pc:docMk/>
            <pc:sldMk cId="2391996198" sldId="487"/>
            <ac:spMk id="7" creationId="{C58D904E-FC15-4318-9DB6-D7CC4543BE96}"/>
          </ac:spMkLst>
        </pc:spChg>
        <pc:spChg chg="mod">
          <ac:chgData name="Henrik Lange" userId="0224487d-274b-4d71-863e-9ebf1d158e14" providerId="ADAL" clId="{6A841D6B-C567-4AA5-B78D-7348B4CC7910}" dt="2019-03-06T07:26:32.531" v="2822" actId="20577"/>
          <ac:spMkLst>
            <pc:docMk/>
            <pc:sldMk cId="2391996198" sldId="487"/>
            <ac:spMk id="5122" creationId="{770228EC-4F71-40B1-BD9D-7349A2EDCB76}"/>
          </ac:spMkLst>
        </pc:spChg>
        <pc:spChg chg="mod">
          <ac:chgData name="Henrik Lange" userId="0224487d-274b-4d71-863e-9ebf1d158e14" providerId="ADAL" clId="{6A841D6B-C567-4AA5-B78D-7348B4CC7910}" dt="2019-03-07T08:32:31.967" v="9752" actId="20577"/>
          <ac:spMkLst>
            <pc:docMk/>
            <pc:sldMk cId="2391996198" sldId="487"/>
            <ac:spMk id="5123" creationId="{800EF323-F9AE-47DC-9344-047D2F9EE26B}"/>
          </ac:spMkLst>
        </pc:spChg>
      </pc:sldChg>
      <pc:sldChg chg="addSp delSp modSp add">
        <pc:chgData name="Henrik Lange" userId="0224487d-274b-4d71-863e-9ebf1d158e14" providerId="ADAL" clId="{6A841D6B-C567-4AA5-B78D-7348B4CC7910}" dt="2019-03-07T09:09:30.305" v="10892" actId="14100"/>
        <pc:sldMkLst>
          <pc:docMk/>
          <pc:sldMk cId="4045552016" sldId="488"/>
        </pc:sldMkLst>
        <pc:spChg chg="add mod">
          <ac:chgData name="Henrik Lange" userId="0224487d-274b-4d71-863e-9ebf1d158e14" providerId="ADAL" clId="{6A841D6B-C567-4AA5-B78D-7348B4CC7910}" dt="2019-03-07T08:58:26.499" v="10532" actId="1035"/>
          <ac:spMkLst>
            <pc:docMk/>
            <pc:sldMk cId="4045552016" sldId="488"/>
            <ac:spMk id="2" creationId="{E2547ADD-BE26-4058-84CB-96E7D2957294}"/>
          </ac:spMkLst>
        </pc:spChg>
        <pc:spChg chg="add mod">
          <ac:chgData name="Henrik Lange" userId="0224487d-274b-4d71-863e-9ebf1d158e14" providerId="ADAL" clId="{6A841D6B-C567-4AA5-B78D-7348B4CC7910}" dt="2019-03-07T08:58:26.499" v="10532" actId="1035"/>
          <ac:spMkLst>
            <pc:docMk/>
            <pc:sldMk cId="4045552016" sldId="488"/>
            <ac:spMk id="3" creationId="{455832F5-0056-4090-A824-73C9AF1A31EF}"/>
          </ac:spMkLst>
        </pc:spChg>
        <pc:spChg chg="del mod">
          <ac:chgData name="Henrik Lange" userId="0224487d-274b-4d71-863e-9ebf1d158e14" providerId="ADAL" clId="{6A841D6B-C567-4AA5-B78D-7348B4CC7910}" dt="2019-03-07T08:41:34.594" v="10268" actId="478"/>
          <ac:spMkLst>
            <pc:docMk/>
            <pc:sldMk cId="4045552016" sldId="488"/>
            <ac:spMk id="7" creationId="{C58D904E-FC15-4318-9DB6-D7CC4543BE96}"/>
          </ac:spMkLst>
        </pc:spChg>
        <pc:spChg chg="add mod">
          <ac:chgData name="Henrik Lange" userId="0224487d-274b-4d71-863e-9ebf1d158e14" providerId="ADAL" clId="{6A841D6B-C567-4AA5-B78D-7348B4CC7910}" dt="2019-03-07T08:58:26.499" v="10532" actId="1035"/>
          <ac:spMkLst>
            <pc:docMk/>
            <pc:sldMk cId="4045552016" sldId="488"/>
            <ac:spMk id="10" creationId="{50384DF1-F8AC-4551-AC8E-EDA1426481DA}"/>
          </ac:spMkLst>
        </pc:spChg>
        <pc:spChg chg="add mod">
          <ac:chgData name="Henrik Lange" userId="0224487d-274b-4d71-863e-9ebf1d158e14" providerId="ADAL" clId="{6A841D6B-C567-4AA5-B78D-7348B4CC7910}" dt="2019-03-07T08:58:26.499" v="10532" actId="1035"/>
          <ac:spMkLst>
            <pc:docMk/>
            <pc:sldMk cId="4045552016" sldId="488"/>
            <ac:spMk id="11" creationId="{A3F1D40B-5FD3-48A3-8EBB-5EE55010BFD8}"/>
          </ac:spMkLst>
        </pc:spChg>
        <pc:spChg chg="mod">
          <ac:chgData name="Henrik Lange" userId="0224487d-274b-4d71-863e-9ebf1d158e14" providerId="ADAL" clId="{6A841D6B-C567-4AA5-B78D-7348B4CC7910}" dt="2019-03-06T07:28:12.386" v="2833" actId="20577"/>
          <ac:spMkLst>
            <pc:docMk/>
            <pc:sldMk cId="4045552016" sldId="488"/>
            <ac:spMk id="5122" creationId="{770228EC-4F71-40B1-BD9D-7349A2EDCB76}"/>
          </ac:spMkLst>
        </pc:spChg>
        <pc:spChg chg="mod">
          <ac:chgData name="Henrik Lange" userId="0224487d-274b-4d71-863e-9ebf1d158e14" providerId="ADAL" clId="{6A841D6B-C567-4AA5-B78D-7348B4CC7910}" dt="2019-03-07T09:09:30.305" v="10892" actId="14100"/>
          <ac:spMkLst>
            <pc:docMk/>
            <pc:sldMk cId="4045552016" sldId="488"/>
            <ac:spMk id="5123" creationId="{800EF323-F9AE-47DC-9344-047D2F9EE26B}"/>
          </ac:spMkLst>
        </pc:spChg>
        <pc:cxnChg chg="add mod">
          <ac:chgData name="Henrik Lange" userId="0224487d-274b-4d71-863e-9ebf1d158e14" providerId="ADAL" clId="{6A841D6B-C567-4AA5-B78D-7348B4CC7910}" dt="2019-03-07T08:58:26.499" v="10532" actId="1035"/>
          <ac:cxnSpMkLst>
            <pc:docMk/>
            <pc:sldMk cId="4045552016" sldId="488"/>
            <ac:cxnSpMk id="5" creationId="{21915DA2-4DAE-4DF4-BE5E-DC94E3F48982}"/>
          </ac:cxnSpMkLst>
        </pc:cxnChg>
        <pc:cxnChg chg="add mod">
          <ac:chgData name="Henrik Lange" userId="0224487d-274b-4d71-863e-9ebf1d158e14" providerId="ADAL" clId="{6A841D6B-C567-4AA5-B78D-7348B4CC7910}" dt="2019-03-07T08:58:26.499" v="10532" actId="1035"/>
          <ac:cxnSpMkLst>
            <pc:docMk/>
            <pc:sldMk cId="4045552016" sldId="488"/>
            <ac:cxnSpMk id="15" creationId="{733598A2-8530-4384-B9D6-DE42999F0087}"/>
          </ac:cxnSpMkLst>
        </pc:cxnChg>
        <pc:cxnChg chg="add mod">
          <ac:chgData name="Henrik Lange" userId="0224487d-274b-4d71-863e-9ebf1d158e14" providerId="ADAL" clId="{6A841D6B-C567-4AA5-B78D-7348B4CC7910}" dt="2019-03-07T08:58:26.499" v="10532" actId="1035"/>
          <ac:cxnSpMkLst>
            <pc:docMk/>
            <pc:sldMk cId="4045552016" sldId="488"/>
            <ac:cxnSpMk id="16" creationId="{D7800BCA-62A6-48D5-A268-C6E444BD2794}"/>
          </ac:cxnSpMkLst>
        </pc:cxnChg>
        <pc:cxnChg chg="add mod">
          <ac:chgData name="Henrik Lange" userId="0224487d-274b-4d71-863e-9ebf1d158e14" providerId="ADAL" clId="{6A841D6B-C567-4AA5-B78D-7348B4CC7910}" dt="2019-03-07T08:58:26.499" v="10532" actId="1035"/>
          <ac:cxnSpMkLst>
            <pc:docMk/>
            <pc:sldMk cId="4045552016" sldId="488"/>
            <ac:cxnSpMk id="17" creationId="{5B96136D-2778-44C4-A7F3-AE24EC3EC015}"/>
          </ac:cxnSpMkLst>
        </pc:cxnChg>
        <pc:cxnChg chg="add mod">
          <ac:chgData name="Henrik Lange" userId="0224487d-274b-4d71-863e-9ebf1d158e14" providerId="ADAL" clId="{6A841D6B-C567-4AA5-B78D-7348B4CC7910}" dt="2019-03-07T08:58:26.499" v="10532" actId="1035"/>
          <ac:cxnSpMkLst>
            <pc:docMk/>
            <pc:sldMk cId="4045552016" sldId="488"/>
            <ac:cxnSpMk id="19" creationId="{27304095-8A6B-45E7-956C-466AEC03BE4D}"/>
          </ac:cxnSpMkLst>
        </pc:cxnChg>
        <pc:cxnChg chg="add mod">
          <ac:chgData name="Henrik Lange" userId="0224487d-274b-4d71-863e-9ebf1d158e14" providerId="ADAL" clId="{6A841D6B-C567-4AA5-B78D-7348B4CC7910}" dt="2019-03-07T08:58:26.499" v="10532" actId="1035"/>
          <ac:cxnSpMkLst>
            <pc:docMk/>
            <pc:sldMk cId="4045552016" sldId="488"/>
            <ac:cxnSpMk id="21" creationId="{3D59D94E-711D-473F-B4F5-390BA9352448}"/>
          </ac:cxnSpMkLst>
        </pc:cxnChg>
        <pc:cxnChg chg="add mod">
          <ac:chgData name="Henrik Lange" userId="0224487d-274b-4d71-863e-9ebf1d158e14" providerId="ADAL" clId="{6A841D6B-C567-4AA5-B78D-7348B4CC7910}" dt="2019-03-07T08:58:26.499" v="10532" actId="1035"/>
          <ac:cxnSpMkLst>
            <pc:docMk/>
            <pc:sldMk cId="4045552016" sldId="488"/>
            <ac:cxnSpMk id="23" creationId="{18E758EA-CA0C-4BEF-B7E4-906DB7E440BC}"/>
          </ac:cxnSpMkLst>
        </pc:cxnChg>
        <pc:cxnChg chg="add mod">
          <ac:chgData name="Henrik Lange" userId="0224487d-274b-4d71-863e-9ebf1d158e14" providerId="ADAL" clId="{6A841D6B-C567-4AA5-B78D-7348B4CC7910}" dt="2019-03-07T08:58:26.499" v="10532" actId="1035"/>
          <ac:cxnSpMkLst>
            <pc:docMk/>
            <pc:sldMk cId="4045552016" sldId="488"/>
            <ac:cxnSpMk id="25" creationId="{1576FE86-BAC0-4777-99BC-47C98003FF81}"/>
          </ac:cxnSpMkLst>
        </pc:cxnChg>
        <pc:cxnChg chg="add del mod">
          <ac:chgData name="Henrik Lange" userId="0224487d-274b-4d71-863e-9ebf1d158e14" providerId="ADAL" clId="{6A841D6B-C567-4AA5-B78D-7348B4CC7910}" dt="2019-03-07T08:55:12.513" v="10449" actId="478"/>
          <ac:cxnSpMkLst>
            <pc:docMk/>
            <pc:sldMk cId="4045552016" sldId="488"/>
            <ac:cxnSpMk id="27" creationId="{B6B87C57-F85C-4647-9F55-52B97414F944}"/>
          </ac:cxnSpMkLst>
        </pc:cxnChg>
        <pc:cxnChg chg="add mod">
          <ac:chgData name="Henrik Lange" userId="0224487d-274b-4d71-863e-9ebf1d158e14" providerId="ADAL" clId="{6A841D6B-C567-4AA5-B78D-7348B4CC7910}" dt="2019-03-07T08:58:26.499" v="10532" actId="1035"/>
          <ac:cxnSpMkLst>
            <pc:docMk/>
            <pc:sldMk cId="4045552016" sldId="488"/>
            <ac:cxnSpMk id="29" creationId="{CA60530E-64BF-46FE-9D04-41970779B36E}"/>
          </ac:cxnSpMkLst>
        </pc:cxnChg>
        <pc:cxnChg chg="add del mod">
          <ac:chgData name="Henrik Lange" userId="0224487d-274b-4d71-863e-9ebf1d158e14" providerId="ADAL" clId="{6A841D6B-C567-4AA5-B78D-7348B4CC7910}" dt="2019-03-07T08:55:46.900" v="10452" actId="478"/>
          <ac:cxnSpMkLst>
            <pc:docMk/>
            <pc:sldMk cId="4045552016" sldId="488"/>
            <ac:cxnSpMk id="31" creationId="{A1FC9E19-E0A8-45D5-ABD9-4AFB15C1A6CC}"/>
          </ac:cxnSpMkLst>
        </pc:cxnChg>
        <pc:cxnChg chg="add mod">
          <ac:chgData name="Henrik Lange" userId="0224487d-274b-4d71-863e-9ebf1d158e14" providerId="ADAL" clId="{6A841D6B-C567-4AA5-B78D-7348B4CC7910}" dt="2019-03-07T08:58:26.499" v="10532" actId="1035"/>
          <ac:cxnSpMkLst>
            <pc:docMk/>
            <pc:sldMk cId="4045552016" sldId="488"/>
            <ac:cxnSpMk id="5121" creationId="{BDDF01C7-8A0B-4358-B4DE-4DF1E412B1F2}"/>
          </ac:cxnSpMkLst>
        </pc:cxnChg>
      </pc:sldChg>
      <pc:sldChg chg="delSp modSp add">
        <pc:chgData name="Henrik Lange" userId="0224487d-274b-4d71-863e-9ebf1d158e14" providerId="ADAL" clId="{6A841D6B-C567-4AA5-B78D-7348B4CC7910}" dt="2019-03-07T11:43:57.478" v="11551" actId="5793"/>
        <pc:sldMkLst>
          <pc:docMk/>
          <pc:sldMk cId="2983087417" sldId="489"/>
        </pc:sldMkLst>
        <pc:spChg chg="del mod">
          <ac:chgData name="Henrik Lange" userId="0224487d-274b-4d71-863e-9ebf1d158e14" providerId="ADAL" clId="{6A841D6B-C567-4AA5-B78D-7348B4CC7910}" dt="2019-03-07T11:41:07.655" v="11315" actId="478"/>
          <ac:spMkLst>
            <pc:docMk/>
            <pc:sldMk cId="2983087417" sldId="489"/>
            <ac:spMk id="7" creationId="{C58D904E-FC15-4318-9DB6-D7CC4543BE96}"/>
          </ac:spMkLst>
        </pc:spChg>
        <pc:spChg chg="mod">
          <ac:chgData name="Henrik Lange" userId="0224487d-274b-4d71-863e-9ebf1d158e14" providerId="ADAL" clId="{6A841D6B-C567-4AA5-B78D-7348B4CC7910}" dt="2019-03-06T07:28:47.096" v="2843" actId="20577"/>
          <ac:spMkLst>
            <pc:docMk/>
            <pc:sldMk cId="2983087417" sldId="489"/>
            <ac:spMk id="5122" creationId="{770228EC-4F71-40B1-BD9D-7349A2EDCB76}"/>
          </ac:spMkLst>
        </pc:spChg>
        <pc:spChg chg="mod">
          <ac:chgData name="Henrik Lange" userId="0224487d-274b-4d71-863e-9ebf1d158e14" providerId="ADAL" clId="{6A841D6B-C567-4AA5-B78D-7348B4CC7910}" dt="2019-03-07T11:43:57.478" v="11551" actId="5793"/>
          <ac:spMkLst>
            <pc:docMk/>
            <pc:sldMk cId="2983087417" sldId="489"/>
            <ac:spMk id="5123" creationId="{800EF323-F9AE-47DC-9344-047D2F9EE26B}"/>
          </ac:spMkLst>
        </pc:spChg>
      </pc:sldChg>
      <pc:sldChg chg="delSp modSp add del">
        <pc:chgData name="Henrik Lange" userId="0224487d-274b-4d71-863e-9ebf1d158e14" providerId="ADAL" clId="{6A841D6B-C567-4AA5-B78D-7348B4CC7910}" dt="2019-03-07T12:55:31.014" v="12303" actId="2696"/>
        <pc:sldMkLst>
          <pc:docMk/>
          <pc:sldMk cId="3833529028" sldId="490"/>
        </pc:sldMkLst>
        <pc:spChg chg="del">
          <ac:chgData name="Henrik Lange" userId="0224487d-274b-4d71-863e-9ebf1d158e14" providerId="ADAL" clId="{6A841D6B-C567-4AA5-B78D-7348B4CC7910}" dt="2019-03-07T11:49:35.182" v="11925" actId="478"/>
          <ac:spMkLst>
            <pc:docMk/>
            <pc:sldMk cId="3833529028" sldId="490"/>
            <ac:spMk id="7" creationId="{C58D904E-FC15-4318-9DB6-D7CC4543BE96}"/>
          </ac:spMkLst>
        </pc:spChg>
        <pc:spChg chg="mod">
          <ac:chgData name="Henrik Lange" userId="0224487d-274b-4d71-863e-9ebf1d158e14" providerId="ADAL" clId="{6A841D6B-C567-4AA5-B78D-7348B4CC7910}" dt="2019-03-07T11:49:32.310" v="11924" actId="20577"/>
          <ac:spMkLst>
            <pc:docMk/>
            <pc:sldMk cId="3833529028" sldId="490"/>
            <ac:spMk id="5122" creationId="{770228EC-4F71-40B1-BD9D-7349A2EDCB76}"/>
          </ac:spMkLst>
        </pc:spChg>
        <pc:spChg chg="mod">
          <ac:chgData name="Henrik Lange" userId="0224487d-274b-4d71-863e-9ebf1d158e14" providerId="ADAL" clId="{6A841D6B-C567-4AA5-B78D-7348B4CC7910}" dt="2019-03-07T11:49:39.968" v="11927" actId="6549"/>
          <ac:spMkLst>
            <pc:docMk/>
            <pc:sldMk cId="3833529028" sldId="490"/>
            <ac:spMk id="5123" creationId="{800EF323-F9AE-47DC-9344-047D2F9EE26B}"/>
          </ac:spMkLst>
        </pc:spChg>
      </pc:sldChg>
      <pc:sldChg chg="addSp delSp modSp add">
        <pc:chgData name="Henrik Lange" userId="0224487d-274b-4d71-863e-9ebf1d158e14" providerId="ADAL" clId="{6A841D6B-C567-4AA5-B78D-7348B4CC7910}" dt="2019-03-07T12:56:00.158" v="12305" actId="478"/>
        <pc:sldMkLst>
          <pc:docMk/>
          <pc:sldMk cId="1448897655" sldId="491"/>
        </pc:sldMkLst>
        <pc:spChg chg="add mod">
          <ac:chgData name="Henrik Lange" userId="0224487d-274b-4d71-863e-9ebf1d158e14" providerId="ADAL" clId="{6A841D6B-C567-4AA5-B78D-7348B4CC7910}" dt="2019-03-07T12:56:00.158" v="12305" actId="478"/>
          <ac:spMkLst>
            <pc:docMk/>
            <pc:sldMk cId="1448897655" sldId="491"/>
            <ac:spMk id="3" creationId="{D1DF1131-C4BC-4B02-94D6-28D5CA0B917B}"/>
          </ac:spMkLst>
        </pc:spChg>
        <pc:spChg chg="del">
          <ac:chgData name="Henrik Lange" userId="0224487d-274b-4d71-863e-9ebf1d158e14" providerId="ADAL" clId="{6A841D6B-C567-4AA5-B78D-7348B4CC7910}" dt="2019-03-07T09:15:04.051" v="11303" actId="478"/>
          <ac:spMkLst>
            <pc:docMk/>
            <pc:sldMk cId="1448897655" sldId="491"/>
            <ac:spMk id="7" creationId="{C58D904E-FC15-4318-9DB6-D7CC4543BE96}"/>
          </ac:spMkLst>
        </pc:spChg>
        <pc:spChg chg="mod">
          <ac:chgData name="Henrik Lange" userId="0224487d-274b-4d71-863e-9ebf1d158e14" providerId="ADAL" clId="{6A841D6B-C567-4AA5-B78D-7348B4CC7910}" dt="2019-03-06T07:29:30.356" v="2901" actId="20577"/>
          <ac:spMkLst>
            <pc:docMk/>
            <pc:sldMk cId="1448897655" sldId="491"/>
            <ac:spMk id="5122" creationId="{770228EC-4F71-40B1-BD9D-7349A2EDCB76}"/>
          </ac:spMkLst>
        </pc:spChg>
        <pc:spChg chg="del mod">
          <ac:chgData name="Henrik Lange" userId="0224487d-274b-4d71-863e-9ebf1d158e14" providerId="ADAL" clId="{6A841D6B-C567-4AA5-B78D-7348B4CC7910}" dt="2019-03-07T12:56:00.158" v="12305" actId="478"/>
          <ac:spMkLst>
            <pc:docMk/>
            <pc:sldMk cId="1448897655" sldId="491"/>
            <ac:spMk id="5123" creationId="{800EF323-F9AE-47DC-9344-047D2F9EE26B}"/>
          </ac:spMkLst>
        </pc:spChg>
        <pc:picChg chg="add mod">
          <ac:chgData name="Henrik Lange" userId="0224487d-274b-4d71-863e-9ebf1d158e14" providerId="ADAL" clId="{6A841D6B-C567-4AA5-B78D-7348B4CC7910}" dt="2019-03-07T09:16:01.500" v="11307" actId="1076"/>
          <ac:picMkLst>
            <pc:docMk/>
            <pc:sldMk cId="1448897655" sldId="491"/>
            <ac:picMk id="4098" creationId="{D869BE74-AA4E-45DC-9BE7-641EF090913B}"/>
          </ac:picMkLst>
        </pc:picChg>
        <pc:picChg chg="del">
          <ac:chgData name="Henrik Lange" userId="0224487d-274b-4d71-863e-9ebf1d158e14" providerId="ADAL" clId="{6A841D6B-C567-4AA5-B78D-7348B4CC7910}" dt="2019-03-06T07:29:33.301" v="2902" actId="478"/>
          <ac:picMkLst>
            <pc:docMk/>
            <pc:sldMk cId="1448897655" sldId="491"/>
            <ac:picMk id="5126" creationId="{E4E01094-FB8A-465D-B34B-F5624364192C}"/>
          </ac:picMkLst>
        </pc:picChg>
      </pc:sldChg>
      <pc:sldChg chg="addSp delSp modSp add ord">
        <pc:chgData name="Henrik Lange" userId="0224487d-274b-4d71-863e-9ebf1d158e14" providerId="ADAL" clId="{6A841D6B-C567-4AA5-B78D-7348B4CC7910}" dt="2019-03-07T13:38:10.596" v="13028" actId="1076"/>
        <pc:sldMkLst>
          <pc:docMk/>
          <pc:sldMk cId="4102771660" sldId="492"/>
        </pc:sldMkLst>
        <pc:spChg chg="del mod">
          <ac:chgData name="Henrik Lange" userId="0224487d-274b-4d71-863e-9ebf1d158e14" providerId="ADAL" clId="{6A841D6B-C567-4AA5-B78D-7348B4CC7910}" dt="2019-03-07T13:34:12.933" v="12762" actId="478"/>
          <ac:spMkLst>
            <pc:docMk/>
            <pc:sldMk cId="4102771660" sldId="492"/>
            <ac:spMk id="7" creationId="{C58D904E-FC15-4318-9DB6-D7CC4543BE96}"/>
          </ac:spMkLst>
        </pc:spChg>
        <pc:spChg chg="mod">
          <ac:chgData name="Henrik Lange" userId="0224487d-274b-4d71-863e-9ebf1d158e14" providerId="ADAL" clId="{6A841D6B-C567-4AA5-B78D-7348B4CC7910}" dt="2019-03-06T07:29:54.505" v="2940" actId="20577"/>
          <ac:spMkLst>
            <pc:docMk/>
            <pc:sldMk cId="4102771660" sldId="492"/>
            <ac:spMk id="5122" creationId="{770228EC-4F71-40B1-BD9D-7349A2EDCB76}"/>
          </ac:spMkLst>
        </pc:spChg>
        <pc:spChg chg="mod">
          <ac:chgData name="Henrik Lange" userId="0224487d-274b-4d71-863e-9ebf1d158e14" providerId="ADAL" clId="{6A841D6B-C567-4AA5-B78D-7348B4CC7910}" dt="2019-03-07T13:38:03.942" v="13027" actId="20577"/>
          <ac:spMkLst>
            <pc:docMk/>
            <pc:sldMk cId="4102771660" sldId="492"/>
            <ac:spMk id="5123" creationId="{800EF323-F9AE-47DC-9344-047D2F9EE26B}"/>
          </ac:spMkLst>
        </pc:spChg>
        <pc:picChg chg="add mod modCrop">
          <ac:chgData name="Henrik Lange" userId="0224487d-274b-4d71-863e-9ebf1d158e14" providerId="ADAL" clId="{6A841D6B-C567-4AA5-B78D-7348B4CC7910}" dt="2019-03-07T13:38:10.596" v="13028" actId="1076"/>
          <ac:picMkLst>
            <pc:docMk/>
            <pc:sldMk cId="4102771660" sldId="492"/>
            <ac:picMk id="1026" creationId="{736F7C6A-71EE-4E2A-91DA-2A7B52814AED}"/>
          </ac:picMkLst>
        </pc:picChg>
      </pc:sldChg>
      <pc:sldChg chg="addSp delSp modSp add">
        <pc:chgData name="Henrik Lange" userId="0224487d-274b-4d71-863e-9ebf1d158e14" providerId="ADAL" clId="{6A841D6B-C567-4AA5-B78D-7348B4CC7910}" dt="2019-03-07T14:06:39.348" v="14373"/>
        <pc:sldMkLst>
          <pc:docMk/>
          <pc:sldMk cId="694658382" sldId="493"/>
        </pc:sldMkLst>
        <pc:spChg chg="add mod">
          <ac:chgData name="Henrik Lange" userId="0224487d-274b-4d71-863e-9ebf1d158e14" providerId="ADAL" clId="{6A841D6B-C567-4AA5-B78D-7348B4CC7910}" dt="2019-03-07T14:05:38.810" v="14307" actId="1076"/>
          <ac:spMkLst>
            <pc:docMk/>
            <pc:sldMk cId="694658382" sldId="493"/>
            <ac:spMk id="2" creationId="{29478B02-6DE6-4DAE-9589-65D7CDEF645D}"/>
          </ac:spMkLst>
        </pc:spChg>
        <pc:spChg chg="add del">
          <ac:chgData name="Henrik Lange" userId="0224487d-274b-4d71-863e-9ebf1d158e14" providerId="ADAL" clId="{6A841D6B-C567-4AA5-B78D-7348B4CC7910}" dt="2019-03-07T14:06:36.502" v="14372"/>
          <ac:spMkLst>
            <pc:docMk/>
            <pc:sldMk cId="694658382" sldId="493"/>
            <ac:spMk id="3" creationId="{4DE6D454-3F81-42F4-9D93-05ECACE49914}"/>
          </ac:spMkLst>
        </pc:spChg>
        <pc:spChg chg="del">
          <ac:chgData name="Henrik Lange" userId="0224487d-274b-4d71-863e-9ebf1d158e14" providerId="ADAL" clId="{6A841D6B-C567-4AA5-B78D-7348B4CC7910}" dt="2019-03-07T13:50:32.340" v="13594" actId="478"/>
          <ac:spMkLst>
            <pc:docMk/>
            <pc:sldMk cId="694658382" sldId="493"/>
            <ac:spMk id="7" creationId="{C58D904E-FC15-4318-9DB6-D7CC4543BE96}"/>
          </ac:spMkLst>
        </pc:spChg>
        <pc:spChg chg="add mod">
          <ac:chgData name="Henrik Lange" userId="0224487d-274b-4d71-863e-9ebf1d158e14" providerId="ADAL" clId="{6A841D6B-C567-4AA5-B78D-7348B4CC7910}" dt="2019-03-07T14:06:39.348" v="14373"/>
          <ac:spMkLst>
            <pc:docMk/>
            <pc:sldMk cId="694658382" sldId="493"/>
            <ac:spMk id="9" creationId="{2C3030D0-EE95-43CB-9F37-50F6242FE7A9}"/>
          </ac:spMkLst>
        </pc:spChg>
        <pc:spChg chg="mod">
          <ac:chgData name="Henrik Lange" userId="0224487d-274b-4d71-863e-9ebf1d158e14" providerId="ADAL" clId="{6A841D6B-C567-4AA5-B78D-7348B4CC7910}" dt="2019-03-06T07:30:08.148" v="2954" actId="20577"/>
          <ac:spMkLst>
            <pc:docMk/>
            <pc:sldMk cId="694658382" sldId="493"/>
            <ac:spMk id="5122" creationId="{770228EC-4F71-40B1-BD9D-7349A2EDCB76}"/>
          </ac:spMkLst>
        </pc:spChg>
        <pc:spChg chg="mod">
          <ac:chgData name="Henrik Lange" userId="0224487d-274b-4d71-863e-9ebf1d158e14" providerId="ADAL" clId="{6A841D6B-C567-4AA5-B78D-7348B4CC7910}" dt="2019-03-07T14:06:18.305" v="14369" actId="20577"/>
          <ac:spMkLst>
            <pc:docMk/>
            <pc:sldMk cId="694658382" sldId="493"/>
            <ac:spMk id="5123" creationId="{800EF323-F9AE-47DC-9344-047D2F9EE26B}"/>
          </ac:spMkLst>
        </pc:spChg>
      </pc:sldChg>
      <pc:sldChg chg="addSp delSp modSp add">
        <pc:chgData name="Henrik Lange" userId="0224487d-274b-4d71-863e-9ebf1d158e14" providerId="ADAL" clId="{6A841D6B-C567-4AA5-B78D-7348B4CC7910}" dt="2019-03-07T14:04:11.951" v="14245" actId="15"/>
        <pc:sldMkLst>
          <pc:docMk/>
          <pc:sldMk cId="3364195230" sldId="494"/>
        </pc:sldMkLst>
        <pc:spChg chg="add mod">
          <ac:chgData name="Henrik Lange" userId="0224487d-274b-4d71-863e-9ebf1d158e14" providerId="ADAL" clId="{6A841D6B-C567-4AA5-B78D-7348B4CC7910}" dt="2019-03-07T14:04:03.324" v="14228" actId="1076"/>
          <ac:spMkLst>
            <pc:docMk/>
            <pc:sldMk cId="3364195230" sldId="494"/>
            <ac:spMk id="2" creationId="{16CACBBF-8F01-4912-9768-710616879BF4}"/>
          </ac:spMkLst>
        </pc:spChg>
        <pc:spChg chg="del">
          <ac:chgData name="Henrik Lange" userId="0224487d-274b-4d71-863e-9ebf1d158e14" providerId="ADAL" clId="{6A841D6B-C567-4AA5-B78D-7348B4CC7910}" dt="2019-03-07T13:52:44.953" v="13687" actId="478"/>
          <ac:spMkLst>
            <pc:docMk/>
            <pc:sldMk cId="3364195230" sldId="494"/>
            <ac:spMk id="7" creationId="{C58D904E-FC15-4318-9DB6-D7CC4543BE96}"/>
          </ac:spMkLst>
        </pc:spChg>
        <pc:spChg chg="mod">
          <ac:chgData name="Henrik Lange" userId="0224487d-274b-4d71-863e-9ebf1d158e14" providerId="ADAL" clId="{6A841D6B-C567-4AA5-B78D-7348B4CC7910}" dt="2019-03-06T07:30:15.050" v="2959" actId="20577"/>
          <ac:spMkLst>
            <pc:docMk/>
            <pc:sldMk cId="3364195230" sldId="494"/>
            <ac:spMk id="5122" creationId="{770228EC-4F71-40B1-BD9D-7349A2EDCB76}"/>
          </ac:spMkLst>
        </pc:spChg>
        <pc:spChg chg="mod">
          <ac:chgData name="Henrik Lange" userId="0224487d-274b-4d71-863e-9ebf1d158e14" providerId="ADAL" clId="{6A841D6B-C567-4AA5-B78D-7348B4CC7910}" dt="2019-03-07T14:04:11.951" v="14245" actId="15"/>
          <ac:spMkLst>
            <pc:docMk/>
            <pc:sldMk cId="3364195230" sldId="494"/>
            <ac:spMk id="5123" creationId="{800EF323-F9AE-47DC-9344-047D2F9EE26B}"/>
          </ac:spMkLst>
        </pc:spChg>
      </pc:sldChg>
      <pc:sldChg chg="addSp delSp modSp add">
        <pc:chgData name="Henrik Lange" userId="0224487d-274b-4d71-863e-9ebf1d158e14" providerId="ADAL" clId="{6A841D6B-C567-4AA5-B78D-7348B4CC7910}" dt="2019-03-06T12:21:20.793" v="5857" actId="478"/>
        <pc:sldMkLst>
          <pc:docMk/>
          <pc:sldMk cId="3898293373" sldId="495"/>
        </pc:sldMkLst>
        <pc:spChg chg="add mod">
          <ac:chgData name="Henrik Lange" userId="0224487d-274b-4d71-863e-9ebf1d158e14" providerId="ADAL" clId="{6A841D6B-C567-4AA5-B78D-7348B4CC7910}" dt="2019-03-06T11:43:53.964" v="4999" actId="1035"/>
          <ac:spMkLst>
            <pc:docMk/>
            <pc:sldMk cId="3898293373" sldId="495"/>
            <ac:spMk id="2" creationId="{425DC6E2-0061-4E0F-8E47-AA611E90FE11}"/>
          </ac:spMkLst>
        </pc:spChg>
        <pc:spChg chg="add del">
          <ac:chgData name="Henrik Lange" userId="0224487d-274b-4d71-863e-9ebf1d158e14" providerId="ADAL" clId="{6A841D6B-C567-4AA5-B78D-7348B4CC7910}" dt="2019-03-06T11:21:19.059" v="4646"/>
          <ac:spMkLst>
            <pc:docMk/>
            <pc:sldMk cId="3898293373" sldId="495"/>
            <ac:spMk id="3" creationId="{0064074D-571F-4959-A67E-C50987AF0F4A}"/>
          </ac:spMkLst>
        </pc:spChg>
        <pc:spChg chg="add del mod">
          <ac:chgData name="Henrik Lange" userId="0224487d-274b-4d71-863e-9ebf1d158e14" providerId="ADAL" clId="{6A841D6B-C567-4AA5-B78D-7348B4CC7910}" dt="2019-03-06T11:23:07.648" v="4661" actId="478"/>
          <ac:spMkLst>
            <pc:docMk/>
            <pc:sldMk cId="3898293373" sldId="495"/>
            <ac:spMk id="5" creationId="{5ED814EC-18BD-4BFC-BBF2-90808F49B663}"/>
          </ac:spMkLst>
        </pc:spChg>
        <pc:spChg chg="del">
          <ac:chgData name="Henrik Lange" userId="0224487d-274b-4d71-863e-9ebf1d158e14" providerId="ADAL" clId="{6A841D6B-C567-4AA5-B78D-7348B4CC7910}" dt="2019-03-06T11:20:42.895" v="4629" actId="478"/>
          <ac:spMkLst>
            <pc:docMk/>
            <pc:sldMk cId="3898293373" sldId="495"/>
            <ac:spMk id="7" creationId="{C58D904E-FC15-4318-9DB6-D7CC4543BE96}"/>
          </ac:spMkLst>
        </pc:spChg>
        <pc:spChg chg="add del mod">
          <ac:chgData name="Henrik Lange" userId="0224487d-274b-4d71-863e-9ebf1d158e14" providerId="ADAL" clId="{6A841D6B-C567-4AA5-B78D-7348B4CC7910}" dt="2019-03-06T12:21:20.793" v="5857" actId="478"/>
          <ac:spMkLst>
            <pc:docMk/>
            <pc:sldMk cId="3898293373" sldId="495"/>
            <ac:spMk id="12" creationId="{CFD3F756-F302-405D-AFE1-621FB892BF21}"/>
          </ac:spMkLst>
        </pc:spChg>
        <pc:spChg chg="add del mod">
          <ac:chgData name="Henrik Lange" userId="0224487d-274b-4d71-863e-9ebf1d158e14" providerId="ADAL" clId="{6A841D6B-C567-4AA5-B78D-7348B4CC7910}" dt="2019-03-06T12:21:20.793" v="5857" actId="478"/>
          <ac:spMkLst>
            <pc:docMk/>
            <pc:sldMk cId="3898293373" sldId="495"/>
            <ac:spMk id="13" creationId="{8B5124C1-93F4-42E6-AB3D-1FC8CC4E1850}"/>
          </ac:spMkLst>
        </pc:spChg>
        <pc:spChg chg="add del mod">
          <ac:chgData name="Henrik Lange" userId="0224487d-274b-4d71-863e-9ebf1d158e14" providerId="ADAL" clId="{6A841D6B-C567-4AA5-B78D-7348B4CC7910}" dt="2019-03-06T12:21:20.793" v="5857" actId="478"/>
          <ac:spMkLst>
            <pc:docMk/>
            <pc:sldMk cId="3898293373" sldId="495"/>
            <ac:spMk id="14" creationId="{2DF9BFB6-6FCA-4441-AFC8-F7BB38E305DF}"/>
          </ac:spMkLst>
        </pc:spChg>
        <pc:spChg chg="add del mod">
          <ac:chgData name="Henrik Lange" userId="0224487d-274b-4d71-863e-9ebf1d158e14" providerId="ADAL" clId="{6A841D6B-C567-4AA5-B78D-7348B4CC7910}" dt="2019-03-06T12:21:20.793" v="5857" actId="478"/>
          <ac:spMkLst>
            <pc:docMk/>
            <pc:sldMk cId="3898293373" sldId="495"/>
            <ac:spMk id="15" creationId="{3B02EC0E-4447-4327-A577-65C139F536BD}"/>
          </ac:spMkLst>
        </pc:spChg>
        <pc:spChg chg="add del mod">
          <ac:chgData name="Henrik Lange" userId="0224487d-274b-4d71-863e-9ebf1d158e14" providerId="ADAL" clId="{6A841D6B-C567-4AA5-B78D-7348B4CC7910}" dt="2019-03-06T12:21:20.793" v="5857" actId="478"/>
          <ac:spMkLst>
            <pc:docMk/>
            <pc:sldMk cId="3898293373" sldId="495"/>
            <ac:spMk id="16" creationId="{2D421361-29A2-4DC9-A3BD-B40FCEA56C61}"/>
          </ac:spMkLst>
        </pc:spChg>
        <pc:spChg chg="add del mod">
          <ac:chgData name="Henrik Lange" userId="0224487d-274b-4d71-863e-9ebf1d158e14" providerId="ADAL" clId="{6A841D6B-C567-4AA5-B78D-7348B4CC7910}" dt="2019-03-06T12:21:20.793" v="5857" actId="478"/>
          <ac:spMkLst>
            <pc:docMk/>
            <pc:sldMk cId="3898293373" sldId="495"/>
            <ac:spMk id="17" creationId="{F3641223-B3C6-4295-ABA3-18F6FB2B250A}"/>
          </ac:spMkLst>
        </pc:spChg>
        <pc:spChg chg="add del mod">
          <ac:chgData name="Henrik Lange" userId="0224487d-274b-4d71-863e-9ebf1d158e14" providerId="ADAL" clId="{6A841D6B-C567-4AA5-B78D-7348B4CC7910}" dt="2019-03-06T12:21:20.793" v="5857" actId="478"/>
          <ac:spMkLst>
            <pc:docMk/>
            <pc:sldMk cId="3898293373" sldId="495"/>
            <ac:spMk id="18" creationId="{31F91A13-6C94-4966-9892-712387B283FE}"/>
          </ac:spMkLst>
        </pc:spChg>
        <pc:spChg chg="add del mod">
          <ac:chgData name="Henrik Lange" userId="0224487d-274b-4d71-863e-9ebf1d158e14" providerId="ADAL" clId="{6A841D6B-C567-4AA5-B78D-7348B4CC7910}" dt="2019-03-06T12:21:20.793" v="5857" actId="478"/>
          <ac:spMkLst>
            <pc:docMk/>
            <pc:sldMk cId="3898293373" sldId="495"/>
            <ac:spMk id="19" creationId="{B5D541D8-EE0B-4011-88D4-FDC4521ECE78}"/>
          </ac:spMkLst>
        </pc:spChg>
        <pc:spChg chg="add del mod">
          <ac:chgData name="Henrik Lange" userId="0224487d-274b-4d71-863e-9ebf1d158e14" providerId="ADAL" clId="{6A841D6B-C567-4AA5-B78D-7348B4CC7910}" dt="2019-03-06T12:21:20.793" v="5857" actId="478"/>
          <ac:spMkLst>
            <pc:docMk/>
            <pc:sldMk cId="3898293373" sldId="495"/>
            <ac:spMk id="20" creationId="{A177FE51-D777-4538-A610-5DCD25C82766}"/>
          </ac:spMkLst>
        </pc:spChg>
        <pc:spChg chg="add del mod">
          <ac:chgData name="Henrik Lange" userId="0224487d-274b-4d71-863e-9ebf1d158e14" providerId="ADAL" clId="{6A841D6B-C567-4AA5-B78D-7348B4CC7910}" dt="2019-03-06T12:21:20.793" v="5857" actId="478"/>
          <ac:spMkLst>
            <pc:docMk/>
            <pc:sldMk cId="3898293373" sldId="495"/>
            <ac:spMk id="21" creationId="{51A0CFD1-BE46-45A0-8579-19F883752F25}"/>
          </ac:spMkLst>
        </pc:spChg>
        <pc:spChg chg="add del mod">
          <ac:chgData name="Henrik Lange" userId="0224487d-274b-4d71-863e-9ebf1d158e14" providerId="ADAL" clId="{6A841D6B-C567-4AA5-B78D-7348B4CC7910}" dt="2019-03-06T12:21:20.793" v="5857" actId="478"/>
          <ac:spMkLst>
            <pc:docMk/>
            <pc:sldMk cId="3898293373" sldId="495"/>
            <ac:spMk id="22" creationId="{99058A30-82C7-439E-B0DF-D499BB6EE24D}"/>
          </ac:spMkLst>
        </pc:spChg>
        <pc:spChg chg="add del mod">
          <ac:chgData name="Henrik Lange" userId="0224487d-274b-4d71-863e-9ebf1d158e14" providerId="ADAL" clId="{6A841D6B-C567-4AA5-B78D-7348B4CC7910}" dt="2019-03-06T12:21:20.793" v="5857" actId="478"/>
          <ac:spMkLst>
            <pc:docMk/>
            <pc:sldMk cId="3898293373" sldId="495"/>
            <ac:spMk id="23" creationId="{2A042C7C-1B79-49F4-8D01-A5D170974035}"/>
          </ac:spMkLst>
        </pc:spChg>
        <pc:spChg chg="add del mod">
          <ac:chgData name="Henrik Lange" userId="0224487d-274b-4d71-863e-9ebf1d158e14" providerId="ADAL" clId="{6A841D6B-C567-4AA5-B78D-7348B4CC7910}" dt="2019-03-06T12:21:20.793" v="5857" actId="478"/>
          <ac:spMkLst>
            <pc:docMk/>
            <pc:sldMk cId="3898293373" sldId="495"/>
            <ac:spMk id="24" creationId="{FA588BAA-425F-465D-BE6C-90DAFB5A23F7}"/>
          </ac:spMkLst>
        </pc:spChg>
        <pc:spChg chg="add del mod">
          <ac:chgData name="Henrik Lange" userId="0224487d-274b-4d71-863e-9ebf1d158e14" providerId="ADAL" clId="{6A841D6B-C567-4AA5-B78D-7348B4CC7910}" dt="2019-03-06T12:21:20.793" v="5857" actId="478"/>
          <ac:spMkLst>
            <pc:docMk/>
            <pc:sldMk cId="3898293373" sldId="495"/>
            <ac:spMk id="25" creationId="{EF2B3CDE-3CFF-4A8A-B246-D077C1672813}"/>
          </ac:spMkLst>
        </pc:spChg>
        <pc:spChg chg="add del mod">
          <ac:chgData name="Henrik Lange" userId="0224487d-274b-4d71-863e-9ebf1d158e14" providerId="ADAL" clId="{6A841D6B-C567-4AA5-B78D-7348B4CC7910}" dt="2019-03-06T12:21:20.793" v="5857" actId="478"/>
          <ac:spMkLst>
            <pc:docMk/>
            <pc:sldMk cId="3898293373" sldId="495"/>
            <ac:spMk id="26" creationId="{D7A0A35B-B357-4F1A-953B-D55D00D36FFF}"/>
          </ac:spMkLst>
        </pc:spChg>
        <pc:spChg chg="add del mod">
          <ac:chgData name="Henrik Lange" userId="0224487d-274b-4d71-863e-9ebf1d158e14" providerId="ADAL" clId="{6A841D6B-C567-4AA5-B78D-7348B4CC7910}" dt="2019-03-06T12:21:20.793" v="5857" actId="478"/>
          <ac:spMkLst>
            <pc:docMk/>
            <pc:sldMk cId="3898293373" sldId="495"/>
            <ac:spMk id="27" creationId="{0C43FDC2-8408-4056-8A35-22A2FDB38D37}"/>
          </ac:spMkLst>
        </pc:spChg>
        <pc:spChg chg="add del mod">
          <ac:chgData name="Henrik Lange" userId="0224487d-274b-4d71-863e-9ebf1d158e14" providerId="ADAL" clId="{6A841D6B-C567-4AA5-B78D-7348B4CC7910}" dt="2019-03-06T12:21:20.793" v="5857" actId="478"/>
          <ac:spMkLst>
            <pc:docMk/>
            <pc:sldMk cId="3898293373" sldId="495"/>
            <ac:spMk id="28" creationId="{73518B28-613F-4946-A071-9F84403DCD9A}"/>
          </ac:spMkLst>
        </pc:spChg>
        <pc:spChg chg="add del mod">
          <ac:chgData name="Henrik Lange" userId="0224487d-274b-4d71-863e-9ebf1d158e14" providerId="ADAL" clId="{6A841D6B-C567-4AA5-B78D-7348B4CC7910}" dt="2019-03-06T12:21:20.793" v="5857" actId="478"/>
          <ac:spMkLst>
            <pc:docMk/>
            <pc:sldMk cId="3898293373" sldId="495"/>
            <ac:spMk id="32" creationId="{C9C52862-6896-4DE2-B48F-04CBDA240BC6}"/>
          </ac:spMkLst>
        </pc:spChg>
        <pc:spChg chg="add del mod">
          <ac:chgData name="Henrik Lange" userId="0224487d-274b-4d71-863e-9ebf1d158e14" providerId="ADAL" clId="{6A841D6B-C567-4AA5-B78D-7348B4CC7910}" dt="2019-03-06T11:27:32.837" v="4799" actId="478"/>
          <ac:spMkLst>
            <pc:docMk/>
            <pc:sldMk cId="3898293373" sldId="495"/>
            <ac:spMk id="33" creationId="{4C28DE90-AA65-4290-AC2D-E9A67DD92930}"/>
          </ac:spMkLst>
        </pc:spChg>
        <pc:spChg chg="add del mod">
          <ac:chgData name="Henrik Lange" userId="0224487d-274b-4d71-863e-9ebf1d158e14" providerId="ADAL" clId="{6A841D6B-C567-4AA5-B78D-7348B4CC7910}" dt="2019-03-06T12:21:20.793" v="5857" actId="478"/>
          <ac:spMkLst>
            <pc:docMk/>
            <pc:sldMk cId="3898293373" sldId="495"/>
            <ac:spMk id="35" creationId="{64AA41CF-0B7B-455E-971C-63EF930CBB58}"/>
          </ac:spMkLst>
        </pc:spChg>
        <pc:spChg chg="add del mod">
          <ac:chgData name="Henrik Lange" userId="0224487d-274b-4d71-863e-9ebf1d158e14" providerId="ADAL" clId="{6A841D6B-C567-4AA5-B78D-7348B4CC7910}" dt="2019-03-06T11:27:21.862" v="4796" actId="478"/>
          <ac:spMkLst>
            <pc:docMk/>
            <pc:sldMk cId="3898293373" sldId="495"/>
            <ac:spMk id="36" creationId="{40CD0D82-60A7-4187-9A23-E29723D90D0B}"/>
          </ac:spMkLst>
        </pc:spChg>
        <pc:spChg chg="add del mod">
          <ac:chgData name="Henrik Lange" userId="0224487d-274b-4d71-863e-9ebf1d158e14" providerId="ADAL" clId="{6A841D6B-C567-4AA5-B78D-7348B4CC7910}" dt="2019-03-06T12:21:20.793" v="5857" actId="478"/>
          <ac:spMkLst>
            <pc:docMk/>
            <pc:sldMk cId="3898293373" sldId="495"/>
            <ac:spMk id="40" creationId="{01BE8E1F-C099-470E-9E4C-F55259E2CB91}"/>
          </ac:spMkLst>
        </pc:spChg>
        <pc:spChg chg="add del mod">
          <ac:chgData name="Henrik Lange" userId="0224487d-274b-4d71-863e-9ebf1d158e14" providerId="ADAL" clId="{6A841D6B-C567-4AA5-B78D-7348B4CC7910}" dt="2019-03-06T12:21:20.793" v="5857" actId="478"/>
          <ac:spMkLst>
            <pc:docMk/>
            <pc:sldMk cId="3898293373" sldId="495"/>
            <ac:spMk id="41" creationId="{71A87C6B-3FC2-44EA-8BF4-99CF15E1D772}"/>
          </ac:spMkLst>
        </pc:spChg>
        <pc:spChg chg="add del mod">
          <ac:chgData name="Henrik Lange" userId="0224487d-274b-4d71-863e-9ebf1d158e14" providerId="ADAL" clId="{6A841D6B-C567-4AA5-B78D-7348B4CC7910}" dt="2019-03-06T12:21:20.793" v="5857" actId="478"/>
          <ac:spMkLst>
            <pc:docMk/>
            <pc:sldMk cId="3898293373" sldId="495"/>
            <ac:spMk id="42" creationId="{73FC3872-56C9-473A-A299-4AAB786D437F}"/>
          </ac:spMkLst>
        </pc:spChg>
        <pc:spChg chg="add del mod">
          <ac:chgData name="Henrik Lange" userId="0224487d-274b-4d71-863e-9ebf1d158e14" providerId="ADAL" clId="{6A841D6B-C567-4AA5-B78D-7348B4CC7910}" dt="2019-03-06T12:21:20.793" v="5857" actId="478"/>
          <ac:spMkLst>
            <pc:docMk/>
            <pc:sldMk cId="3898293373" sldId="495"/>
            <ac:spMk id="60" creationId="{7D30BF8D-A8BB-4980-BCE3-D47DAF46A7A2}"/>
          </ac:spMkLst>
        </pc:spChg>
        <pc:spChg chg="add del mod">
          <ac:chgData name="Henrik Lange" userId="0224487d-274b-4d71-863e-9ebf1d158e14" providerId="ADAL" clId="{6A841D6B-C567-4AA5-B78D-7348B4CC7910}" dt="2019-03-06T12:21:20.793" v="5857" actId="478"/>
          <ac:spMkLst>
            <pc:docMk/>
            <pc:sldMk cId="3898293373" sldId="495"/>
            <ac:spMk id="62" creationId="{48BA5449-5120-44A7-852D-94A9D42274DA}"/>
          </ac:spMkLst>
        </pc:spChg>
        <pc:spChg chg="add del mod">
          <ac:chgData name="Henrik Lange" userId="0224487d-274b-4d71-863e-9ebf1d158e14" providerId="ADAL" clId="{6A841D6B-C567-4AA5-B78D-7348B4CC7910}" dt="2019-03-06T12:21:20.793" v="5857" actId="478"/>
          <ac:spMkLst>
            <pc:docMk/>
            <pc:sldMk cId="3898293373" sldId="495"/>
            <ac:spMk id="63" creationId="{BFB671E9-A06C-4D26-A645-F81AFF1C4C15}"/>
          </ac:spMkLst>
        </pc:spChg>
        <pc:spChg chg="add del mod">
          <ac:chgData name="Henrik Lange" userId="0224487d-274b-4d71-863e-9ebf1d158e14" providerId="ADAL" clId="{6A841D6B-C567-4AA5-B78D-7348B4CC7910}" dt="2019-03-06T12:21:20.793" v="5857" actId="478"/>
          <ac:spMkLst>
            <pc:docMk/>
            <pc:sldMk cId="3898293373" sldId="495"/>
            <ac:spMk id="65" creationId="{E35D3A73-9D05-4E5B-B5C6-FD1C91B5E8F6}"/>
          </ac:spMkLst>
        </pc:spChg>
        <pc:spChg chg="add del">
          <ac:chgData name="Henrik Lange" userId="0224487d-274b-4d71-863e-9ebf1d158e14" providerId="ADAL" clId="{6A841D6B-C567-4AA5-B78D-7348B4CC7910}" dt="2019-03-06T11:41:36.568" v="4926"/>
          <ac:spMkLst>
            <pc:docMk/>
            <pc:sldMk cId="3898293373" sldId="495"/>
            <ac:spMk id="66" creationId="{A0DF232D-F925-483C-AE78-FF75481BDE6C}"/>
          </ac:spMkLst>
        </pc:spChg>
        <pc:spChg chg="add del mod">
          <ac:chgData name="Henrik Lange" userId="0224487d-274b-4d71-863e-9ebf1d158e14" providerId="ADAL" clId="{6A841D6B-C567-4AA5-B78D-7348B4CC7910}" dt="2019-03-06T11:43:33.477" v="4982" actId="478"/>
          <ac:spMkLst>
            <pc:docMk/>
            <pc:sldMk cId="3898293373" sldId="495"/>
            <ac:spMk id="67" creationId="{5BAD8A8C-6AF1-4691-905C-1919D6139546}"/>
          </ac:spMkLst>
        </pc:spChg>
        <pc:spChg chg="mod">
          <ac:chgData name="Henrik Lange" userId="0224487d-274b-4d71-863e-9ebf1d158e14" providerId="ADAL" clId="{6A841D6B-C567-4AA5-B78D-7348B4CC7910}" dt="2019-03-06T12:19:28.194" v="5824" actId="20577"/>
          <ac:spMkLst>
            <pc:docMk/>
            <pc:sldMk cId="3898293373" sldId="495"/>
            <ac:spMk id="5122" creationId="{770228EC-4F71-40B1-BD9D-7349A2EDCB76}"/>
          </ac:spMkLst>
        </pc:spChg>
        <pc:spChg chg="del mod">
          <ac:chgData name="Henrik Lange" userId="0224487d-274b-4d71-863e-9ebf1d158e14" providerId="ADAL" clId="{6A841D6B-C567-4AA5-B78D-7348B4CC7910}" dt="2019-03-06T11:23:05.155" v="4660" actId="478"/>
          <ac:spMkLst>
            <pc:docMk/>
            <pc:sldMk cId="3898293373" sldId="495"/>
            <ac:spMk id="5123" creationId="{800EF323-F9AE-47DC-9344-047D2F9EE26B}"/>
          </ac:spMkLst>
        </pc:spChg>
        <pc:graphicFrameChg chg="add del mod modGraphic">
          <ac:chgData name="Henrik Lange" userId="0224487d-274b-4d71-863e-9ebf1d158e14" providerId="ADAL" clId="{6A841D6B-C567-4AA5-B78D-7348B4CC7910}" dt="2019-03-06T11:27:03.632" v="4768" actId="478"/>
          <ac:graphicFrameMkLst>
            <pc:docMk/>
            <pc:sldMk cId="3898293373" sldId="495"/>
            <ac:graphicFrameMk id="45" creationId="{97B37139-0C1B-4EC7-82AC-B5DDC8AED3AF}"/>
          </ac:graphicFrameMkLst>
        </pc:graphicFrameChg>
        <pc:cxnChg chg="add del mod">
          <ac:chgData name="Henrik Lange" userId="0224487d-274b-4d71-863e-9ebf1d158e14" providerId="ADAL" clId="{6A841D6B-C567-4AA5-B78D-7348B4CC7910}" dt="2019-03-06T11:24:37.430" v="4717" actId="11529"/>
          <ac:cxnSpMkLst>
            <pc:docMk/>
            <pc:sldMk cId="3898293373" sldId="495"/>
            <ac:cxnSpMk id="8" creationId="{5FF20E04-F1AB-4CC0-AA7D-2FEFA37E724E}"/>
          </ac:cxnSpMkLst>
        </pc:cxnChg>
        <pc:cxnChg chg="add del mod">
          <ac:chgData name="Henrik Lange" userId="0224487d-274b-4d71-863e-9ebf1d158e14" providerId="ADAL" clId="{6A841D6B-C567-4AA5-B78D-7348B4CC7910}" dt="2019-03-06T11:26:16.493" v="4757" actId="478"/>
          <ac:cxnSpMkLst>
            <pc:docMk/>
            <pc:sldMk cId="3898293373" sldId="495"/>
            <ac:cxnSpMk id="29" creationId="{1F9412EA-5AB4-4566-8D4F-DE51181E989C}"/>
          </ac:cxnSpMkLst>
        </pc:cxnChg>
        <pc:cxnChg chg="add del mod">
          <ac:chgData name="Henrik Lange" userId="0224487d-274b-4d71-863e-9ebf1d158e14" providerId="ADAL" clId="{6A841D6B-C567-4AA5-B78D-7348B4CC7910}" dt="2019-03-06T12:21:20.793" v="5857" actId="478"/>
          <ac:cxnSpMkLst>
            <pc:docMk/>
            <pc:sldMk cId="3898293373" sldId="495"/>
            <ac:cxnSpMk id="30" creationId="{97138AD7-7B5A-4F1F-82AB-1AE2145712E9}"/>
          </ac:cxnSpMkLst>
        </pc:cxnChg>
        <pc:cxnChg chg="add del mod">
          <ac:chgData name="Henrik Lange" userId="0224487d-274b-4d71-863e-9ebf1d158e14" providerId="ADAL" clId="{6A841D6B-C567-4AA5-B78D-7348B4CC7910}" dt="2019-03-06T12:21:20.793" v="5857" actId="478"/>
          <ac:cxnSpMkLst>
            <pc:docMk/>
            <pc:sldMk cId="3898293373" sldId="495"/>
            <ac:cxnSpMk id="31" creationId="{4C854A64-BE00-4E11-B9D3-BC02B8E4D6E3}"/>
          </ac:cxnSpMkLst>
        </pc:cxnChg>
        <pc:cxnChg chg="add del mod">
          <ac:chgData name="Henrik Lange" userId="0224487d-274b-4d71-863e-9ebf1d158e14" providerId="ADAL" clId="{6A841D6B-C567-4AA5-B78D-7348B4CC7910}" dt="2019-03-06T12:21:20.793" v="5857" actId="478"/>
          <ac:cxnSpMkLst>
            <pc:docMk/>
            <pc:sldMk cId="3898293373" sldId="495"/>
            <ac:cxnSpMk id="34" creationId="{611E12ED-4FE1-4264-AD37-38F6293804DF}"/>
          </ac:cxnSpMkLst>
        </pc:cxnChg>
        <pc:cxnChg chg="add del mod">
          <ac:chgData name="Henrik Lange" userId="0224487d-274b-4d71-863e-9ebf1d158e14" providerId="ADAL" clId="{6A841D6B-C567-4AA5-B78D-7348B4CC7910}" dt="2019-03-06T11:27:28.573" v="4798" actId="478"/>
          <ac:cxnSpMkLst>
            <pc:docMk/>
            <pc:sldMk cId="3898293373" sldId="495"/>
            <ac:cxnSpMk id="37" creationId="{020FB25F-FACE-4636-91BA-183D8081E86E}"/>
          </ac:cxnSpMkLst>
        </pc:cxnChg>
        <pc:cxnChg chg="add del mod">
          <ac:chgData name="Henrik Lange" userId="0224487d-274b-4d71-863e-9ebf1d158e14" providerId="ADAL" clId="{6A841D6B-C567-4AA5-B78D-7348B4CC7910}" dt="2019-03-06T12:21:20.793" v="5857" actId="478"/>
          <ac:cxnSpMkLst>
            <pc:docMk/>
            <pc:sldMk cId="3898293373" sldId="495"/>
            <ac:cxnSpMk id="38" creationId="{66FD026D-7D0F-4B56-B27E-CA68751496FA}"/>
          </ac:cxnSpMkLst>
        </pc:cxnChg>
        <pc:cxnChg chg="add del mod">
          <ac:chgData name="Henrik Lange" userId="0224487d-274b-4d71-863e-9ebf1d158e14" providerId="ADAL" clId="{6A841D6B-C567-4AA5-B78D-7348B4CC7910}" dt="2019-03-06T12:21:20.793" v="5857" actId="478"/>
          <ac:cxnSpMkLst>
            <pc:docMk/>
            <pc:sldMk cId="3898293373" sldId="495"/>
            <ac:cxnSpMk id="39" creationId="{D3BA60A3-DE6D-4405-8C0C-26D2EF10D4DC}"/>
          </ac:cxnSpMkLst>
        </pc:cxnChg>
        <pc:cxnChg chg="add del mod">
          <ac:chgData name="Henrik Lange" userId="0224487d-274b-4d71-863e-9ebf1d158e14" providerId="ADAL" clId="{6A841D6B-C567-4AA5-B78D-7348B4CC7910}" dt="2019-03-06T11:29:14.595" v="4860" actId="478"/>
          <ac:cxnSpMkLst>
            <pc:docMk/>
            <pc:sldMk cId="3898293373" sldId="495"/>
            <ac:cxnSpMk id="43" creationId="{A7141D48-D1C1-43FF-811D-A71F02CE1617}"/>
          </ac:cxnSpMkLst>
        </pc:cxnChg>
        <pc:cxnChg chg="add del mod">
          <ac:chgData name="Henrik Lange" userId="0224487d-274b-4d71-863e-9ebf1d158e14" providerId="ADAL" clId="{6A841D6B-C567-4AA5-B78D-7348B4CC7910}" dt="2019-03-06T11:28:45.999" v="4847" actId="478"/>
          <ac:cxnSpMkLst>
            <pc:docMk/>
            <pc:sldMk cId="3898293373" sldId="495"/>
            <ac:cxnSpMk id="44" creationId="{75BE6439-1788-460A-914E-6AE3AA677457}"/>
          </ac:cxnSpMkLst>
        </pc:cxnChg>
        <pc:cxnChg chg="add del mod">
          <ac:chgData name="Henrik Lange" userId="0224487d-274b-4d71-863e-9ebf1d158e14" providerId="ADAL" clId="{6A841D6B-C567-4AA5-B78D-7348B4CC7910}" dt="2019-03-06T12:21:20.793" v="5857" actId="478"/>
          <ac:cxnSpMkLst>
            <pc:docMk/>
            <pc:sldMk cId="3898293373" sldId="495"/>
            <ac:cxnSpMk id="46" creationId="{56AA798B-DAFE-4223-B963-2AF116DD2CF3}"/>
          </ac:cxnSpMkLst>
        </pc:cxnChg>
        <pc:cxnChg chg="add del mod">
          <ac:chgData name="Henrik Lange" userId="0224487d-274b-4d71-863e-9ebf1d158e14" providerId="ADAL" clId="{6A841D6B-C567-4AA5-B78D-7348B4CC7910}" dt="2019-03-06T12:21:20.793" v="5857" actId="478"/>
          <ac:cxnSpMkLst>
            <pc:docMk/>
            <pc:sldMk cId="3898293373" sldId="495"/>
            <ac:cxnSpMk id="69" creationId="{859B13B9-4F28-43CB-8E15-B1F525EC0A2B}"/>
          </ac:cxnSpMkLst>
        </pc:cxnChg>
        <pc:cxnChg chg="add del mod">
          <ac:chgData name="Henrik Lange" userId="0224487d-274b-4d71-863e-9ebf1d158e14" providerId="ADAL" clId="{6A841D6B-C567-4AA5-B78D-7348B4CC7910}" dt="2019-03-06T12:21:20.793" v="5857" actId="478"/>
          <ac:cxnSpMkLst>
            <pc:docMk/>
            <pc:sldMk cId="3898293373" sldId="495"/>
            <ac:cxnSpMk id="70" creationId="{FC34A6A0-5C06-4DFB-9F61-A65C33891630}"/>
          </ac:cxnSpMkLst>
        </pc:cxnChg>
      </pc:sldChg>
      <pc:sldChg chg="addSp delSp modSp add">
        <pc:chgData name="Henrik Lange" userId="0224487d-274b-4d71-863e-9ebf1d158e14" providerId="ADAL" clId="{6A841D6B-C567-4AA5-B78D-7348B4CC7910}" dt="2019-03-06T11:02:56.588" v="3996" actId="20577"/>
        <pc:sldMkLst>
          <pc:docMk/>
          <pc:sldMk cId="3221992114" sldId="496"/>
        </pc:sldMkLst>
        <pc:spChg chg="add mod">
          <ac:chgData name="Henrik Lange" userId="0224487d-274b-4d71-863e-9ebf1d158e14" providerId="ADAL" clId="{6A841D6B-C567-4AA5-B78D-7348B4CC7910}" dt="2019-03-06T11:01:16.112" v="3965" actId="1076"/>
          <ac:spMkLst>
            <pc:docMk/>
            <pc:sldMk cId="3221992114" sldId="496"/>
            <ac:spMk id="2" creationId="{F33B2B20-3F3D-4A6E-B325-D5FBC5F2D422}"/>
          </ac:spMkLst>
        </pc:spChg>
        <pc:spChg chg="add del">
          <ac:chgData name="Henrik Lange" userId="0224487d-274b-4d71-863e-9ebf1d158e14" providerId="ADAL" clId="{6A841D6B-C567-4AA5-B78D-7348B4CC7910}" dt="2019-03-06T11:00:44.150" v="3943"/>
          <ac:spMkLst>
            <pc:docMk/>
            <pc:sldMk cId="3221992114" sldId="496"/>
            <ac:spMk id="3" creationId="{7AEFFC55-DDCD-487B-82F1-39C6C571A6A6}"/>
          </ac:spMkLst>
        </pc:spChg>
        <pc:spChg chg="add del">
          <ac:chgData name="Henrik Lange" userId="0224487d-274b-4d71-863e-9ebf1d158e14" providerId="ADAL" clId="{6A841D6B-C567-4AA5-B78D-7348B4CC7910}" dt="2019-03-06T11:01:32.097" v="3970"/>
          <ac:spMkLst>
            <pc:docMk/>
            <pc:sldMk cId="3221992114" sldId="496"/>
            <ac:spMk id="4" creationId="{9E80C829-3989-4CF5-855A-8D81859E5E8E}"/>
          </ac:spMkLst>
        </pc:spChg>
        <pc:spChg chg="add mod">
          <ac:chgData name="Henrik Lange" userId="0224487d-274b-4d71-863e-9ebf1d158e14" providerId="ADAL" clId="{6A841D6B-C567-4AA5-B78D-7348B4CC7910}" dt="2019-03-06T11:02:51.103" v="3992" actId="1076"/>
          <ac:spMkLst>
            <pc:docMk/>
            <pc:sldMk cId="3221992114" sldId="496"/>
            <ac:spMk id="5" creationId="{17FB5B45-4682-4720-9FA4-83BEEE1166A9}"/>
          </ac:spMkLst>
        </pc:spChg>
        <pc:spChg chg="add del mod">
          <ac:chgData name="Henrik Lange" userId="0224487d-274b-4d71-863e-9ebf1d158e14" providerId="ADAL" clId="{6A841D6B-C567-4AA5-B78D-7348B4CC7910}" dt="2019-03-06T10:51:27.807" v="3776" actId="478"/>
          <ac:spMkLst>
            <pc:docMk/>
            <pc:sldMk cId="3221992114" sldId="496"/>
            <ac:spMk id="8" creationId="{6BC958A3-26FF-4EBA-9414-320A786D7F2E}"/>
          </ac:spMkLst>
        </pc:spChg>
        <pc:spChg chg="add mod">
          <ac:chgData name="Henrik Lange" userId="0224487d-274b-4d71-863e-9ebf1d158e14" providerId="ADAL" clId="{6A841D6B-C567-4AA5-B78D-7348B4CC7910}" dt="2019-03-06T11:01:40.223" v="3972" actId="14100"/>
          <ac:spMkLst>
            <pc:docMk/>
            <pc:sldMk cId="3221992114" sldId="496"/>
            <ac:spMk id="11" creationId="{97DBAA84-9FE4-46D5-9362-2E8F12F46A14}"/>
          </ac:spMkLst>
        </pc:spChg>
        <pc:spChg chg="add mod">
          <ac:chgData name="Henrik Lange" userId="0224487d-274b-4d71-863e-9ebf1d158e14" providerId="ADAL" clId="{6A841D6B-C567-4AA5-B78D-7348B4CC7910}" dt="2019-03-06T11:02:56.588" v="3996" actId="20577"/>
          <ac:spMkLst>
            <pc:docMk/>
            <pc:sldMk cId="3221992114" sldId="496"/>
            <ac:spMk id="14" creationId="{CFDA8C9B-DD8E-4385-8001-688DB5055F57}"/>
          </ac:spMkLst>
        </pc:spChg>
        <pc:spChg chg="mod">
          <ac:chgData name="Henrik Lange" userId="0224487d-274b-4d71-863e-9ebf1d158e14" providerId="ADAL" clId="{6A841D6B-C567-4AA5-B78D-7348B4CC7910}" dt="2019-03-06T07:31:47.617" v="2988" actId="20577"/>
          <ac:spMkLst>
            <pc:docMk/>
            <pc:sldMk cId="3221992114" sldId="496"/>
            <ac:spMk id="5122" creationId="{770228EC-4F71-40B1-BD9D-7349A2EDCB76}"/>
          </ac:spMkLst>
        </pc:spChg>
        <pc:spChg chg="mod">
          <ac:chgData name="Henrik Lange" userId="0224487d-274b-4d71-863e-9ebf1d158e14" providerId="ADAL" clId="{6A841D6B-C567-4AA5-B78D-7348B4CC7910}" dt="2019-03-06T11:02:34.473" v="3980" actId="14100"/>
          <ac:spMkLst>
            <pc:docMk/>
            <pc:sldMk cId="3221992114" sldId="496"/>
            <ac:spMk id="5123" creationId="{800EF323-F9AE-47DC-9344-047D2F9EE26B}"/>
          </ac:spMkLst>
        </pc:spChg>
        <pc:picChg chg="add del mod">
          <ac:chgData name="Henrik Lange" userId="0224487d-274b-4d71-863e-9ebf1d158e14" providerId="ADAL" clId="{6A841D6B-C567-4AA5-B78D-7348B4CC7910}" dt="2019-03-06T10:56:33.366" v="3854" actId="478"/>
          <ac:picMkLst>
            <pc:docMk/>
            <pc:sldMk cId="3221992114" sldId="496"/>
            <ac:picMk id="4098" creationId="{D24AD346-6E09-4CCE-B89D-714EDDEF3677}"/>
          </ac:picMkLst>
        </pc:picChg>
      </pc:sldChg>
      <pc:sldChg chg="addSp delSp modSp add">
        <pc:chgData name="Henrik Lange" userId="0224487d-274b-4d71-863e-9ebf1d158e14" providerId="ADAL" clId="{6A841D6B-C567-4AA5-B78D-7348B4CC7910}" dt="2019-03-07T13:01:43.312" v="12353" actId="2085"/>
        <pc:sldMkLst>
          <pc:docMk/>
          <pc:sldMk cId="3192097192" sldId="497"/>
        </pc:sldMkLst>
        <pc:spChg chg="add mod">
          <ac:chgData name="Henrik Lange" userId="0224487d-274b-4d71-863e-9ebf1d158e14" providerId="ADAL" clId="{6A841D6B-C567-4AA5-B78D-7348B4CC7910}" dt="2019-03-07T13:01:43.312" v="12353" actId="2085"/>
          <ac:spMkLst>
            <pc:docMk/>
            <pc:sldMk cId="3192097192" sldId="497"/>
            <ac:spMk id="2" creationId="{CF9AB5F9-BD63-4ED5-9EED-56D1DE8D443B}"/>
          </ac:spMkLst>
        </pc:spChg>
        <pc:spChg chg="add mod">
          <ac:chgData name="Henrik Lange" userId="0224487d-274b-4d71-863e-9ebf1d158e14" providerId="ADAL" clId="{6A841D6B-C567-4AA5-B78D-7348B4CC7910}" dt="2019-03-07T09:13:11.390" v="11139" actId="1076"/>
          <ac:spMkLst>
            <pc:docMk/>
            <pc:sldMk cId="3192097192" sldId="497"/>
            <ac:spMk id="3" creationId="{1EC9A327-CFF6-42B5-A64F-3E56C1BEF03A}"/>
          </ac:spMkLst>
        </pc:spChg>
        <pc:spChg chg="del mod">
          <ac:chgData name="Henrik Lange" userId="0224487d-274b-4d71-863e-9ebf1d158e14" providerId="ADAL" clId="{6A841D6B-C567-4AA5-B78D-7348B4CC7910}" dt="2019-03-06T10:11:16.999" v="3212" actId="478"/>
          <ac:spMkLst>
            <pc:docMk/>
            <pc:sldMk cId="3192097192" sldId="497"/>
            <ac:spMk id="7" creationId="{C58D904E-FC15-4318-9DB6-D7CC4543BE96}"/>
          </ac:spMkLst>
        </pc:spChg>
        <pc:spChg chg="mod">
          <ac:chgData name="Henrik Lange" userId="0224487d-274b-4d71-863e-9ebf1d158e14" providerId="ADAL" clId="{6A841D6B-C567-4AA5-B78D-7348B4CC7910}" dt="2019-03-06T07:43:09.407" v="3210" actId="20577"/>
          <ac:spMkLst>
            <pc:docMk/>
            <pc:sldMk cId="3192097192" sldId="497"/>
            <ac:spMk id="5122" creationId="{770228EC-4F71-40B1-BD9D-7349A2EDCB76}"/>
          </ac:spMkLst>
        </pc:spChg>
        <pc:spChg chg="mod">
          <ac:chgData name="Henrik Lange" userId="0224487d-274b-4d71-863e-9ebf1d158e14" providerId="ADAL" clId="{6A841D6B-C567-4AA5-B78D-7348B4CC7910}" dt="2019-03-07T09:11:08.208" v="11062" actId="20577"/>
          <ac:spMkLst>
            <pc:docMk/>
            <pc:sldMk cId="3192097192" sldId="497"/>
            <ac:spMk id="5123" creationId="{800EF323-F9AE-47DC-9344-047D2F9EE26B}"/>
          </ac:spMkLst>
        </pc:spChg>
        <pc:graphicFrameChg chg="add mod modGraphic">
          <ac:chgData name="Henrik Lange" userId="0224487d-274b-4d71-863e-9ebf1d158e14" providerId="ADAL" clId="{6A841D6B-C567-4AA5-B78D-7348B4CC7910}" dt="2019-03-07T09:14:07.360" v="11289" actId="20577"/>
          <ac:graphicFrameMkLst>
            <pc:docMk/>
            <pc:sldMk cId="3192097192" sldId="497"/>
            <ac:graphicFrameMk id="4" creationId="{F0DAB5DA-A109-4BD8-9992-78F692A010EB}"/>
          </ac:graphicFrameMkLst>
        </pc:graphicFrameChg>
      </pc:sldChg>
      <pc:sldChg chg="addSp delSp modSp add">
        <pc:chgData name="Henrik Lange" userId="0224487d-274b-4d71-863e-9ebf1d158e14" providerId="ADAL" clId="{6A841D6B-C567-4AA5-B78D-7348B4CC7910}" dt="2019-03-07T09:14:51.755" v="11302" actId="14100"/>
        <pc:sldMkLst>
          <pc:docMk/>
          <pc:sldMk cId="3491918435" sldId="498"/>
        </pc:sldMkLst>
        <pc:spChg chg="del">
          <ac:chgData name="Henrik Lange" userId="0224487d-274b-4d71-863e-9ebf1d158e14" providerId="ADAL" clId="{6A841D6B-C567-4AA5-B78D-7348B4CC7910}" dt="2019-03-06T11:43:58.188" v="5000" actId="478"/>
          <ac:spMkLst>
            <pc:docMk/>
            <pc:sldMk cId="3491918435" sldId="498"/>
            <ac:spMk id="2" creationId="{425DC6E2-0061-4E0F-8E47-AA611E90FE11}"/>
          </ac:spMkLst>
        </pc:spChg>
        <pc:spChg chg="del">
          <ac:chgData name="Henrik Lange" userId="0224487d-274b-4d71-863e-9ebf1d158e14" providerId="ADAL" clId="{6A841D6B-C567-4AA5-B78D-7348B4CC7910}" dt="2019-03-06T11:44:00.666" v="5001" actId="478"/>
          <ac:spMkLst>
            <pc:docMk/>
            <pc:sldMk cId="3491918435" sldId="498"/>
            <ac:spMk id="12" creationId="{CFD3F756-F302-405D-AFE1-621FB892BF21}"/>
          </ac:spMkLst>
        </pc:spChg>
        <pc:spChg chg="del">
          <ac:chgData name="Henrik Lange" userId="0224487d-274b-4d71-863e-9ebf1d158e14" providerId="ADAL" clId="{6A841D6B-C567-4AA5-B78D-7348B4CC7910}" dt="2019-03-06T11:44:00.666" v="5001" actId="478"/>
          <ac:spMkLst>
            <pc:docMk/>
            <pc:sldMk cId="3491918435" sldId="498"/>
            <ac:spMk id="13" creationId="{8B5124C1-93F4-42E6-AB3D-1FC8CC4E1850}"/>
          </ac:spMkLst>
        </pc:spChg>
        <pc:spChg chg="del">
          <ac:chgData name="Henrik Lange" userId="0224487d-274b-4d71-863e-9ebf1d158e14" providerId="ADAL" clId="{6A841D6B-C567-4AA5-B78D-7348B4CC7910}" dt="2019-03-06T11:44:00.666" v="5001" actId="478"/>
          <ac:spMkLst>
            <pc:docMk/>
            <pc:sldMk cId="3491918435" sldId="498"/>
            <ac:spMk id="14" creationId="{2DF9BFB6-6FCA-4441-AFC8-F7BB38E305DF}"/>
          </ac:spMkLst>
        </pc:spChg>
        <pc:spChg chg="del">
          <ac:chgData name="Henrik Lange" userId="0224487d-274b-4d71-863e-9ebf1d158e14" providerId="ADAL" clId="{6A841D6B-C567-4AA5-B78D-7348B4CC7910}" dt="2019-03-06T11:44:00.666" v="5001" actId="478"/>
          <ac:spMkLst>
            <pc:docMk/>
            <pc:sldMk cId="3491918435" sldId="498"/>
            <ac:spMk id="15" creationId="{3B02EC0E-4447-4327-A577-65C139F536BD}"/>
          </ac:spMkLst>
        </pc:spChg>
        <pc:spChg chg="del">
          <ac:chgData name="Henrik Lange" userId="0224487d-274b-4d71-863e-9ebf1d158e14" providerId="ADAL" clId="{6A841D6B-C567-4AA5-B78D-7348B4CC7910}" dt="2019-03-06T11:44:00.666" v="5001" actId="478"/>
          <ac:spMkLst>
            <pc:docMk/>
            <pc:sldMk cId="3491918435" sldId="498"/>
            <ac:spMk id="16" creationId="{2D421361-29A2-4DC9-A3BD-B40FCEA56C61}"/>
          </ac:spMkLst>
        </pc:spChg>
        <pc:spChg chg="del">
          <ac:chgData name="Henrik Lange" userId="0224487d-274b-4d71-863e-9ebf1d158e14" providerId="ADAL" clId="{6A841D6B-C567-4AA5-B78D-7348B4CC7910}" dt="2019-03-06T11:44:00.666" v="5001" actId="478"/>
          <ac:spMkLst>
            <pc:docMk/>
            <pc:sldMk cId="3491918435" sldId="498"/>
            <ac:spMk id="17" creationId="{F3641223-B3C6-4295-ABA3-18F6FB2B250A}"/>
          </ac:spMkLst>
        </pc:spChg>
        <pc:spChg chg="del">
          <ac:chgData name="Henrik Lange" userId="0224487d-274b-4d71-863e-9ebf1d158e14" providerId="ADAL" clId="{6A841D6B-C567-4AA5-B78D-7348B4CC7910}" dt="2019-03-06T11:44:00.666" v="5001" actId="478"/>
          <ac:spMkLst>
            <pc:docMk/>
            <pc:sldMk cId="3491918435" sldId="498"/>
            <ac:spMk id="18" creationId="{31F91A13-6C94-4966-9892-712387B283FE}"/>
          </ac:spMkLst>
        </pc:spChg>
        <pc:spChg chg="del">
          <ac:chgData name="Henrik Lange" userId="0224487d-274b-4d71-863e-9ebf1d158e14" providerId="ADAL" clId="{6A841D6B-C567-4AA5-B78D-7348B4CC7910}" dt="2019-03-06T11:44:00.666" v="5001" actId="478"/>
          <ac:spMkLst>
            <pc:docMk/>
            <pc:sldMk cId="3491918435" sldId="498"/>
            <ac:spMk id="19" creationId="{B5D541D8-EE0B-4011-88D4-FDC4521ECE78}"/>
          </ac:spMkLst>
        </pc:spChg>
        <pc:spChg chg="del">
          <ac:chgData name="Henrik Lange" userId="0224487d-274b-4d71-863e-9ebf1d158e14" providerId="ADAL" clId="{6A841D6B-C567-4AA5-B78D-7348B4CC7910}" dt="2019-03-06T11:44:00.666" v="5001" actId="478"/>
          <ac:spMkLst>
            <pc:docMk/>
            <pc:sldMk cId="3491918435" sldId="498"/>
            <ac:spMk id="20" creationId="{A177FE51-D777-4538-A610-5DCD25C82766}"/>
          </ac:spMkLst>
        </pc:spChg>
        <pc:spChg chg="del">
          <ac:chgData name="Henrik Lange" userId="0224487d-274b-4d71-863e-9ebf1d158e14" providerId="ADAL" clId="{6A841D6B-C567-4AA5-B78D-7348B4CC7910}" dt="2019-03-06T11:44:00.666" v="5001" actId="478"/>
          <ac:spMkLst>
            <pc:docMk/>
            <pc:sldMk cId="3491918435" sldId="498"/>
            <ac:spMk id="21" creationId="{51A0CFD1-BE46-45A0-8579-19F883752F25}"/>
          </ac:spMkLst>
        </pc:spChg>
        <pc:spChg chg="del">
          <ac:chgData name="Henrik Lange" userId="0224487d-274b-4d71-863e-9ebf1d158e14" providerId="ADAL" clId="{6A841D6B-C567-4AA5-B78D-7348B4CC7910}" dt="2019-03-06T11:44:00.666" v="5001" actId="478"/>
          <ac:spMkLst>
            <pc:docMk/>
            <pc:sldMk cId="3491918435" sldId="498"/>
            <ac:spMk id="22" creationId="{99058A30-82C7-439E-B0DF-D499BB6EE24D}"/>
          </ac:spMkLst>
        </pc:spChg>
        <pc:spChg chg="del">
          <ac:chgData name="Henrik Lange" userId="0224487d-274b-4d71-863e-9ebf1d158e14" providerId="ADAL" clId="{6A841D6B-C567-4AA5-B78D-7348B4CC7910}" dt="2019-03-06T11:44:00.666" v="5001" actId="478"/>
          <ac:spMkLst>
            <pc:docMk/>
            <pc:sldMk cId="3491918435" sldId="498"/>
            <ac:spMk id="23" creationId="{2A042C7C-1B79-49F4-8D01-A5D170974035}"/>
          </ac:spMkLst>
        </pc:spChg>
        <pc:spChg chg="del">
          <ac:chgData name="Henrik Lange" userId="0224487d-274b-4d71-863e-9ebf1d158e14" providerId="ADAL" clId="{6A841D6B-C567-4AA5-B78D-7348B4CC7910}" dt="2019-03-06T11:44:00.666" v="5001" actId="478"/>
          <ac:spMkLst>
            <pc:docMk/>
            <pc:sldMk cId="3491918435" sldId="498"/>
            <ac:spMk id="24" creationId="{FA588BAA-425F-465D-BE6C-90DAFB5A23F7}"/>
          </ac:spMkLst>
        </pc:spChg>
        <pc:spChg chg="del">
          <ac:chgData name="Henrik Lange" userId="0224487d-274b-4d71-863e-9ebf1d158e14" providerId="ADAL" clId="{6A841D6B-C567-4AA5-B78D-7348B4CC7910}" dt="2019-03-06T11:44:00.666" v="5001" actId="478"/>
          <ac:spMkLst>
            <pc:docMk/>
            <pc:sldMk cId="3491918435" sldId="498"/>
            <ac:spMk id="25" creationId="{EF2B3CDE-3CFF-4A8A-B246-D077C1672813}"/>
          </ac:spMkLst>
        </pc:spChg>
        <pc:spChg chg="del">
          <ac:chgData name="Henrik Lange" userId="0224487d-274b-4d71-863e-9ebf1d158e14" providerId="ADAL" clId="{6A841D6B-C567-4AA5-B78D-7348B4CC7910}" dt="2019-03-06T11:44:00.666" v="5001" actId="478"/>
          <ac:spMkLst>
            <pc:docMk/>
            <pc:sldMk cId="3491918435" sldId="498"/>
            <ac:spMk id="26" creationId="{D7A0A35B-B357-4F1A-953B-D55D00D36FFF}"/>
          </ac:spMkLst>
        </pc:spChg>
        <pc:spChg chg="del">
          <ac:chgData name="Henrik Lange" userId="0224487d-274b-4d71-863e-9ebf1d158e14" providerId="ADAL" clId="{6A841D6B-C567-4AA5-B78D-7348B4CC7910}" dt="2019-03-06T11:44:00.666" v="5001" actId="478"/>
          <ac:spMkLst>
            <pc:docMk/>
            <pc:sldMk cId="3491918435" sldId="498"/>
            <ac:spMk id="27" creationId="{0C43FDC2-8408-4056-8A35-22A2FDB38D37}"/>
          </ac:spMkLst>
        </pc:spChg>
        <pc:spChg chg="del">
          <ac:chgData name="Henrik Lange" userId="0224487d-274b-4d71-863e-9ebf1d158e14" providerId="ADAL" clId="{6A841D6B-C567-4AA5-B78D-7348B4CC7910}" dt="2019-03-06T11:44:00.666" v="5001" actId="478"/>
          <ac:spMkLst>
            <pc:docMk/>
            <pc:sldMk cId="3491918435" sldId="498"/>
            <ac:spMk id="28" creationId="{73518B28-613F-4946-A071-9F84403DCD9A}"/>
          </ac:spMkLst>
        </pc:spChg>
        <pc:spChg chg="del">
          <ac:chgData name="Henrik Lange" userId="0224487d-274b-4d71-863e-9ebf1d158e14" providerId="ADAL" clId="{6A841D6B-C567-4AA5-B78D-7348B4CC7910}" dt="2019-03-06T11:44:00.666" v="5001" actId="478"/>
          <ac:spMkLst>
            <pc:docMk/>
            <pc:sldMk cId="3491918435" sldId="498"/>
            <ac:spMk id="32" creationId="{C9C52862-6896-4DE2-B48F-04CBDA240BC6}"/>
          </ac:spMkLst>
        </pc:spChg>
        <pc:spChg chg="del">
          <ac:chgData name="Henrik Lange" userId="0224487d-274b-4d71-863e-9ebf1d158e14" providerId="ADAL" clId="{6A841D6B-C567-4AA5-B78D-7348B4CC7910}" dt="2019-03-06T11:44:00.666" v="5001" actId="478"/>
          <ac:spMkLst>
            <pc:docMk/>
            <pc:sldMk cId="3491918435" sldId="498"/>
            <ac:spMk id="35" creationId="{64AA41CF-0B7B-455E-971C-63EF930CBB58}"/>
          </ac:spMkLst>
        </pc:spChg>
        <pc:spChg chg="del">
          <ac:chgData name="Henrik Lange" userId="0224487d-274b-4d71-863e-9ebf1d158e14" providerId="ADAL" clId="{6A841D6B-C567-4AA5-B78D-7348B4CC7910}" dt="2019-03-06T11:44:00.666" v="5001" actId="478"/>
          <ac:spMkLst>
            <pc:docMk/>
            <pc:sldMk cId="3491918435" sldId="498"/>
            <ac:spMk id="40" creationId="{01BE8E1F-C099-470E-9E4C-F55259E2CB91}"/>
          </ac:spMkLst>
        </pc:spChg>
        <pc:spChg chg="del">
          <ac:chgData name="Henrik Lange" userId="0224487d-274b-4d71-863e-9ebf1d158e14" providerId="ADAL" clId="{6A841D6B-C567-4AA5-B78D-7348B4CC7910}" dt="2019-03-06T11:44:00.666" v="5001" actId="478"/>
          <ac:spMkLst>
            <pc:docMk/>
            <pc:sldMk cId="3491918435" sldId="498"/>
            <ac:spMk id="41" creationId="{71A87C6B-3FC2-44EA-8BF4-99CF15E1D772}"/>
          </ac:spMkLst>
        </pc:spChg>
        <pc:spChg chg="del">
          <ac:chgData name="Henrik Lange" userId="0224487d-274b-4d71-863e-9ebf1d158e14" providerId="ADAL" clId="{6A841D6B-C567-4AA5-B78D-7348B4CC7910}" dt="2019-03-06T11:44:00.666" v="5001" actId="478"/>
          <ac:spMkLst>
            <pc:docMk/>
            <pc:sldMk cId="3491918435" sldId="498"/>
            <ac:spMk id="42" creationId="{73FC3872-56C9-473A-A299-4AAB786D437F}"/>
          </ac:spMkLst>
        </pc:spChg>
        <pc:spChg chg="add mod">
          <ac:chgData name="Henrik Lange" userId="0224487d-274b-4d71-863e-9ebf1d158e14" providerId="ADAL" clId="{6A841D6B-C567-4AA5-B78D-7348B4CC7910}" dt="2019-03-07T09:14:51.755" v="11302" actId="14100"/>
          <ac:spMkLst>
            <pc:docMk/>
            <pc:sldMk cId="3491918435" sldId="498"/>
            <ac:spMk id="43" creationId="{20A56802-A5A3-46F9-8028-DA5E20CFFBA0}"/>
          </ac:spMkLst>
        </pc:spChg>
        <pc:spChg chg="del">
          <ac:chgData name="Henrik Lange" userId="0224487d-274b-4d71-863e-9ebf1d158e14" providerId="ADAL" clId="{6A841D6B-C567-4AA5-B78D-7348B4CC7910}" dt="2019-03-06T11:44:00.666" v="5001" actId="478"/>
          <ac:spMkLst>
            <pc:docMk/>
            <pc:sldMk cId="3491918435" sldId="498"/>
            <ac:spMk id="60" creationId="{7D30BF8D-A8BB-4980-BCE3-D47DAF46A7A2}"/>
          </ac:spMkLst>
        </pc:spChg>
        <pc:spChg chg="del">
          <ac:chgData name="Henrik Lange" userId="0224487d-274b-4d71-863e-9ebf1d158e14" providerId="ADAL" clId="{6A841D6B-C567-4AA5-B78D-7348B4CC7910}" dt="2019-03-06T11:44:00.666" v="5001" actId="478"/>
          <ac:spMkLst>
            <pc:docMk/>
            <pc:sldMk cId="3491918435" sldId="498"/>
            <ac:spMk id="62" creationId="{48BA5449-5120-44A7-852D-94A9D42274DA}"/>
          </ac:spMkLst>
        </pc:spChg>
        <pc:spChg chg="del">
          <ac:chgData name="Henrik Lange" userId="0224487d-274b-4d71-863e-9ebf1d158e14" providerId="ADAL" clId="{6A841D6B-C567-4AA5-B78D-7348B4CC7910}" dt="2019-03-06T11:44:00.666" v="5001" actId="478"/>
          <ac:spMkLst>
            <pc:docMk/>
            <pc:sldMk cId="3491918435" sldId="498"/>
            <ac:spMk id="63" creationId="{BFB671E9-A06C-4D26-A645-F81AFF1C4C15}"/>
          </ac:spMkLst>
        </pc:spChg>
        <pc:spChg chg="del">
          <ac:chgData name="Henrik Lange" userId="0224487d-274b-4d71-863e-9ebf1d158e14" providerId="ADAL" clId="{6A841D6B-C567-4AA5-B78D-7348B4CC7910}" dt="2019-03-06T11:44:00.666" v="5001" actId="478"/>
          <ac:spMkLst>
            <pc:docMk/>
            <pc:sldMk cId="3491918435" sldId="498"/>
            <ac:spMk id="65" creationId="{E35D3A73-9D05-4E5B-B5C6-FD1C91B5E8F6}"/>
          </ac:spMkLst>
        </pc:spChg>
        <pc:spChg chg="mod">
          <ac:chgData name="Henrik Lange" userId="0224487d-274b-4d71-863e-9ebf1d158e14" providerId="ADAL" clId="{6A841D6B-C567-4AA5-B78D-7348B4CC7910}" dt="2019-03-06T11:31:01.665" v="4884" actId="20577"/>
          <ac:spMkLst>
            <pc:docMk/>
            <pc:sldMk cId="3491918435" sldId="498"/>
            <ac:spMk id="5122" creationId="{770228EC-4F71-40B1-BD9D-7349A2EDCB76}"/>
          </ac:spMkLst>
        </pc:spChg>
        <pc:cxnChg chg="del mod">
          <ac:chgData name="Henrik Lange" userId="0224487d-274b-4d71-863e-9ebf1d158e14" providerId="ADAL" clId="{6A841D6B-C567-4AA5-B78D-7348B4CC7910}" dt="2019-03-06T11:44:00.666" v="5001" actId="478"/>
          <ac:cxnSpMkLst>
            <pc:docMk/>
            <pc:sldMk cId="3491918435" sldId="498"/>
            <ac:cxnSpMk id="30" creationId="{97138AD7-7B5A-4F1F-82AB-1AE2145712E9}"/>
          </ac:cxnSpMkLst>
        </pc:cxnChg>
        <pc:cxnChg chg="del mod">
          <ac:chgData name="Henrik Lange" userId="0224487d-274b-4d71-863e-9ebf1d158e14" providerId="ADAL" clId="{6A841D6B-C567-4AA5-B78D-7348B4CC7910}" dt="2019-03-06T11:44:00.666" v="5001" actId="478"/>
          <ac:cxnSpMkLst>
            <pc:docMk/>
            <pc:sldMk cId="3491918435" sldId="498"/>
            <ac:cxnSpMk id="31" creationId="{4C854A64-BE00-4E11-B9D3-BC02B8E4D6E3}"/>
          </ac:cxnSpMkLst>
        </pc:cxnChg>
        <pc:cxnChg chg="del mod">
          <ac:chgData name="Henrik Lange" userId="0224487d-274b-4d71-863e-9ebf1d158e14" providerId="ADAL" clId="{6A841D6B-C567-4AA5-B78D-7348B4CC7910}" dt="2019-03-06T11:44:00.666" v="5001" actId="478"/>
          <ac:cxnSpMkLst>
            <pc:docMk/>
            <pc:sldMk cId="3491918435" sldId="498"/>
            <ac:cxnSpMk id="34" creationId="{611E12ED-4FE1-4264-AD37-38F6293804DF}"/>
          </ac:cxnSpMkLst>
        </pc:cxnChg>
        <pc:cxnChg chg="del mod">
          <ac:chgData name="Henrik Lange" userId="0224487d-274b-4d71-863e-9ebf1d158e14" providerId="ADAL" clId="{6A841D6B-C567-4AA5-B78D-7348B4CC7910}" dt="2019-03-06T11:44:00.666" v="5001" actId="478"/>
          <ac:cxnSpMkLst>
            <pc:docMk/>
            <pc:sldMk cId="3491918435" sldId="498"/>
            <ac:cxnSpMk id="38" creationId="{66FD026D-7D0F-4B56-B27E-CA68751496FA}"/>
          </ac:cxnSpMkLst>
        </pc:cxnChg>
        <pc:cxnChg chg="del mod">
          <ac:chgData name="Henrik Lange" userId="0224487d-274b-4d71-863e-9ebf1d158e14" providerId="ADAL" clId="{6A841D6B-C567-4AA5-B78D-7348B4CC7910}" dt="2019-03-06T11:44:00.666" v="5001" actId="478"/>
          <ac:cxnSpMkLst>
            <pc:docMk/>
            <pc:sldMk cId="3491918435" sldId="498"/>
            <ac:cxnSpMk id="39" creationId="{D3BA60A3-DE6D-4405-8C0C-26D2EF10D4DC}"/>
          </ac:cxnSpMkLst>
        </pc:cxnChg>
        <pc:cxnChg chg="del mod">
          <ac:chgData name="Henrik Lange" userId="0224487d-274b-4d71-863e-9ebf1d158e14" providerId="ADAL" clId="{6A841D6B-C567-4AA5-B78D-7348B4CC7910}" dt="2019-03-06T11:44:00.666" v="5001" actId="478"/>
          <ac:cxnSpMkLst>
            <pc:docMk/>
            <pc:sldMk cId="3491918435" sldId="498"/>
            <ac:cxnSpMk id="46" creationId="{56AA798B-DAFE-4223-B963-2AF116DD2CF3}"/>
          </ac:cxnSpMkLst>
        </pc:cxnChg>
        <pc:cxnChg chg="del">
          <ac:chgData name="Henrik Lange" userId="0224487d-274b-4d71-863e-9ebf1d158e14" providerId="ADAL" clId="{6A841D6B-C567-4AA5-B78D-7348B4CC7910}" dt="2019-03-06T11:44:00.666" v="5001" actId="478"/>
          <ac:cxnSpMkLst>
            <pc:docMk/>
            <pc:sldMk cId="3491918435" sldId="498"/>
            <ac:cxnSpMk id="69" creationId="{859B13B9-4F28-43CB-8E15-B1F525EC0A2B}"/>
          </ac:cxnSpMkLst>
        </pc:cxnChg>
        <pc:cxnChg chg="del">
          <ac:chgData name="Henrik Lange" userId="0224487d-274b-4d71-863e-9ebf1d158e14" providerId="ADAL" clId="{6A841D6B-C567-4AA5-B78D-7348B4CC7910}" dt="2019-03-06T11:44:00.666" v="5001" actId="478"/>
          <ac:cxnSpMkLst>
            <pc:docMk/>
            <pc:sldMk cId="3491918435" sldId="498"/>
            <ac:cxnSpMk id="70" creationId="{FC34A6A0-5C06-4DFB-9F61-A65C33891630}"/>
          </ac:cxnSpMkLst>
        </pc:cxnChg>
      </pc:sldChg>
      <pc:sldChg chg="addSp delSp modSp add">
        <pc:chgData name="Henrik Lange" userId="0224487d-274b-4d71-863e-9ebf1d158e14" providerId="ADAL" clId="{6A841D6B-C567-4AA5-B78D-7348B4CC7910}" dt="2019-03-06T12:49:24.591" v="6237" actId="572"/>
        <pc:sldMkLst>
          <pc:docMk/>
          <pc:sldMk cId="677557098" sldId="500"/>
        </pc:sldMkLst>
        <pc:spChg chg="add del mod">
          <ac:chgData name="Henrik Lange" userId="0224487d-274b-4d71-863e-9ebf1d158e14" providerId="ADAL" clId="{6A841D6B-C567-4AA5-B78D-7348B4CC7910}" dt="2019-03-06T12:00:15.308" v="5585" actId="478"/>
          <ac:spMkLst>
            <pc:docMk/>
            <pc:sldMk cId="677557098" sldId="500"/>
            <ac:spMk id="3" creationId="{549B79F4-BA6E-49BF-9822-BB62679ACD2B}"/>
          </ac:spMkLst>
        </pc:spChg>
        <pc:spChg chg="add mod">
          <ac:chgData name="Henrik Lange" userId="0224487d-274b-4d71-863e-9ebf1d158e14" providerId="ADAL" clId="{6A841D6B-C567-4AA5-B78D-7348B4CC7910}" dt="2019-03-06T12:48:24.959" v="6230" actId="13822"/>
          <ac:spMkLst>
            <pc:docMk/>
            <pc:sldMk cId="677557098" sldId="500"/>
            <ac:spMk id="10" creationId="{63ACE755-CC20-48F3-8A3D-04664A09B33E}"/>
          </ac:spMkLst>
        </pc:spChg>
        <pc:spChg chg="add mod">
          <ac:chgData name="Henrik Lange" userId="0224487d-274b-4d71-863e-9ebf1d158e14" providerId="ADAL" clId="{6A841D6B-C567-4AA5-B78D-7348B4CC7910}" dt="2019-03-06T12:48:24.959" v="6230" actId="13822"/>
          <ac:spMkLst>
            <pc:docMk/>
            <pc:sldMk cId="677557098" sldId="500"/>
            <ac:spMk id="11" creationId="{700560E8-DFBA-4C14-A078-D0C5EB396296}"/>
          </ac:spMkLst>
        </pc:spChg>
        <pc:spChg chg="add mod">
          <ac:chgData name="Henrik Lange" userId="0224487d-274b-4d71-863e-9ebf1d158e14" providerId="ADAL" clId="{6A841D6B-C567-4AA5-B78D-7348B4CC7910}" dt="2019-03-06T12:48:24.959" v="6230" actId="13822"/>
          <ac:spMkLst>
            <pc:docMk/>
            <pc:sldMk cId="677557098" sldId="500"/>
            <ac:spMk id="12" creationId="{CCCFE72B-EFA0-4095-B560-986D17009AC5}"/>
          </ac:spMkLst>
        </pc:spChg>
        <pc:spChg chg="add mod">
          <ac:chgData name="Henrik Lange" userId="0224487d-274b-4d71-863e-9ebf1d158e14" providerId="ADAL" clId="{6A841D6B-C567-4AA5-B78D-7348B4CC7910}" dt="2019-03-06T12:48:24.959" v="6230" actId="13822"/>
          <ac:spMkLst>
            <pc:docMk/>
            <pc:sldMk cId="677557098" sldId="500"/>
            <ac:spMk id="14" creationId="{519BDDB8-222E-47C8-B0CC-695807597E93}"/>
          </ac:spMkLst>
        </pc:spChg>
        <pc:spChg chg="add del mod">
          <ac:chgData name="Henrik Lange" userId="0224487d-274b-4d71-863e-9ebf1d158e14" providerId="ADAL" clId="{6A841D6B-C567-4AA5-B78D-7348B4CC7910}" dt="2019-03-06T12:13:47.307" v="5650" actId="478"/>
          <ac:spMkLst>
            <pc:docMk/>
            <pc:sldMk cId="677557098" sldId="500"/>
            <ac:spMk id="16" creationId="{DD035802-8ADC-455F-8E28-55EFBA8BA3D6}"/>
          </ac:spMkLst>
        </pc:spChg>
        <pc:spChg chg="add del mod">
          <ac:chgData name="Henrik Lange" userId="0224487d-274b-4d71-863e-9ebf1d158e14" providerId="ADAL" clId="{6A841D6B-C567-4AA5-B78D-7348B4CC7910}" dt="2019-03-06T12:13:24.187" v="5641" actId="478"/>
          <ac:spMkLst>
            <pc:docMk/>
            <pc:sldMk cId="677557098" sldId="500"/>
            <ac:spMk id="17" creationId="{DA2CAC2A-103C-4F4B-9417-1F6EEFBE1C99}"/>
          </ac:spMkLst>
        </pc:spChg>
        <pc:spChg chg="add mod">
          <ac:chgData name="Henrik Lange" userId="0224487d-274b-4d71-863e-9ebf1d158e14" providerId="ADAL" clId="{6A841D6B-C567-4AA5-B78D-7348B4CC7910}" dt="2019-03-06T12:48:24.959" v="6230" actId="13822"/>
          <ac:spMkLst>
            <pc:docMk/>
            <pc:sldMk cId="677557098" sldId="500"/>
            <ac:spMk id="18" creationId="{5025A777-C24D-4C0B-B103-2DBD516B3750}"/>
          </ac:spMkLst>
        </pc:spChg>
        <pc:spChg chg="add del mod">
          <ac:chgData name="Henrik Lange" userId="0224487d-274b-4d71-863e-9ebf1d158e14" providerId="ADAL" clId="{6A841D6B-C567-4AA5-B78D-7348B4CC7910}" dt="2019-03-06T12:14:21.373" v="5662" actId="478"/>
          <ac:spMkLst>
            <pc:docMk/>
            <pc:sldMk cId="677557098" sldId="500"/>
            <ac:spMk id="20" creationId="{B0559030-676F-4BCE-B259-44D604A61C92}"/>
          </ac:spMkLst>
        </pc:spChg>
        <pc:spChg chg="add mod">
          <ac:chgData name="Henrik Lange" userId="0224487d-274b-4d71-863e-9ebf1d158e14" providerId="ADAL" clId="{6A841D6B-C567-4AA5-B78D-7348B4CC7910}" dt="2019-03-06T12:48:24.959" v="6230" actId="13822"/>
          <ac:spMkLst>
            <pc:docMk/>
            <pc:sldMk cId="677557098" sldId="500"/>
            <ac:spMk id="21" creationId="{560F3396-6221-4A1A-9109-221504C78EE2}"/>
          </ac:spMkLst>
        </pc:spChg>
        <pc:spChg chg="add del mod">
          <ac:chgData name="Henrik Lange" userId="0224487d-274b-4d71-863e-9ebf1d158e14" providerId="ADAL" clId="{6A841D6B-C567-4AA5-B78D-7348B4CC7910}" dt="2019-03-06T12:14:51.914" v="5674" actId="478"/>
          <ac:spMkLst>
            <pc:docMk/>
            <pc:sldMk cId="677557098" sldId="500"/>
            <ac:spMk id="22" creationId="{2A3FDD44-1040-4795-9165-E9398C44E081}"/>
          </ac:spMkLst>
        </pc:spChg>
        <pc:spChg chg="add mod">
          <ac:chgData name="Henrik Lange" userId="0224487d-274b-4d71-863e-9ebf1d158e14" providerId="ADAL" clId="{6A841D6B-C567-4AA5-B78D-7348B4CC7910}" dt="2019-03-06T12:48:24.959" v="6230" actId="13822"/>
          <ac:spMkLst>
            <pc:docMk/>
            <pc:sldMk cId="677557098" sldId="500"/>
            <ac:spMk id="25" creationId="{AD39B80B-6F9C-4E37-A0CC-B177E1D04092}"/>
          </ac:spMkLst>
        </pc:spChg>
        <pc:spChg chg="add mod">
          <ac:chgData name="Henrik Lange" userId="0224487d-274b-4d71-863e-9ebf1d158e14" providerId="ADAL" clId="{6A841D6B-C567-4AA5-B78D-7348B4CC7910}" dt="2019-03-06T12:48:24.959" v="6230" actId="13822"/>
          <ac:spMkLst>
            <pc:docMk/>
            <pc:sldMk cId="677557098" sldId="500"/>
            <ac:spMk id="26" creationId="{707735B1-F1D9-4566-867A-C315B2EC680E}"/>
          </ac:spMkLst>
        </pc:spChg>
        <pc:spChg chg="add mod">
          <ac:chgData name="Henrik Lange" userId="0224487d-274b-4d71-863e-9ebf1d158e14" providerId="ADAL" clId="{6A841D6B-C567-4AA5-B78D-7348B4CC7910}" dt="2019-03-06T12:48:24.959" v="6230" actId="13822"/>
          <ac:spMkLst>
            <pc:docMk/>
            <pc:sldMk cId="677557098" sldId="500"/>
            <ac:spMk id="29" creationId="{5A408393-3A4A-429A-9C33-ECC1FB15BB19}"/>
          </ac:spMkLst>
        </pc:spChg>
        <pc:spChg chg="add mod">
          <ac:chgData name="Henrik Lange" userId="0224487d-274b-4d71-863e-9ebf1d158e14" providerId="ADAL" clId="{6A841D6B-C567-4AA5-B78D-7348B4CC7910}" dt="2019-03-06T12:48:24.959" v="6230" actId="13822"/>
          <ac:spMkLst>
            <pc:docMk/>
            <pc:sldMk cId="677557098" sldId="500"/>
            <ac:spMk id="31" creationId="{4B83D7C3-CFA3-440E-ADD6-E865FC250E81}"/>
          </ac:spMkLst>
        </pc:spChg>
        <pc:spChg chg="add mod">
          <ac:chgData name="Henrik Lange" userId="0224487d-274b-4d71-863e-9ebf1d158e14" providerId="ADAL" clId="{6A841D6B-C567-4AA5-B78D-7348B4CC7910}" dt="2019-03-06T12:48:24.959" v="6230" actId="13822"/>
          <ac:spMkLst>
            <pc:docMk/>
            <pc:sldMk cId="677557098" sldId="500"/>
            <ac:spMk id="32" creationId="{BBC90671-6FC3-4EBB-BED7-2C480D8996F7}"/>
          </ac:spMkLst>
        </pc:spChg>
        <pc:spChg chg="add mod">
          <ac:chgData name="Henrik Lange" userId="0224487d-274b-4d71-863e-9ebf1d158e14" providerId="ADAL" clId="{6A841D6B-C567-4AA5-B78D-7348B4CC7910}" dt="2019-03-06T12:48:24.959" v="6230" actId="13822"/>
          <ac:spMkLst>
            <pc:docMk/>
            <pc:sldMk cId="677557098" sldId="500"/>
            <ac:spMk id="33" creationId="{144F8BE1-6C43-44D3-A201-7891943945AE}"/>
          </ac:spMkLst>
        </pc:spChg>
        <pc:spChg chg="add mod">
          <ac:chgData name="Henrik Lange" userId="0224487d-274b-4d71-863e-9ebf1d158e14" providerId="ADAL" clId="{6A841D6B-C567-4AA5-B78D-7348B4CC7910}" dt="2019-03-06T12:48:24.959" v="6230" actId="13822"/>
          <ac:spMkLst>
            <pc:docMk/>
            <pc:sldMk cId="677557098" sldId="500"/>
            <ac:spMk id="109" creationId="{1134A828-C44F-4D0B-8188-F33426712FFD}"/>
          </ac:spMkLst>
        </pc:spChg>
        <pc:spChg chg="add mod">
          <ac:chgData name="Henrik Lange" userId="0224487d-274b-4d71-863e-9ebf1d158e14" providerId="ADAL" clId="{6A841D6B-C567-4AA5-B78D-7348B4CC7910}" dt="2019-03-06T12:48:24.959" v="6230" actId="13822"/>
          <ac:spMkLst>
            <pc:docMk/>
            <pc:sldMk cId="677557098" sldId="500"/>
            <ac:spMk id="111" creationId="{09178728-B091-4317-A9B6-10FE58C984E2}"/>
          </ac:spMkLst>
        </pc:spChg>
        <pc:spChg chg="add mod">
          <ac:chgData name="Henrik Lange" userId="0224487d-274b-4d71-863e-9ebf1d158e14" providerId="ADAL" clId="{6A841D6B-C567-4AA5-B78D-7348B4CC7910}" dt="2019-03-06T12:48:24.959" v="6230" actId="13822"/>
          <ac:spMkLst>
            <pc:docMk/>
            <pc:sldMk cId="677557098" sldId="500"/>
            <ac:spMk id="112" creationId="{BC89C914-E197-4FDB-A1EC-2B79738ED8B5}"/>
          </ac:spMkLst>
        </pc:spChg>
        <pc:spChg chg="add mod">
          <ac:chgData name="Henrik Lange" userId="0224487d-274b-4d71-863e-9ebf1d158e14" providerId="ADAL" clId="{6A841D6B-C567-4AA5-B78D-7348B4CC7910}" dt="2019-03-06T12:48:24.959" v="6230" actId="13822"/>
          <ac:spMkLst>
            <pc:docMk/>
            <pc:sldMk cId="677557098" sldId="500"/>
            <ac:spMk id="113" creationId="{DC38454F-257E-4028-8AB9-BD12034F2883}"/>
          </ac:spMkLst>
        </pc:spChg>
        <pc:spChg chg="add del mod">
          <ac:chgData name="Henrik Lange" userId="0224487d-274b-4d71-863e-9ebf1d158e14" providerId="ADAL" clId="{6A841D6B-C567-4AA5-B78D-7348B4CC7910}" dt="2019-03-06T12:18:20.148" v="5775" actId="478"/>
          <ac:spMkLst>
            <pc:docMk/>
            <pc:sldMk cId="677557098" sldId="500"/>
            <ac:spMk id="134" creationId="{60399B53-ECDE-4B57-92E9-7F7C4602C013}"/>
          </ac:spMkLst>
        </pc:spChg>
        <pc:spChg chg="mod">
          <ac:chgData name="Henrik Lange" userId="0224487d-274b-4d71-863e-9ebf1d158e14" providerId="ADAL" clId="{6A841D6B-C567-4AA5-B78D-7348B4CC7910}" dt="2019-03-06T12:18:24.707" v="5791" actId="20577"/>
          <ac:spMkLst>
            <pc:docMk/>
            <pc:sldMk cId="677557098" sldId="500"/>
            <ac:spMk id="5122" creationId="{770228EC-4F71-40B1-BD9D-7349A2EDCB76}"/>
          </ac:spMkLst>
        </pc:spChg>
        <pc:spChg chg="del">
          <ac:chgData name="Henrik Lange" userId="0224487d-274b-4d71-863e-9ebf1d158e14" providerId="ADAL" clId="{6A841D6B-C567-4AA5-B78D-7348B4CC7910}" dt="2019-03-06T12:00:06.047" v="5584" actId="478"/>
          <ac:spMkLst>
            <pc:docMk/>
            <pc:sldMk cId="677557098" sldId="500"/>
            <ac:spMk id="5123" creationId="{800EF323-F9AE-47DC-9344-047D2F9EE26B}"/>
          </ac:spMkLst>
        </pc:spChg>
        <pc:graphicFrameChg chg="del">
          <ac:chgData name="Henrik Lange" userId="0224487d-274b-4d71-863e-9ebf1d158e14" providerId="ADAL" clId="{6A841D6B-C567-4AA5-B78D-7348B4CC7910}" dt="2019-03-06T12:00:04.069" v="5583" actId="478"/>
          <ac:graphicFrameMkLst>
            <pc:docMk/>
            <pc:sldMk cId="677557098" sldId="500"/>
            <ac:graphicFrameMk id="8" creationId="{C0CEAB2F-9903-417B-AF0A-2E784477CF98}"/>
          </ac:graphicFrameMkLst>
        </pc:graphicFrameChg>
        <pc:graphicFrameChg chg="add mod modGraphic">
          <ac:chgData name="Henrik Lange" userId="0224487d-274b-4d71-863e-9ebf1d158e14" providerId="ADAL" clId="{6A841D6B-C567-4AA5-B78D-7348B4CC7910}" dt="2019-03-06T12:49:24.591" v="6237" actId="572"/>
          <ac:graphicFrameMkLst>
            <pc:docMk/>
            <pc:sldMk cId="677557098" sldId="500"/>
            <ac:graphicFrameMk id="37" creationId="{CF7D1BCF-4F63-4582-81FB-002D1DB7E902}"/>
          </ac:graphicFrameMkLst>
        </pc:graphicFrameChg>
        <pc:graphicFrameChg chg="add del mod modGraphic">
          <ac:chgData name="Henrik Lange" userId="0224487d-274b-4d71-863e-9ebf1d158e14" providerId="ADAL" clId="{6A841D6B-C567-4AA5-B78D-7348B4CC7910}" dt="2019-03-06T12:16:17.072" v="5720" actId="478"/>
          <ac:graphicFrameMkLst>
            <pc:docMk/>
            <pc:sldMk cId="677557098" sldId="500"/>
            <ac:graphicFrameMk id="38" creationId="{A4692B70-E779-4602-AC96-DB1E373C6745}"/>
          </ac:graphicFrameMkLst>
        </pc:graphicFrameChg>
        <pc:cxnChg chg="add mod">
          <ac:chgData name="Henrik Lange" userId="0224487d-274b-4d71-863e-9ebf1d158e14" providerId="ADAL" clId="{6A841D6B-C567-4AA5-B78D-7348B4CC7910}" dt="2019-03-06T12:48:24.959" v="6230" actId="13822"/>
          <ac:cxnSpMkLst>
            <pc:docMk/>
            <pc:sldMk cId="677557098" sldId="500"/>
            <ac:cxnSpMk id="13" creationId="{CDE6E5EC-6305-4D2C-9004-C6995A04D44C}"/>
          </ac:cxnSpMkLst>
        </pc:cxnChg>
        <pc:cxnChg chg="add mod">
          <ac:chgData name="Henrik Lange" userId="0224487d-274b-4d71-863e-9ebf1d158e14" providerId="ADAL" clId="{6A841D6B-C567-4AA5-B78D-7348B4CC7910}" dt="2019-03-06T12:48:24.959" v="6230" actId="13822"/>
          <ac:cxnSpMkLst>
            <pc:docMk/>
            <pc:sldMk cId="677557098" sldId="500"/>
            <ac:cxnSpMk id="15" creationId="{587A2FDA-69AB-4FED-8A7F-D3897F94BB07}"/>
          </ac:cxnSpMkLst>
        </pc:cxnChg>
        <pc:cxnChg chg="add mod">
          <ac:chgData name="Henrik Lange" userId="0224487d-274b-4d71-863e-9ebf1d158e14" providerId="ADAL" clId="{6A841D6B-C567-4AA5-B78D-7348B4CC7910}" dt="2019-03-06T12:48:24.959" v="6230" actId="13822"/>
          <ac:cxnSpMkLst>
            <pc:docMk/>
            <pc:sldMk cId="677557098" sldId="500"/>
            <ac:cxnSpMk id="19" creationId="{85E4E235-A632-44E9-A5D8-FF01AAE74CD7}"/>
          </ac:cxnSpMkLst>
        </pc:cxnChg>
        <pc:cxnChg chg="add mod">
          <ac:chgData name="Henrik Lange" userId="0224487d-274b-4d71-863e-9ebf1d158e14" providerId="ADAL" clId="{6A841D6B-C567-4AA5-B78D-7348B4CC7910}" dt="2019-03-06T12:48:24.959" v="6230" actId="13822"/>
          <ac:cxnSpMkLst>
            <pc:docMk/>
            <pc:sldMk cId="677557098" sldId="500"/>
            <ac:cxnSpMk id="23" creationId="{A4D22D9C-5299-4F38-9339-199E26D9D4D3}"/>
          </ac:cxnSpMkLst>
        </pc:cxnChg>
        <pc:cxnChg chg="add mod">
          <ac:chgData name="Henrik Lange" userId="0224487d-274b-4d71-863e-9ebf1d158e14" providerId="ADAL" clId="{6A841D6B-C567-4AA5-B78D-7348B4CC7910}" dt="2019-03-06T12:48:24.959" v="6230" actId="13822"/>
          <ac:cxnSpMkLst>
            <pc:docMk/>
            <pc:sldMk cId="677557098" sldId="500"/>
            <ac:cxnSpMk id="24" creationId="{A13C41D2-33D4-4D7D-A0AA-BB14A22FE463}"/>
          </ac:cxnSpMkLst>
        </pc:cxnChg>
        <pc:cxnChg chg="add mod">
          <ac:chgData name="Henrik Lange" userId="0224487d-274b-4d71-863e-9ebf1d158e14" providerId="ADAL" clId="{6A841D6B-C567-4AA5-B78D-7348B4CC7910}" dt="2019-03-06T12:48:24.959" v="6230" actId="13822"/>
          <ac:cxnSpMkLst>
            <pc:docMk/>
            <pc:sldMk cId="677557098" sldId="500"/>
            <ac:cxnSpMk id="27" creationId="{DEED399A-AFC8-494B-B2DA-D72EE15ADC1C}"/>
          </ac:cxnSpMkLst>
        </pc:cxnChg>
        <pc:cxnChg chg="add del mod">
          <ac:chgData name="Henrik Lange" userId="0224487d-274b-4d71-863e-9ebf1d158e14" providerId="ADAL" clId="{6A841D6B-C567-4AA5-B78D-7348B4CC7910}" dt="2019-03-06T12:14:18.909" v="5661" actId="478"/>
          <ac:cxnSpMkLst>
            <pc:docMk/>
            <pc:sldMk cId="677557098" sldId="500"/>
            <ac:cxnSpMk id="28" creationId="{E7F9F4CB-02E1-403A-B954-A4C14F647C14}"/>
          </ac:cxnSpMkLst>
        </pc:cxnChg>
        <pc:cxnChg chg="add mod">
          <ac:chgData name="Henrik Lange" userId="0224487d-274b-4d71-863e-9ebf1d158e14" providerId="ADAL" clId="{6A841D6B-C567-4AA5-B78D-7348B4CC7910}" dt="2019-03-06T12:48:24.959" v="6230" actId="13822"/>
          <ac:cxnSpMkLst>
            <pc:docMk/>
            <pc:sldMk cId="677557098" sldId="500"/>
            <ac:cxnSpMk id="30" creationId="{B74FD729-2DB4-45E4-8A13-F8B706072F20}"/>
          </ac:cxnSpMkLst>
        </pc:cxnChg>
        <pc:cxnChg chg="add mod">
          <ac:chgData name="Henrik Lange" userId="0224487d-274b-4d71-863e-9ebf1d158e14" providerId="ADAL" clId="{6A841D6B-C567-4AA5-B78D-7348B4CC7910}" dt="2019-03-06T12:48:24.959" v="6230" actId="13822"/>
          <ac:cxnSpMkLst>
            <pc:docMk/>
            <pc:sldMk cId="677557098" sldId="500"/>
            <ac:cxnSpMk id="34" creationId="{04F449A0-A653-4920-8F1F-6492B3EB0EF6}"/>
          </ac:cxnSpMkLst>
        </pc:cxnChg>
        <pc:cxnChg chg="add del mod">
          <ac:chgData name="Henrik Lange" userId="0224487d-274b-4d71-863e-9ebf1d158e14" providerId="ADAL" clId="{6A841D6B-C567-4AA5-B78D-7348B4CC7910}" dt="2019-03-06T12:14:39.172" v="5671" actId="478"/>
          <ac:cxnSpMkLst>
            <pc:docMk/>
            <pc:sldMk cId="677557098" sldId="500"/>
            <ac:cxnSpMk id="35" creationId="{84BF145B-7FDC-4487-813E-F5AD7E0C0DBC}"/>
          </ac:cxnSpMkLst>
        </pc:cxnChg>
        <pc:cxnChg chg="add mod">
          <ac:chgData name="Henrik Lange" userId="0224487d-274b-4d71-863e-9ebf1d158e14" providerId="ADAL" clId="{6A841D6B-C567-4AA5-B78D-7348B4CC7910}" dt="2019-03-06T12:48:24.959" v="6230" actId="13822"/>
          <ac:cxnSpMkLst>
            <pc:docMk/>
            <pc:sldMk cId="677557098" sldId="500"/>
            <ac:cxnSpMk id="36" creationId="{EE6E5D1D-7297-49DC-A242-F59842F48334}"/>
          </ac:cxnSpMkLst>
        </pc:cxnChg>
        <pc:cxnChg chg="add mod">
          <ac:chgData name="Henrik Lange" userId="0224487d-274b-4d71-863e-9ebf1d158e14" providerId="ADAL" clId="{6A841D6B-C567-4AA5-B78D-7348B4CC7910}" dt="2019-03-06T12:48:24.959" v="6230" actId="13822"/>
          <ac:cxnSpMkLst>
            <pc:docMk/>
            <pc:sldMk cId="677557098" sldId="500"/>
            <ac:cxnSpMk id="39" creationId="{3A50F950-9D2B-4ADE-BAC3-36A6BFE944ED}"/>
          </ac:cxnSpMkLst>
        </pc:cxnChg>
        <pc:cxnChg chg="add mod">
          <ac:chgData name="Henrik Lange" userId="0224487d-274b-4d71-863e-9ebf1d158e14" providerId="ADAL" clId="{6A841D6B-C567-4AA5-B78D-7348B4CC7910}" dt="2019-03-06T12:48:24.959" v="6230" actId="13822"/>
          <ac:cxnSpMkLst>
            <pc:docMk/>
            <pc:sldMk cId="677557098" sldId="500"/>
            <ac:cxnSpMk id="73" creationId="{7DAAB048-15E0-4D5A-ADF1-32AF1E85F914}"/>
          </ac:cxnSpMkLst>
        </pc:cxnChg>
        <pc:cxnChg chg="add mod">
          <ac:chgData name="Henrik Lange" userId="0224487d-274b-4d71-863e-9ebf1d158e14" providerId="ADAL" clId="{6A841D6B-C567-4AA5-B78D-7348B4CC7910}" dt="2019-03-06T12:48:24.959" v="6230" actId="13822"/>
          <ac:cxnSpMkLst>
            <pc:docMk/>
            <pc:sldMk cId="677557098" sldId="500"/>
            <ac:cxnSpMk id="76" creationId="{F65B8FB6-FEE5-48CF-9399-C84525B698AD}"/>
          </ac:cxnSpMkLst>
        </pc:cxnChg>
        <pc:cxnChg chg="add mod">
          <ac:chgData name="Henrik Lange" userId="0224487d-274b-4d71-863e-9ebf1d158e14" providerId="ADAL" clId="{6A841D6B-C567-4AA5-B78D-7348B4CC7910}" dt="2019-03-06T12:48:24.959" v="6230" actId="13822"/>
          <ac:cxnSpMkLst>
            <pc:docMk/>
            <pc:sldMk cId="677557098" sldId="500"/>
            <ac:cxnSpMk id="101" creationId="{3C6C7C43-E90B-4462-BFFB-03A0164E82A4}"/>
          </ac:cxnSpMkLst>
        </pc:cxnChg>
        <pc:cxnChg chg="add del mod">
          <ac:chgData name="Henrik Lange" userId="0224487d-274b-4d71-863e-9ebf1d158e14" providerId="ADAL" clId="{6A841D6B-C567-4AA5-B78D-7348B4CC7910}" dt="2019-03-06T12:16:04.785" v="5712" actId="478"/>
          <ac:cxnSpMkLst>
            <pc:docMk/>
            <pc:sldMk cId="677557098" sldId="500"/>
            <ac:cxnSpMk id="102" creationId="{F9D7200A-536A-4EE9-A4B7-C53C051A5755}"/>
          </ac:cxnSpMkLst>
        </pc:cxnChg>
        <pc:cxnChg chg="add mod">
          <ac:chgData name="Henrik Lange" userId="0224487d-274b-4d71-863e-9ebf1d158e14" providerId="ADAL" clId="{6A841D6B-C567-4AA5-B78D-7348B4CC7910}" dt="2019-03-06T12:48:24.959" v="6230" actId="13822"/>
          <ac:cxnSpMkLst>
            <pc:docMk/>
            <pc:sldMk cId="677557098" sldId="500"/>
            <ac:cxnSpMk id="115" creationId="{4F99C29A-020A-41F4-8E33-E5D00E2747AA}"/>
          </ac:cxnSpMkLst>
        </pc:cxnChg>
        <pc:cxnChg chg="add mod">
          <ac:chgData name="Henrik Lange" userId="0224487d-274b-4d71-863e-9ebf1d158e14" providerId="ADAL" clId="{6A841D6B-C567-4AA5-B78D-7348B4CC7910}" dt="2019-03-06T12:48:24.959" v="6230" actId="13822"/>
          <ac:cxnSpMkLst>
            <pc:docMk/>
            <pc:sldMk cId="677557098" sldId="500"/>
            <ac:cxnSpMk id="118" creationId="{B3EB9C98-73A3-41A2-A9F5-32FDCE323138}"/>
          </ac:cxnSpMkLst>
        </pc:cxnChg>
        <pc:cxnChg chg="add mod">
          <ac:chgData name="Henrik Lange" userId="0224487d-274b-4d71-863e-9ebf1d158e14" providerId="ADAL" clId="{6A841D6B-C567-4AA5-B78D-7348B4CC7910}" dt="2019-03-06T12:48:24.959" v="6230" actId="13822"/>
          <ac:cxnSpMkLst>
            <pc:docMk/>
            <pc:sldMk cId="677557098" sldId="500"/>
            <ac:cxnSpMk id="119" creationId="{FCE4486F-D57C-466D-84C7-FE7EFA7F10C2}"/>
          </ac:cxnSpMkLst>
        </pc:cxnChg>
        <pc:cxnChg chg="add mod">
          <ac:chgData name="Henrik Lange" userId="0224487d-274b-4d71-863e-9ebf1d158e14" providerId="ADAL" clId="{6A841D6B-C567-4AA5-B78D-7348B4CC7910}" dt="2019-03-06T12:48:24.959" v="6230" actId="13822"/>
          <ac:cxnSpMkLst>
            <pc:docMk/>
            <pc:sldMk cId="677557098" sldId="500"/>
            <ac:cxnSpMk id="121" creationId="{4574ADC3-F348-4E3B-A439-B6CB2B058A85}"/>
          </ac:cxnSpMkLst>
        </pc:cxnChg>
        <pc:cxnChg chg="add mod">
          <ac:chgData name="Henrik Lange" userId="0224487d-274b-4d71-863e-9ebf1d158e14" providerId="ADAL" clId="{6A841D6B-C567-4AA5-B78D-7348B4CC7910}" dt="2019-03-06T12:48:24.959" v="6230" actId="13822"/>
          <ac:cxnSpMkLst>
            <pc:docMk/>
            <pc:sldMk cId="677557098" sldId="500"/>
            <ac:cxnSpMk id="122" creationId="{E42C7727-6273-4571-9367-F2965DA9E1C7}"/>
          </ac:cxnSpMkLst>
        </pc:cxnChg>
        <pc:cxnChg chg="add mod">
          <ac:chgData name="Henrik Lange" userId="0224487d-274b-4d71-863e-9ebf1d158e14" providerId="ADAL" clId="{6A841D6B-C567-4AA5-B78D-7348B4CC7910}" dt="2019-03-06T12:48:24.959" v="6230" actId="13822"/>
          <ac:cxnSpMkLst>
            <pc:docMk/>
            <pc:sldMk cId="677557098" sldId="500"/>
            <ac:cxnSpMk id="132" creationId="{003CE71A-942B-4CF8-9DC9-F62A83CC451D}"/>
          </ac:cxnSpMkLst>
        </pc:cxnChg>
      </pc:sldChg>
      <pc:sldChg chg="addSp delSp modSp add">
        <pc:chgData name="Henrik Lange" userId="0224487d-274b-4d71-863e-9ebf1d158e14" providerId="ADAL" clId="{6A841D6B-C567-4AA5-B78D-7348B4CC7910}" dt="2019-03-06T12:20:51.450" v="5841" actId="20577"/>
        <pc:sldMkLst>
          <pc:docMk/>
          <pc:sldMk cId="1937657969" sldId="501"/>
        </pc:sldMkLst>
        <pc:spChg chg="del">
          <ac:chgData name="Henrik Lange" userId="0224487d-274b-4d71-863e-9ebf1d158e14" providerId="ADAL" clId="{6A841D6B-C567-4AA5-B78D-7348B4CC7910}" dt="2019-03-06T12:19:19.577" v="5811" actId="478"/>
          <ac:spMkLst>
            <pc:docMk/>
            <pc:sldMk cId="1937657969" sldId="501"/>
            <ac:spMk id="2" creationId="{425DC6E2-0061-4E0F-8E47-AA611E90FE11}"/>
          </ac:spMkLst>
        </pc:spChg>
        <pc:spChg chg="del">
          <ac:chgData name="Henrik Lange" userId="0224487d-274b-4d71-863e-9ebf1d158e14" providerId="ADAL" clId="{6A841D6B-C567-4AA5-B78D-7348B4CC7910}" dt="2019-03-06T12:20:09.192" v="5825" actId="478"/>
          <ac:spMkLst>
            <pc:docMk/>
            <pc:sldMk cId="1937657969" sldId="501"/>
            <ac:spMk id="12" creationId="{CFD3F756-F302-405D-AFE1-621FB892BF21}"/>
          </ac:spMkLst>
        </pc:spChg>
        <pc:spChg chg="del">
          <ac:chgData name="Henrik Lange" userId="0224487d-274b-4d71-863e-9ebf1d158e14" providerId="ADAL" clId="{6A841D6B-C567-4AA5-B78D-7348B4CC7910}" dt="2019-03-06T12:20:09.192" v="5825" actId="478"/>
          <ac:spMkLst>
            <pc:docMk/>
            <pc:sldMk cId="1937657969" sldId="501"/>
            <ac:spMk id="13" creationId="{8B5124C1-93F4-42E6-AB3D-1FC8CC4E1850}"/>
          </ac:spMkLst>
        </pc:spChg>
        <pc:spChg chg="del">
          <ac:chgData name="Henrik Lange" userId="0224487d-274b-4d71-863e-9ebf1d158e14" providerId="ADAL" clId="{6A841D6B-C567-4AA5-B78D-7348B4CC7910}" dt="2019-03-06T12:20:09.192" v="5825" actId="478"/>
          <ac:spMkLst>
            <pc:docMk/>
            <pc:sldMk cId="1937657969" sldId="501"/>
            <ac:spMk id="14" creationId="{2DF9BFB6-6FCA-4441-AFC8-F7BB38E305DF}"/>
          </ac:spMkLst>
        </pc:spChg>
        <pc:spChg chg="del">
          <ac:chgData name="Henrik Lange" userId="0224487d-274b-4d71-863e-9ebf1d158e14" providerId="ADAL" clId="{6A841D6B-C567-4AA5-B78D-7348B4CC7910}" dt="2019-03-06T12:20:09.192" v="5825" actId="478"/>
          <ac:spMkLst>
            <pc:docMk/>
            <pc:sldMk cId="1937657969" sldId="501"/>
            <ac:spMk id="15" creationId="{3B02EC0E-4447-4327-A577-65C139F536BD}"/>
          </ac:spMkLst>
        </pc:spChg>
        <pc:spChg chg="del">
          <ac:chgData name="Henrik Lange" userId="0224487d-274b-4d71-863e-9ebf1d158e14" providerId="ADAL" clId="{6A841D6B-C567-4AA5-B78D-7348B4CC7910}" dt="2019-03-06T12:20:09.192" v="5825" actId="478"/>
          <ac:spMkLst>
            <pc:docMk/>
            <pc:sldMk cId="1937657969" sldId="501"/>
            <ac:spMk id="16" creationId="{2D421361-29A2-4DC9-A3BD-B40FCEA56C61}"/>
          </ac:spMkLst>
        </pc:spChg>
        <pc:spChg chg="del">
          <ac:chgData name="Henrik Lange" userId="0224487d-274b-4d71-863e-9ebf1d158e14" providerId="ADAL" clId="{6A841D6B-C567-4AA5-B78D-7348B4CC7910}" dt="2019-03-06T12:20:09.192" v="5825" actId="478"/>
          <ac:spMkLst>
            <pc:docMk/>
            <pc:sldMk cId="1937657969" sldId="501"/>
            <ac:spMk id="17" creationId="{F3641223-B3C6-4295-ABA3-18F6FB2B250A}"/>
          </ac:spMkLst>
        </pc:spChg>
        <pc:spChg chg="del">
          <ac:chgData name="Henrik Lange" userId="0224487d-274b-4d71-863e-9ebf1d158e14" providerId="ADAL" clId="{6A841D6B-C567-4AA5-B78D-7348B4CC7910}" dt="2019-03-06T12:20:09.192" v="5825" actId="478"/>
          <ac:spMkLst>
            <pc:docMk/>
            <pc:sldMk cId="1937657969" sldId="501"/>
            <ac:spMk id="18" creationId="{31F91A13-6C94-4966-9892-712387B283FE}"/>
          </ac:spMkLst>
        </pc:spChg>
        <pc:spChg chg="del">
          <ac:chgData name="Henrik Lange" userId="0224487d-274b-4d71-863e-9ebf1d158e14" providerId="ADAL" clId="{6A841D6B-C567-4AA5-B78D-7348B4CC7910}" dt="2019-03-06T12:20:09.192" v="5825" actId="478"/>
          <ac:spMkLst>
            <pc:docMk/>
            <pc:sldMk cId="1937657969" sldId="501"/>
            <ac:spMk id="19" creationId="{B5D541D8-EE0B-4011-88D4-FDC4521ECE78}"/>
          </ac:spMkLst>
        </pc:spChg>
        <pc:spChg chg="del">
          <ac:chgData name="Henrik Lange" userId="0224487d-274b-4d71-863e-9ebf1d158e14" providerId="ADAL" clId="{6A841D6B-C567-4AA5-B78D-7348B4CC7910}" dt="2019-03-06T12:20:09.192" v="5825" actId="478"/>
          <ac:spMkLst>
            <pc:docMk/>
            <pc:sldMk cId="1937657969" sldId="501"/>
            <ac:spMk id="20" creationId="{A177FE51-D777-4538-A610-5DCD25C82766}"/>
          </ac:spMkLst>
        </pc:spChg>
        <pc:spChg chg="del">
          <ac:chgData name="Henrik Lange" userId="0224487d-274b-4d71-863e-9ebf1d158e14" providerId="ADAL" clId="{6A841D6B-C567-4AA5-B78D-7348B4CC7910}" dt="2019-03-06T12:20:09.192" v="5825" actId="478"/>
          <ac:spMkLst>
            <pc:docMk/>
            <pc:sldMk cId="1937657969" sldId="501"/>
            <ac:spMk id="21" creationId="{51A0CFD1-BE46-45A0-8579-19F883752F25}"/>
          </ac:spMkLst>
        </pc:spChg>
        <pc:spChg chg="del">
          <ac:chgData name="Henrik Lange" userId="0224487d-274b-4d71-863e-9ebf1d158e14" providerId="ADAL" clId="{6A841D6B-C567-4AA5-B78D-7348B4CC7910}" dt="2019-03-06T12:20:09.192" v="5825" actId="478"/>
          <ac:spMkLst>
            <pc:docMk/>
            <pc:sldMk cId="1937657969" sldId="501"/>
            <ac:spMk id="22" creationId="{99058A30-82C7-439E-B0DF-D499BB6EE24D}"/>
          </ac:spMkLst>
        </pc:spChg>
        <pc:spChg chg="del">
          <ac:chgData name="Henrik Lange" userId="0224487d-274b-4d71-863e-9ebf1d158e14" providerId="ADAL" clId="{6A841D6B-C567-4AA5-B78D-7348B4CC7910}" dt="2019-03-06T12:20:09.192" v="5825" actId="478"/>
          <ac:spMkLst>
            <pc:docMk/>
            <pc:sldMk cId="1937657969" sldId="501"/>
            <ac:spMk id="23" creationId="{2A042C7C-1B79-49F4-8D01-A5D170974035}"/>
          </ac:spMkLst>
        </pc:spChg>
        <pc:spChg chg="del">
          <ac:chgData name="Henrik Lange" userId="0224487d-274b-4d71-863e-9ebf1d158e14" providerId="ADAL" clId="{6A841D6B-C567-4AA5-B78D-7348B4CC7910}" dt="2019-03-06T12:20:09.192" v="5825" actId="478"/>
          <ac:spMkLst>
            <pc:docMk/>
            <pc:sldMk cId="1937657969" sldId="501"/>
            <ac:spMk id="24" creationId="{FA588BAA-425F-465D-BE6C-90DAFB5A23F7}"/>
          </ac:spMkLst>
        </pc:spChg>
        <pc:spChg chg="del">
          <ac:chgData name="Henrik Lange" userId="0224487d-274b-4d71-863e-9ebf1d158e14" providerId="ADAL" clId="{6A841D6B-C567-4AA5-B78D-7348B4CC7910}" dt="2019-03-06T12:20:09.192" v="5825" actId="478"/>
          <ac:spMkLst>
            <pc:docMk/>
            <pc:sldMk cId="1937657969" sldId="501"/>
            <ac:spMk id="25" creationId="{EF2B3CDE-3CFF-4A8A-B246-D077C1672813}"/>
          </ac:spMkLst>
        </pc:spChg>
        <pc:spChg chg="del">
          <ac:chgData name="Henrik Lange" userId="0224487d-274b-4d71-863e-9ebf1d158e14" providerId="ADAL" clId="{6A841D6B-C567-4AA5-B78D-7348B4CC7910}" dt="2019-03-06T12:20:09.192" v="5825" actId="478"/>
          <ac:spMkLst>
            <pc:docMk/>
            <pc:sldMk cId="1937657969" sldId="501"/>
            <ac:spMk id="26" creationId="{D7A0A35B-B357-4F1A-953B-D55D00D36FFF}"/>
          </ac:spMkLst>
        </pc:spChg>
        <pc:spChg chg="del">
          <ac:chgData name="Henrik Lange" userId="0224487d-274b-4d71-863e-9ebf1d158e14" providerId="ADAL" clId="{6A841D6B-C567-4AA5-B78D-7348B4CC7910}" dt="2019-03-06T12:20:09.192" v="5825" actId="478"/>
          <ac:spMkLst>
            <pc:docMk/>
            <pc:sldMk cId="1937657969" sldId="501"/>
            <ac:spMk id="27" creationId="{0C43FDC2-8408-4056-8A35-22A2FDB38D37}"/>
          </ac:spMkLst>
        </pc:spChg>
        <pc:spChg chg="del">
          <ac:chgData name="Henrik Lange" userId="0224487d-274b-4d71-863e-9ebf1d158e14" providerId="ADAL" clId="{6A841D6B-C567-4AA5-B78D-7348B4CC7910}" dt="2019-03-06T12:20:09.192" v="5825" actId="478"/>
          <ac:spMkLst>
            <pc:docMk/>
            <pc:sldMk cId="1937657969" sldId="501"/>
            <ac:spMk id="28" creationId="{73518B28-613F-4946-A071-9F84403DCD9A}"/>
          </ac:spMkLst>
        </pc:spChg>
        <pc:spChg chg="del">
          <ac:chgData name="Henrik Lange" userId="0224487d-274b-4d71-863e-9ebf1d158e14" providerId="ADAL" clId="{6A841D6B-C567-4AA5-B78D-7348B4CC7910}" dt="2019-03-06T12:20:09.192" v="5825" actId="478"/>
          <ac:spMkLst>
            <pc:docMk/>
            <pc:sldMk cId="1937657969" sldId="501"/>
            <ac:spMk id="32" creationId="{C9C52862-6896-4DE2-B48F-04CBDA240BC6}"/>
          </ac:spMkLst>
        </pc:spChg>
        <pc:spChg chg="del">
          <ac:chgData name="Henrik Lange" userId="0224487d-274b-4d71-863e-9ebf1d158e14" providerId="ADAL" clId="{6A841D6B-C567-4AA5-B78D-7348B4CC7910}" dt="2019-03-06T12:20:09.192" v="5825" actId="478"/>
          <ac:spMkLst>
            <pc:docMk/>
            <pc:sldMk cId="1937657969" sldId="501"/>
            <ac:spMk id="35" creationId="{64AA41CF-0B7B-455E-971C-63EF930CBB58}"/>
          </ac:spMkLst>
        </pc:spChg>
        <pc:spChg chg="del">
          <ac:chgData name="Henrik Lange" userId="0224487d-274b-4d71-863e-9ebf1d158e14" providerId="ADAL" clId="{6A841D6B-C567-4AA5-B78D-7348B4CC7910}" dt="2019-03-06T12:20:09.192" v="5825" actId="478"/>
          <ac:spMkLst>
            <pc:docMk/>
            <pc:sldMk cId="1937657969" sldId="501"/>
            <ac:spMk id="40" creationId="{01BE8E1F-C099-470E-9E4C-F55259E2CB91}"/>
          </ac:spMkLst>
        </pc:spChg>
        <pc:spChg chg="del">
          <ac:chgData name="Henrik Lange" userId="0224487d-274b-4d71-863e-9ebf1d158e14" providerId="ADAL" clId="{6A841D6B-C567-4AA5-B78D-7348B4CC7910}" dt="2019-03-06T12:20:09.192" v="5825" actId="478"/>
          <ac:spMkLst>
            <pc:docMk/>
            <pc:sldMk cId="1937657969" sldId="501"/>
            <ac:spMk id="41" creationId="{71A87C6B-3FC2-44EA-8BF4-99CF15E1D772}"/>
          </ac:spMkLst>
        </pc:spChg>
        <pc:spChg chg="del">
          <ac:chgData name="Henrik Lange" userId="0224487d-274b-4d71-863e-9ebf1d158e14" providerId="ADAL" clId="{6A841D6B-C567-4AA5-B78D-7348B4CC7910}" dt="2019-03-06T12:20:09.192" v="5825" actId="478"/>
          <ac:spMkLst>
            <pc:docMk/>
            <pc:sldMk cId="1937657969" sldId="501"/>
            <ac:spMk id="42" creationId="{73FC3872-56C9-473A-A299-4AAB786D437F}"/>
          </ac:spMkLst>
        </pc:spChg>
        <pc:spChg chg="del">
          <ac:chgData name="Henrik Lange" userId="0224487d-274b-4d71-863e-9ebf1d158e14" providerId="ADAL" clId="{6A841D6B-C567-4AA5-B78D-7348B4CC7910}" dt="2019-03-06T12:20:09.192" v="5825" actId="478"/>
          <ac:spMkLst>
            <pc:docMk/>
            <pc:sldMk cId="1937657969" sldId="501"/>
            <ac:spMk id="60" creationId="{7D30BF8D-A8BB-4980-BCE3-D47DAF46A7A2}"/>
          </ac:spMkLst>
        </pc:spChg>
        <pc:spChg chg="del">
          <ac:chgData name="Henrik Lange" userId="0224487d-274b-4d71-863e-9ebf1d158e14" providerId="ADAL" clId="{6A841D6B-C567-4AA5-B78D-7348B4CC7910}" dt="2019-03-06T12:20:09.192" v="5825" actId="478"/>
          <ac:spMkLst>
            <pc:docMk/>
            <pc:sldMk cId="1937657969" sldId="501"/>
            <ac:spMk id="62" creationId="{48BA5449-5120-44A7-852D-94A9D42274DA}"/>
          </ac:spMkLst>
        </pc:spChg>
        <pc:spChg chg="del">
          <ac:chgData name="Henrik Lange" userId="0224487d-274b-4d71-863e-9ebf1d158e14" providerId="ADAL" clId="{6A841D6B-C567-4AA5-B78D-7348B4CC7910}" dt="2019-03-06T12:20:09.192" v="5825" actId="478"/>
          <ac:spMkLst>
            <pc:docMk/>
            <pc:sldMk cId="1937657969" sldId="501"/>
            <ac:spMk id="63" creationId="{BFB671E9-A06C-4D26-A645-F81AFF1C4C15}"/>
          </ac:spMkLst>
        </pc:spChg>
        <pc:spChg chg="del">
          <ac:chgData name="Henrik Lange" userId="0224487d-274b-4d71-863e-9ebf1d158e14" providerId="ADAL" clId="{6A841D6B-C567-4AA5-B78D-7348B4CC7910}" dt="2019-03-06T12:20:09.192" v="5825" actId="478"/>
          <ac:spMkLst>
            <pc:docMk/>
            <pc:sldMk cId="1937657969" sldId="501"/>
            <ac:spMk id="65" creationId="{E35D3A73-9D05-4E5B-B5C6-FD1C91B5E8F6}"/>
          </ac:spMkLst>
        </pc:spChg>
        <pc:spChg chg="mod">
          <ac:chgData name="Henrik Lange" userId="0224487d-274b-4d71-863e-9ebf1d158e14" providerId="ADAL" clId="{6A841D6B-C567-4AA5-B78D-7348B4CC7910}" dt="2019-03-06T12:20:51.450" v="5841" actId="20577"/>
          <ac:spMkLst>
            <pc:docMk/>
            <pc:sldMk cId="1937657969" sldId="501"/>
            <ac:spMk id="5122" creationId="{770228EC-4F71-40B1-BD9D-7349A2EDCB76}"/>
          </ac:spMkLst>
        </pc:spChg>
        <pc:graphicFrameChg chg="add mod modGraphic">
          <ac:chgData name="Henrik Lange" userId="0224487d-274b-4d71-863e-9ebf1d158e14" providerId="ADAL" clId="{6A841D6B-C567-4AA5-B78D-7348B4CC7910}" dt="2019-03-06T12:20:44.146" v="5833" actId="1076"/>
          <ac:graphicFrameMkLst>
            <pc:docMk/>
            <pc:sldMk cId="1937657969" sldId="501"/>
            <ac:graphicFrameMk id="43" creationId="{68E46A20-321C-45E0-A0AE-7F6916BA00C1}"/>
          </ac:graphicFrameMkLst>
        </pc:graphicFrameChg>
        <pc:cxnChg chg="del mod">
          <ac:chgData name="Henrik Lange" userId="0224487d-274b-4d71-863e-9ebf1d158e14" providerId="ADAL" clId="{6A841D6B-C567-4AA5-B78D-7348B4CC7910}" dt="2019-03-06T12:20:09.192" v="5825" actId="478"/>
          <ac:cxnSpMkLst>
            <pc:docMk/>
            <pc:sldMk cId="1937657969" sldId="501"/>
            <ac:cxnSpMk id="30" creationId="{97138AD7-7B5A-4F1F-82AB-1AE2145712E9}"/>
          </ac:cxnSpMkLst>
        </pc:cxnChg>
        <pc:cxnChg chg="del mod">
          <ac:chgData name="Henrik Lange" userId="0224487d-274b-4d71-863e-9ebf1d158e14" providerId="ADAL" clId="{6A841D6B-C567-4AA5-B78D-7348B4CC7910}" dt="2019-03-06T12:20:09.192" v="5825" actId="478"/>
          <ac:cxnSpMkLst>
            <pc:docMk/>
            <pc:sldMk cId="1937657969" sldId="501"/>
            <ac:cxnSpMk id="31" creationId="{4C854A64-BE00-4E11-B9D3-BC02B8E4D6E3}"/>
          </ac:cxnSpMkLst>
        </pc:cxnChg>
        <pc:cxnChg chg="del mod">
          <ac:chgData name="Henrik Lange" userId="0224487d-274b-4d71-863e-9ebf1d158e14" providerId="ADAL" clId="{6A841D6B-C567-4AA5-B78D-7348B4CC7910}" dt="2019-03-06T12:20:09.192" v="5825" actId="478"/>
          <ac:cxnSpMkLst>
            <pc:docMk/>
            <pc:sldMk cId="1937657969" sldId="501"/>
            <ac:cxnSpMk id="34" creationId="{611E12ED-4FE1-4264-AD37-38F6293804DF}"/>
          </ac:cxnSpMkLst>
        </pc:cxnChg>
        <pc:cxnChg chg="del mod">
          <ac:chgData name="Henrik Lange" userId="0224487d-274b-4d71-863e-9ebf1d158e14" providerId="ADAL" clId="{6A841D6B-C567-4AA5-B78D-7348B4CC7910}" dt="2019-03-06T12:20:09.192" v="5825" actId="478"/>
          <ac:cxnSpMkLst>
            <pc:docMk/>
            <pc:sldMk cId="1937657969" sldId="501"/>
            <ac:cxnSpMk id="38" creationId="{66FD026D-7D0F-4B56-B27E-CA68751496FA}"/>
          </ac:cxnSpMkLst>
        </pc:cxnChg>
        <pc:cxnChg chg="del mod">
          <ac:chgData name="Henrik Lange" userId="0224487d-274b-4d71-863e-9ebf1d158e14" providerId="ADAL" clId="{6A841D6B-C567-4AA5-B78D-7348B4CC7910}" dt="2019-03-06T12:20:09.192" v="5825" actId="478"/>
          <ac:cxnSpMkLst>
            <pc:docMk/>
            <pc:sldMk cId="1937657969" sldId="501"/>
            <ac:cxnSpMk id="39" creationId="{D3BA60A3-DE6D-4405-8C0C-26D2EF10D4DC}"/>
          </ac:cxnSpMkLst>
        </pc:cxnChg>
        <pc:cxnChg chg="del mod">
          <ac:chgData name="Henrik Lange" userId="0224487d-274b-4d71-863e-9ebf1d158e14" providerId="ADAL" clId="{6A841D6B-C567-4AA5-B78D-7348B4CC7910}" dt="2019-03-06T12:20:09.192" v="5825" actId="478"/>
          <ac:cxnSpMkLst>
            <pc:docMk/>
            <pc:sldMk cId="1937657969" sldId="501"/>
            <ac:cxnSpMk id="46" creationId="{56AA798B-DAFE-4223-B963-2AF116DD2CF3}"/>
          </ac:cxnSpMkLst>
        </pc:cxnChg>
        <pc:cxnChg chg="del">
          <ac:chgData name="Henrik Lange" userId="0224487d-274b-4d71-863e-9ebf1d158e14" providerId="ADAL" clId="{6A841D6B-C567-4AA5-B78D-7348B4CC7910}" dt="2019-03-06T12:20:09.192" v="5825" actId="478"/>
          <ac:cxnSpMkLst>
            <pc:docMk/>
            <pc:sldMk cId="1937657969" sldId="501"/>
            <ac:cxnSpMk id="69" creationId="{859B13B9-4F28-43CB-8E15-B1F525EC0A2B}"/>
          </ac:cxnSpMkLst>
        </pc:cxnChg>
        <pc:cxnChg chg="del">
          <ac:chgData name="Henrik Lange" userId="0224487d-274b-4d71-863e-9ebf1d158e14" providerId="ADAL" clId="{6A841D6B-C567-4AA5-B78D-7348B4CC7910}" dt="2019-03-06T12:20:09.192" v="5825" actId="478"/>
          <ac:cxnSpMkLst>
            <pc:docMk/>
            <pc:sldMk cId="1937657969" sldId="501"/>
            <ac:cxnSpMk id="70" creationId="{FC34A6A0-5C06-4DFB-9F61-A65C33891630}"/>
          </ac:cxnSpMkLst>
        </pc:cxnChg>
      </pc:sldChg>
      <pc:sldChg chg="modSp add ord">
        <pc:chgData name="Henrik Lange" userId="0224487d-274b-4d71-863e-9ebf1d158e14" providerId="ADAL" clId="{6A841D6B-C567-4AA5-B78D-7348B4CC7910}" dt="2019-03-06T12:21:07.480" v="5856" actId="20577"/>
        <pc:sldMkLst>
          <pc:docMk/>
          <pc:sldMk cId="1650591863" sldId="502"/>
        </pc:sldMkLst>
        <pc:spChg chg="mod">
          <ac:chgData name="Henrik Lange" userId="0224487d-274b-4d71-863e-9ebf1d158e14" providerId="ADAL" clId="{6A841D6B-C567-4AA5-B78D-7348B4CC7910}" dt="2019-03-06T12:21:07.480" v="5856" actId="20577"/>
          <ac:spMkLst>
            <pc:docMk/>
            <pc:sldMk cId="1650591863" sldId="502"/>
            <ac:spMk id="5122" creationId="{770228EC-4F71-40B1-BD9D-7349A2EDCB76}"/>
          </ac:spMkLst>
        </pc:spChg>
      </pc:sldChg>
      <pc:sldChg chg="addSp delSp modSp add">
        <pc:chgData name="Henrik Lange" userId="0224487d-274b-4d71-863e-9ebf1d158e14" providerId="ADAL" clId="{6A841D6B-C567-4AA5-B78D-7348B4CC7910}" dt="2019-03-06T13:53:31.930" v="7389" actId="478"/>
        <pc:sldMkLst>
          <pc:docMk/>
          <pc:sldMk cId="3607578725" sldId="504"/>
        </pc:sldMkLst>
        <pc:spChg chg="add del mod">
          <ac:chgData name="Henrik Lange" userId="0224487d-274b-4d71-863e-9ebf1d158e14" providerId="ADAL" clId="{6A841D6B-C567-4AA5-B78D-7348B4CC7910}" dt="2019-03-06T13:53:31.930" v="7389" actId="478"/>
          <ac:spMkLst>
            <pc:docMk/>
            <pc:sldMk cId="3607578725" sldId="504"/>
            <ac:spMk id="4" creationId="{0CFAF76F-1B6B-414E-B1B8-354F0B41CDB1}"/>
          </ac:spMkLst>
        </pc:spChg>
        <pc:spChg chg="mod">
          <ac:chgData name="Henrik Lange" userId="0224487d-274b-4d71-863e-9ebf1d158e14" providerId="ADAL" clId="{6A841D6B-C567-4AA5-B78D-7348B4CC7910}" dt="2019-03-06T13:53:18.995" v="7387" actId="20577"/>
          <ac:spMkLst>
            <pc:docMk/>
            <pc:sldMk cId="3607578725" sldId="504"/>
            <ac:spMk id="5122" creationId="{770228EC-4F71-40B1-BD9D-7349A2EDCB76}"/>
          </ac:spMkLst>
        </pc:spChg>
        <pc:spChg chg="del">
          <ac:chgData name="Henrik Lange" userId="0224487d-274b-4d71-863e-9ebf1d158e14" providerId="ADAL" clId="{6A841D6B-C567-4AA5-B78D-7348B4CC7910}" dt="2019-03-06T13:53:28.261" v="7388" actId="478"/>
          <ac:spMkLst>
            <pc:docMk/>
            <pc:sldMk cId="3607578725" sldId="504"/>
            <ac:spMk id="5123" creationId="{800EF323-F9AE-47DC-9344-047D2F9EE26B}"/>
          </ac:spMkLst>
        </pc:spChg>
      </pc:sldChg>
      <pc:sldChg chg="modSp add del ord">
        <pc:chgData name="Henrik Lange" userId="0224487d-274b-4d71-863e-9ebf1d158e14" providerId="ADAL" clId="{6A841D6B-C567-4AA5-B78D-7348B4CC7910}" dt="2019-03-07T15:41:31.880" v="15483" actId="2696"/>
        <pc:sldMkLst>
          <pc:docMk/>
          <pc:sldMk cId="3134379144" sldId="505"/>
        </pc:sldMkLst>
        <pc:spChg chg="mod">
          <ac:chgData name="Henrik Lange" userId="0224487d-274b-4d71-863e-9ebf1d158e14" providerId="ADAL" clId="{6A841D6B-C567-4AA5-B78D-7348B4CC7910}" dt="2019-03-07T15:35:41.878" v="15402" actId="20577"/>
          <ac:spMkLst>
            <pc:docMk/>
            <pc:sldMk cId="3134379144" sldId="505"/>
            <ac:spMk id="5122" creationId="{770228EC-4F71-40B1-BD9D-7349A2EDCB76}"/>
          </ac:spMkLst>
        </pc:spChg>
        <pc:spChg chg="mod">
          <ac:chgData name="Henrik Lange" userId="0224487d-274b-4d71-863e-9ebf1d158e14" providerId="ADAL" clId="{6A841D6B-C567-4AA5-B78D-7348B4CC7910}" dt="2019-03-07T15:36:06.700" v="15468" actId="6549"/>
          <ac:spMkLst>
            <pc:docMk/>
            <pc:sldMk cId="3134379144" sldId="505"/>
            <ac:spMk id="5123" creationId="{800EF323-F9AE-47DC-9344-047D2F9EE26B}"/>
          </ac:spMkLst>
        </pc:spChg>
      </pc:sldChg>
      <pc:sldChg chg="addSp modSp add">
        <pc:chgData name="Henrik Lange" userId="0224487d-274b-4d71-863e-9ebf1d158e14" providerId="ADAL" clId="{6A841D6B-C567-4AA5-B78D-7348B4CC7910}" dt="2019-03-07T09:08:49.733" v="10870" actId="1036"/>
        <pc:sldMkLst>
          <pc:docMk/>
          <pc:sldMk cId="2534883290" sldId="506"/>
        </pc:sldMkLst>
        <pc:spChg chg="add mod">
          <ac:chgData name="Henrik Lange" userId="0224487d-274b-4d71-863e-9ebf1d158e14" providerId="ADAL" clId="{6A841D6B-C567-4AA5-B78D-7348B4CC7910}" dt="2019-03-07T09:01:42.408" v="10759" actId="20577"/>
          <ac:spMkLst>
            <pc:docMk/>
            <pc:sldMk cId="2534883290" sldId="506"/>
            <ac:spMk id="7" creationId="{36E57D4B-5DCB-4AA7-A54F-DEFE16F8DB70}"/>
          </ac:spMkLst>
        </pc:spChg>
        <pc:spChg chg="add mod">
          <ac:chgData name="Henrik Lange" userId="0224487d-274b-4d71-863e-9ebf1d158e14" providerId="ADAL" clId="{6A841D6B-C567-4AA5-B78D-7348B4CC7910}" dt="2019-03-07T09:00:37.950" v="10658" actId="20577"/>
          <ac:spMkLst>
            <pc:docMk/>
            <pc:sldMk cId="2534883290" sldId="506"/>
            <ac:spMk id="8" creationId="{3B79E982-70C6-4BC3-9751-36274353FBDF}"/>
          </ac:spMkLst>
        </pc:spChg>
        <pc:spChg chg="add mod">
          <ac:chgData name="Henrik Lange" userId="0224487d-274b-4d71-863e-9ebf1d158e14" providerId="ADAL" clId="{6A841D6B-C567-4AA5-B78D-7348B4CC7910}" dt="2019-03-07T09:00:52.205" v="10693" actId="20577"/>
          <ac:spMkLst>
            <pc:docMk/>
            <pc:sldMk cId="2534883290" sldId="506"/>
            <ac:spMk id="9" creationId="{E0639E97-6A40-4A94-81DE-E63CA7F472A7}"/>
          </ac:spMkLst>
        </pc:spChg>
        <pc:spChg chg="add mod">
          <ac:chgData name="Henrik Lange" userId="0224487d-274b-4d71-863e-9ebf1d158e14" providerId="ADAL" clId="{6A841D6B-C567-4AA5-B78D-7348B4CC7910}" dt="2019-03-07T09:01:13.441" v="10730" actId="20577"/>
          <ac:spMkLst>
            <pc:docMk/>
            <pc:sldMk cId="2534883290" sldId="506"/>
            <ac:spMk id="10" creationId="{DCC2FBF9-421D-4091-9932-A8E9DD7A6CE6}"/>
          </ac:spMkLst>
        </pc:spChg>
        <pc:spChg chg="add mod">
          <ac:chgData name="Henrik Lange" userId="0224487d-274b-4d71-863e-9ebf1d158e14" providerId="ADAL" clId="{6A841D6B-C567-4AA5-B78D-7348B4CC7910}" dt="2019-03-07T09:02:05.341" v="10762" actId="1076"/>
          <ac:spMkLst>
            <pc:docMk/>
            <pc:sldMk cId="2534883290" sldId="506"/>
            <ac:spMk id="29" creationId="{B6D6B91E-3505-41C4-89FE-8FA2B59A162B}"/>
          </ac:spMkLst>
        </pc:spChg>
        <pc:spChg chg="add mod">
          <ac:chgData name="Henrik Lange" userId="0224487d-274b-4d71-863e-9ebf1d158e14" providerId="ADAL" clId="{6A841D6B-C567-4AA5-B78D-7348B4CC7910}" dt="2019-03-07T09:02:52.363" v="10776" actId="122"/>
          <ac:spMkLst>
            <pc:docMk/>
            <pc:sldMk cId="2534883290" sldId="506"/>
            <ac:spMk id="30" creationId="{CC30209C-892B-4330-8501-0FDEEE6F7009}"/>
          </ac:spMkLst>
        </pc:spChg>
        <pc:spChg chg="add mod">
          <ac:chgData name="Henrik Lange" userId="0224487d-274b-4d71-863e-9ebf1d158e14" providerId="ADAL" clId="{6A841D6B-C567-4AA5-B78D-7348B4CC7910}" dt="2019-03-07T09:03:05.640" v="10787" actId="14100"/>
          <ac:spMkLst>
            <pc:docMk/>
            <pc:sldMk cId="2534883290" sldId="506"/>
            <ac:spMk id="31" creationId="{EBFC4AA2-3C86-44B9-8E51-E662475FACC5}"/>
          </ac:spMkLst>
        </pc:spChg>
        <pc:spChg chg="add mod">
          <ac:chgData name="Henrik Lange" userId="0224487d-274b-4d71-863e-9ebf1d158e14" providerId="ADAL" clId="{6A841D6B-C567-4AA5-B78D-7348B4CC7910}" dt="2019-03-07T09:03:25.118" v="10791" actId="14100"/>
          <ac:spMkLst>
            <pc:docMk/>
            <pc:sldMk cId="2534883290" sldId="506"/>
            <ac:spMk id="32" creationId="{379A4D7E-C11A-4D6C-AAFB-079959270C6D}"/>
          </ac:spMkLst>
        </pc:spChg>
        <pc:spChg chg="add mod">
          <ac:chgData name="Henrik Lange" userId="0224487d-274b-4d71-863e-9ebf1d158e14" providerId="ADAL" clId="{6A841D6B-C567-4AA5-B78D-7348B4CC7910}" dt="2019-03-07T09:03:35.063" v="10802" actId="20577"/>
          <ac:spMkLst>
            <pc:docMk/>
            <pc:sldMk cId="2534883290" sldId="506"/>
            <ac:spMk id="57" creationId="{9BE52721-D2AF-4CCC-8915-1C5165AA7E25}"/>
          </ac:spMkLst>
        </pc:spChg>
        <pc:spChg chg="add mod">
          <ac:chgData name="Henrik Lange" userId="0224487d-274b-4d71-863e-9ebf1d158e14" providerId="ADAL" clId="{6A841D6B-C567-4AA5-B78D-7348B4CC7910}" dt="2019-03-07T09:03:42.603" v="10804" actId="1076"/>
          <ac:spMkLst>
            <pc:docMk/>
            <pc:sldMk cId="2534883290" sldId="506"/>
            <ac:spMk id="63" creationId="{FEE7927F-8506-4968-945A-B369D70A79DC}"/>
          </ac:spMkLst>
        </pc:spChg>
        <pc:spChg chg="add mod">
          <ac:chgData name="Henrik Lange" userId="0224487d-274b-4d71-863e-9ebf1d158e14" providerId="ADAL" clId="{6A841D6B-C567-4AA5-B78D-7348B4CC7910}" dt="2019-03-07T09:03:49.140" v="10806" actId="1076"/>
          <ac:spMkLst>
            <pc:docMk/>
            <pc:sldMk cId="2534883290" sldId="506"/>
            <ac:spMk id="64" creationId="{4720DCAA-427F-445D-9BBD-DCE4B671FAF7}"/>
          </ac:spMkLst>
        </pc:spChg>
        <pc:spChg chg="add mod">
          <ac:chgData name="Henrik Lange" userId="0224487d-274b-4d71-863e-9ebf1d158e14" providerId="ADAL" clId="{6A841D6B-C567-4AA5-B78D-7348B4CC7910}" dt="2019-03-07T09:06:24.336" v="10825" actId="1076"/>
          <ac:spMkLst>
            <pc:docMk/>
            <pc:sldMk cId="2534883290" sldId="506"/>
            <ac:spMk id="65" creationId="{72A0F5B2-75F6-408E-995F-4D92C2E61799}"/>
          </ac:spMkLst>
        </pc:spChg>
        <pc:spChg chg="add mod">
          <ac:chgData name="Henrik Lange" userId="0224487d-274b-4d71-863e-9ebf1d158e14" providerId="ADAL" clId="{6A841D6B-C567-4AA5-B78D-7348B4CC7910}" dt="2019-03-07T09:08:12.129" v="10845" actId="13822"/>
          <ac:spMkLst>
            <pc:docMk/>
            <pc:sldMk cId="2534883290" sldId="506"/>
            <ac:spMk id="76" creationId="{8694D63B-124A-477C-867A-4707CFC817E8}"/>
          </ac:spMkLst>
        </pc:spChg>
        <pc:spChg chg="add mod">
          <ac:chgData name="Henrik Lange" userId="0224487d-274b-4d71-863e-9ebf1d158e14" providerId="ADAL" clId="{6A841D6B-C567-4AA5-B78D-7348B4CC7910}" dt="2019-03-07T09:08:49.733" v="10870" actId="1036"/>
          <ac:spMkLst>
            <pc:docMk/>
            <pc:sldMk cId="2534883290" sldId="506"/>
            <ac:spMk id="77" creationId="{411AC752-3700-45D6-B70B-7750CDB25B2F}"/>
          </ac:spMkLst>
        </pc:spChg>
        <pc:spChg chg="mod">
          <ac:chgData name="Henrik Lange" userId="0224487d-274b-4d71-863e-9ebf1d158e14" providerId="ADAL" clId="{6A841D6B-C567-4AA5-B78D-7348B4CC7910}" dt="2019-03-07T09:01:54.213" v="10760" actId="14100"/>
          <ac:spMkLst>
            <pc:docMk/>
            <pc:sldMk cId="2534883290" sldId="506"/>
            <ac:spMk id="5123" creationId="{800EF323-F9AE-47DC-9344-047D2F9EE26B}"/>
          </ac:spMkLst>
        </pc:spChg>
        <pc:cxnChg chg="add mod">
          <ac:chgData name="Henrik Lange" userId="0224487d-274b-4d71-863e-9ebf1d158e14" providerId="ADAL" clId="{6A841D6B-C567-4AA5-B78D-7348B4CC7910}" dt="2019-03-07T09:01:33.583" v="10741" actId="14100"/>
          <ac:cxnSpMkLst>
            <pc:docMk/>
            <pc:sldMk cId="2534883290" sldId="506"/>
            <ac:cxnSpMk id="11" creationId="{D44BE395-3B44-427F-B0C5-B872A0042902}"/>
          </ac:cxnSpMkLst>
        </pc:cxnChg>
        <pc:cxnChg chg="add mod">
          <ac:chgData name="Henrik Lange" userId="0224487d-274b-4d71-863e-9ebf1d158e14" providerId="ADAL" clId="{6A841D6B-C567-4AA5-B78D-7348B4CC7910}" dt="2019-03-07T09:01:33.583" v="10741" actId="14100"/>
          <ac:cxnSpMkLst>
            <pc:docMk/>
            <pc:sldMk cId="2534883290" sldId="506"/>
            <ac:cxnSpMk id="12" creationId="{F2BD48E6-CCC8-4725-B0F7-31C6B5DEAA1D}"/>
          </ac:cxnSpMkLst>
        </pc:cxnChg>
        <pc:cxnChg chg="add mod">
          <ac:chgData name="Henrik Lange" userId="0224487d-274b-4d71-863e-9ebf1d158e14" providerId="ADAL" clId="{6A841D6B-C567-4AA5-B78D-7348B4CC7910}" dt="2019-03-07T09:00:24.758" v="10627" actId="1076"/>
          <ac:cxnSpMkLst>
            <pc:docMk/>
            <pc:sldMk cId="2534883290" sldId="506"/>
            <ac:cxnSpMk id="13" creationId="{40AED5B4-327B-4A2F-896A-FFC5A8609A75}"/>
          </ac:cxnSpMkLst>
        </pc:cxnChg>
        <pc:cxnChg chg="add mod">
          <ac:chgData name="Henrik Lange" userId="0224487d-274b-4d71-863e-9ebf1d158e14" providerId="ADAL" clId="{6A841D6B-C567-4AA5-B78D-7348B4CC7910}" dt="2019-03-07T09:00:24.758" v="10627" actId="1076"/>
          <ac:cxnSpMkLst>
            <pc:docMk/>
            <pc:sldMk cId="2534883290" sldId="506"/>
            <ac:cxnSpMk id="14" creationId="{020D04E9-FED1-4BB2-AFC1-FBA38670921C}"/>
          </ac:cxnSpMkLst>
        </pc:cxnChg>
        <pc:cxnChg chg="add mod">
          <ac:chgData name="Henrik Lange" userId="0224487d-274b-4d71-863e-9ebf1d158e14" providerId="ADAL" clId="{6A841D6B-C567-4AA5-B78D-7348B4CC7910}" dt="2019-03-07T09:00:24.758" v="10627" actId="1076"/>
          <ac:cxnSpMkLst>
            <pc:docMk/>
            <pc:sldMk cId="2534883290" sldId="506"/>
            <ac:cxnSpMk id="15" creationId="{A1841E26-E12A-48F3-A2FC-84A82D49EBBB}"/>
          </ac:cxnSpMkLst>
        </pc:cxnChg>
        <pc:cxnChg chg="add mod">
          <ac:chgData name="Henrik Lange" userId="0224487d-274b-4d71-863e-9ebf1d158e14" providerId="ADAL" clId="{6A841D6B-C567-4AA5-B78D-7348B4CC7910}" dt="2019-03-07T09:00:24.758" v="10627" actId="1076"/>
          <ac:cxnSpMkLst>
            <pc:docMk/>
            <pc:sldMk cId="2534883290" sldId="506"/>
            <ac:cxnSpMk id="16" creationId="{CC570637-8700-4B4F-9849-BDA8BBA62E13}"/>
          </ac:cxnSpMkLst>
        </pc:cxnChg>
        <pc:cxnChg chg="add mod">
          <ac:chgData name="Henrik Lange" userId="0224487d-274b-4d71-863e-9ebf1d158e14" providerId="ADAL" clId="{6A841D6B-C567-4AA5-B78D-7348B4CC7910}" dt="2019-03-07T09:00:24.758" v="10627" actId="1076"/>
          <ac:cxnSpMkLst>
            <pc:docMk/>
            <pc:sldMk cId="2534883290" sldId="506"/>
            <ac:cxnSpMk id="17" creationId="{C22F4C7C-7802-4FD2-9D31-B0D92154A573}"/>
          </ac:cxnSpMkLst>
        </pc:cxnChg>
        <pc:cxnChg chg="add mod">
          <ac:chgData name="Henrik Lange" userId="0224487d-274b-4d71-863e-9ebf1d158e14" providerId="ADAL" clId="{6A841D6B-C567-4AA5-B78D-7348B4CC7910}" dt="2019-03-07T09:00:24.758" v="10627" actId="1076"/>
          <ac:cxnSpMkLst>
            <pc:docMk/>
            <pc:sldMk cId="2534883290" sldId="506"/>
            <ac:cxnSpMk id="18" creationId="{F198CB3D-EF0F-4BD8-956D-B63C397D1041}"/>
          </ac:cxnSpMkLst>
        </pc:cxnChg>
        <pc:cxnChg chg="add mod">
          <ac:chgData name="Henrik Lange" userId="0224487d-274b-4d71-863e-9ebf1d158e14" providerId="ADAL" clId="{6A841D6B-C567-4AA5-B78D-7348B4CC7910}" dt="2019-03-07T09:00:24.758" v="10627" actId="1076"/>
          <ac:cxnSpMkLst>
            <pc:docMk/>
            <pc:sldMk cId="2534883290" sldId="506"/>
            <ac:cxnSpMk id="19" creationId="{E37C58EC-A5BC-4C4A-9909-85E6D0F76D17}"/>
          </ac:cxnSpMkLst>
        </pc:cxnChg>
        <pc:cxnChg chg="add mod">
          <ac:chgData name="Henrik Lange" userId="0224487d-274b-4d71-863e-9ebf1d158e14" providerId="ADAL" clId="{6A841D6B-C567-4AA5-B78D-7348B4CC7910}" dt="2019-03-07T09:00:24.758" v="10627" actId="1076"/>
          <ac:cxnSpMkLst>
            <pc:docMk/>
            <pc:sldMk cId="2534883290" sldId="506"/>
            <ac:cxnSpMk id="20" creationId="{21B225DF-45FF-4054-AD1C-859B7DB70F2B}"/>
          </ac:cxnSpMkLst>
        </pc:cxnChg>
        <pc:cxnChg chg="add mod">
          <ac:chgData name="Henrik Lange" userId="0224487d-274b-4d71-863e-9ebf1d158e14" providerId="ADAL" clId="{6A841D6B-C567-4AA5-B78D-7348B4CC7910}" dt="2019-03-07T09:02:51.073" v="10775" actId="14100"/>
          <ac:cxnSpMkLst>
            <pc:docMk/>
            <pc:sldMk cId="2534883290" sldId="506"/>
            <ac:cxnSpMk id="33" creationId="{A75C5902-EBD2-453B-BCB4-A0DD64C0F8BF}"/>
          </ac:cxnSpMkLst>
        </pc:cxnChg>
        <pc:cxnChg chg="add mod">
          <ac:chgData name="Henrik Lange" userId="0224487d-274b-4d71-863e-9ebf1d158e14" providerId="ADAL" clId="{6A841D6B-C567-4AA5-B78D-7348B4CC7910}" dt="2019-03-07T09:03:05.640" v="10787" actId="14100"/>
          <ac:cxnSpMkLst>
            <pc:docMk/>
            <pc:sldMk cId="2534883290" sldId="506"/>
            <ac:cxnSpMk id="34" creationId="{A16B98D6-C310-44F5-8406-766C818084B1}"/>
          </ac:cxnSpMkLst>
        </pc:cxnChg>
        <pc:cxnChg chg="add mod">
          <ac:chgData name="Henrik Lange" userId="0224487d-274b-4d71-863e-9ebf1d158e14" providerId="ADAL" clId="{6A841D6B-C567-4AA5-B78D-7348B4CC7910}" dt="2019-03-07T09:03:25.118" v="10791" actId="14100"/>
          <ac:cxnSpMkLst>
            <pc:docMk/>
            <pc:sldMk cId="2534883290" sldId="506"/>
            <ac:cxnSpMk id="35" creationId="{296BD9B2-4FE7-43F2-BC2A-019D3D409FDE}"/>
          </ac:cxnSpMkLst>
        </pc:cxnChg>
        <pc:cxnChg chg="add mod">
          <ac:chgData name="Henrik Lange" userId="0224487d-274b-4d71-863e-9ebf1d158e14" providerId="ADAL" clId="{6A841D6B-C567-4AA5-B78D-7348B4CC7910}" dt="2019-03-07T09:02:05.341" v="10762" actId="1076"/>
          <ac:cxnSpMkLst>
            <pc:docMk/>
            <pc:sldMk cId="2534883290" sldId="506"/>
            <ac:cxnSpMk id="36" creationId="{E007171F-07FF-4EA5-B2AC-B2551B91DDCD}"/>
          </ac:cxnSpMkLst>
        </pc:cxnChg>
        <pc:cxnChg chg="add mod">
          <ac:chgData name="Henrik Lange" userId="0224487d-274b-4d71-863e-9ebf1d158e14" providerId="ADAL" clId="{6A841D6B-C567-4AA5-B78D-7348B4CC7910}" dt="2019-03-07T09:02:05.341" v="10762" actId="1076"/>
          <ac:cxnSpMkLst>
            <pc:docMk/>
            <pc:sldMk cId="2534883290" sldId="506"/>
            <ac:cxnSpMk id="37" creationId="{0257D9C4-B0B8-4777-98A1-BDD568EC6654}"/>
          </ac:cxnSpMkLst>
        </pc:cxnChg>
        <pc:cxnChg chg="add mod">
          <ac:chgData name="Henrik Lange" userId="0224487d-274b-4d71-863e-9ebf1d158e14" providerId="ADAL" clId="{6A841D6B-C567-4AA5-B78D-7348B4CC7910}" dt="2019-03-07T09:02:05.341" v="10762" actId="1076"/>
          <ac:cxnSpMkLst>
            <pc:docMk/>
            <pc:sldMk cId="2534883290" sldId="506"/>
            <ac:cxnSpMk id="38" creationId="{FD9BA4AE-0134-4E17-8FDE-67647125EE65}"/>
          </ac:cxnSpMkLst>
        </pc:cxnChg>
        <pc:cxnChg chg="add mod">
          <ac:chgData name="Henrik Lange" userId="0224487d-274b-4d71-863e-9ebf1d158e14" providerId="ADAL" clId="{6A841D6B-C567-4AA5-B78D-7348B4CC7910}" dt="2019-03-07T09:02:05.341" v="10762" actId="1076"/>
          <ac:cxnSpMkLst>
            <pc:docMk/>
            <pc:sldMk cId="2534883290" sldId="506"/>
            <ac:cxnSpMk id="39" creationId="{12DC3385-84FC-45E9-98EA-5F0F4D93939E}"/>
          </ac:cxnSpMkLst>
        </pc:cxnChg>
        <pc:cxnChg chg="add mod">
          <ac:chgData name="Henrik Lange" userId="0224487d-274b-4d71-863e-9ebf1d158e14" providerId="ADAL" clId="{6A841D6B-C567-4AA5-B78D-7348B4CC7910}" dt="2019-03-07T09:03:15.681" v="10789" actId="1037"/>
          <ac:cxnSpMkLst>
            <pc:docMk/>
            <pc:sldMk cId="2534883290" sldId="506"/>
            <ac:cxnSpMk id="40" creationId="{9898BFA3-5946-4BE4-9AC6-4978028E8FFA}"/>
          </ac:cxnSpMkLst>
        </pc:cxnChg>
        <pc:cxnChg chg="add mod">
          <ac:chgData name="Henrik Lange" userId="0224487d-274b-4d71-863e-9ebf1d158e14" providerId="ADAL" clId="{6A841D6B-C567-4AA5-B78D-7348B4CC7910}" dt="2019-03-07T09:03:15.681" v="10789" actId="1037"/>
          <ac:cxnSpMkLst>
            <pc:docMk/>
            <pc:sldMk cId="2534883290" sldId="506"/>
            <ac:cxnSpMk id="41" creationId="{D1453524-F214-4D58-B3E9-82C9C4810765}"/>
          </ac:cxnSpMkLst>
        </pc:cxnChg>
        <pc:cxnChg chg="add mod">
          <ac:chgData name="Henrik Lange" userId="0224487d-274b-4d71-863e-9ebf1d158e14" providerId="ADAL" clId="{6A841D6B-C567-4AA5-B78D-7348B4CC7910}" dt="2019-03-07T09:03:15.681" v="10789" actId="1037"/>
          <ac:cxnSpMkLst>
            <pc:docMk/>
            <pc:sldMk cId="2534883290" sldId="506"/>
            <ac:cxnSpMk id="42" creationId="{992AE888-13AC-4821-9F3B-C7EC37EC1298}"/>
          </ac:cxnSpMkLst>
        </pc:cxnChg>
        <pc:cxnChg chg="add mod">
          <ac:chgData name="Henrik Lange" userId="0224487d-274b-4d71-863e-9ebf1d158e14" providerId="ADAL" clId="{6A841D6B-C567-4AA5-B78D-7348B4CC7910}" dt="2019-03-07T09:04:40.642" v="10818" actId="1037"/>
          <ac:cxnSpMkLst>
            <pc:docMk/>
            <pc:sldMk cId="2534883290" sldId="506"/>
            <ac:cxnSpMk id="59" creationId="{6BFE0D7A-A7B2-4EBB-954F-631C0F8567F8}"/>
          </ac:cxnSpMkLst>
        </pc:cxnChg>
        <pc:cxnChg chg="add mod">
          <ac:chgData name="Henrik Lange" userId="0224487d-274b-4d71-863e-9ebf1d158e14" providerId="ADAL" clId="{6A841D6B-C567-4AA5-B78D-7348B4CC7910}" dt="2019-03-07T09:04:42.329" v="10820" actId="1037"/>
          <ac:cxnSpMkLst>
            <pc:docMk/>
            <pc:sldMk cId="2534883290" sldId="506"/>
            <ac:cxnSpMk id="62" creationId="{FD75733C-4B3D-4C3B-8BCC-FD1D22BE85D2}"/>
          </ac:cxnSpMkLst>
        </pc:cxnChg>
        <pc:cxnChg chg="add mod">
          <ac:chgData name="Henrik Lange" userId="0224487d-274b-4d71-863e-9ebf1d158e14" providerId="ADAL" clId="{6A841D6B-C567-4AA5-B78D-7348B4CC7910}" dt="2019-03-07T09:06:12.456" v="10824" actId="14100"/>
          <ac:cxnSpMkLst>
            <pc:docMk/>
            <pc:sldMk cId="2534883290" sldId="506"/>
            <ac:cxnSpMk id="69" creationId="{DAEF3EAA-D3BC-4E65-9519-59FDB17F064F}"/>
          </ac:cxnSpMkLst>
        </pc:cxnChg>
        <pc:cxnChg chg="add mod">
          <ac:chgData name="Henrik Lange" userId="0224487d-274b-4d71-863e-9ebf1d158e14" providerId="ADAL" clId="{6A841D6B-C567-4AA5-B78D-7348B4CC7910}" dt="2019-03-07T09:06:09.456" v="10823" actId="14100"/>
          <ac:cxnSpMkLst>
            <pc:docMk/>
            <pc:sldMk cId="2534883290" sldId="506"/>
            <ac:cxnSpMk id="71" creationId="{206790F1-BFF0-4BDB-8786-6BBB8170F4BE}"/>
          </ac:cxnSpMkLst>
        </pc:cxnChg>
        <pc:cxnChg chg="add mod">
          <ac:chgData name="Henrik Lange" userId="0224487d-274b-4d71-863e-9ebf1d158e14" providerId="ADAL" clId="{6A841D6B-C567-4AA5-B78D-7348B4CC7910}" dt="2019-03-07T09:04:55.038" v="10821" actId="11529"/>
          <ac:cxnSpMkLst>
            <pc:docMk/>
            <pc:sldMk cId="2534883290" sldId="506"/>
            <ac:cxnSpMk id="73" creationId="{096933C8-A9EB-40B8-B26C-9AB45EF7AE47}"/>
          </ac:cxnSpMkLst>
        </pc:cxnChg>
        <pc:cxnChg chg="add mod">
          <ac:chgData name="Henrik Lange" userId="0224487d-274b-4d71-863e-9ebf1d158e14" providerId="ADAL" clId="{6A841D6B-C567-4AA5-B78D-7348B4CC7910}" dt="2019-03-07T09:07:28.165" v="10833" actId="1038"/>
          <ac:cxnSpMkLst>
            <pc:docMk/>
            <pc:sldMk cId="2534883290" sldId="506"/>
            <ac:cxnSpMk id="81" creationId="{1D7613E8-3F12-497E-8E55-11F296F515C0}"/>
          </ac:cxnSpMkLst>
        </pc:cxnChg>
        <pc:cxnChg chg="add mod">
          <ac:chgData name="Henrik Lange" userId="0224487d-274b-4d71-863e-9ebf1d158e14" providerId="ADAL" clId="{6A841D6B-C567-4AA5-B78D-7348B4CC7910}" dt="2019-03-07T09:07:22.403" v="10827" actId="1076"/>
          <ac:cxnSpMkLst>
            <pc:docMk/>
            <pc:sldMk cId="2534883290" sldId="506"/>
            <ac:cxnSpMk id="82" creationId="{770AFE92-A763-4F25-9C8E-2FAD10AD02BF}"/>
          </ac:cxnSpMkLst>
        </pc:cxnChg>
        <pc:cxnChg chg="add mod">
          <ac:chgData name="Henrik Lange" userId="0224487d-274b-4d71-863e-9ebf1d158e14" providerId="ADAL" clId="{6A841D6B-C567-4AA5-B78D-7348B4CC7910}" dt="2019-03-07T09:07:22.403" v="10827" actId="1076"/>
          <ac:cxnSpMkLst>
            <pc:docMk/>
            <pc:sldMk cId="2534883290" sldId="506"/>
            <ac:cxnSpMk id="83" creationId="{77773576-5E78-4A40-97FC-3B3E598DBF0F}"/>
          </ac:cxnSpMkLst>
        </pc:cxnChg>
        <pc:cxnChg chg="add mod">
          <ac:chgData name="Henrik Lange" userId="0224487d-274b-4d71-863e-9ebf1d158e14" providerId="ADAL" clId="{6A841D6B-C567-4AA5-B78D-7348B4CC7910}" dt="2019-03-07T09:07:43.211" v="10837" actId="1035"/>
          <ac:cxnSpMkLst>
            <pc:docMk/>
            <pc:sldMk cId="2534883290" sldId="506"/>
            <ac:cxnSpMk id="84" creationId="{7CE53FE6-CE6C-4574-A00E-2CA0ED7C5466}"/>
          </ac:cxnSpMkLst>
        </pc:cxnChg>
        <pc:cxnChg chg="add mod">
          <ac:chgData name="Henrik Lange" userId="0224487d-274b-4d71-863e-9ebf1d158e14" providerId="ADAL" clId="{6A841D6B-C567-4AA5-B78D-7348B4CC7910}" dt="2019-03-07T09:07:43.211" v="10837" actId="1035"/>
          <ac:cxnSpMkLst>
            <pc:docMk/>
            <pc:sldMk cId="2534883290" sldId="506"/>
            <ac:cxnSpMk id="85" creationId="{BF407E83-7339-4CC4-B2A4-A66C3FBD4DC1}"/>
          </ac:cxnSpMkLst>
        </pc:cxnChg>
        <pc:cxnChg chg="add mod">
          <ac:chgData name="Henrik Lange" userId="0224487d-274b-4d71-863e-9ebf1d158e14" providerId="ADAL" clId="{6A841D6B-C567-4AA5-B78D-7348B4CC7910}" dt="2019-03-07T09:07:50.447" v="10839" actId="1076"/>
          <ac:cxnSpMkLst>
            <pc:docMk/>
            <pc:sldMk cId="2534883290" sldId="506"/>
            <ac:cxnSpMk id="86" creationId="{BEC1252D-47E8-4BC8-8A1E-143D2A956C7E}"/>
          </ac:cxnSpMkLst>
        </pc:cxnChg>
      </pc:sldChg>
      <pc:sldChg chg="addSp delSp modSp add ord">
        <pc:chgData name="Henrik Lange" userId="0224487d-274b-4d71-863e-9ebf1d158e14" providerId="ADAL" clId="{6A841D6B-C567-4AA5-B78D-7348B4CC7910}" dt="2019-03-07T15:32:06.406" v="15393" actId="14100"/>
        <pc:sldMkLst>
          <pc:docMk/>
          <pc:sldMk cId="3199530510" sldId="507"/>
        </pc:sldMkLst>
        <pc:spChg chg="add del mod">
          <ac:chgData name="Henrik Lange" userId="0224487d-274b-4d71-863e-9ebf1d158e14" providerId="ADAL" clId="{6A841D6B-C567-4AA5-B78D-7348B4CC7910}" dt="2019-03-07T15:31:34.472" v="15385" actId="478"/>
          <ac:spMkLst>
            <pc:docMk/>
            <pc:sldMk cId="3199530510" sldId="507"/>
            <ac:spMk id="2" creationId="{8DE60D76-C0AC-4F36-B98E-B5E700C76C1E}"/>
          </ac:spMkLst>
        </pc:spChg>
        <pc:spChg chg="add mod">
          <ac:chgData name="Henrik Lange" userId="0224487d-274b-4d71-863e-9ebf1d158e14" providerId="ADAL" clId="{6A841D6B-C567-4AA5-B78D-7348B4CC7910}" dt="2019-03-07T15:31:57.268" v="15391" actId="20577"/>
          <ac:spMkLst>
            <pc:docMk/>
            <pc:sldMk cId="3199530510" sldId="507"/>
            <ac:spMk id="3" creationId="{72269070-766F-48BF-87B6-F868DC6E40CA}"/>
          </ac:spMkLst>
        </pc:spChg>
        <pc:spChg chg="add del">
          <ac:chgData name="Henrik Lange" userId="0224487d-274b-4d71-863e-9ebf1d158e14" providerId="ADAL" clId="{6A841D6B-C567-4AA5-B78D-7348B4CC7910}" dt="2019-03-07T07:12:31.316" v="8391"/>
          <ac:spMkLst>
            <pc:docMk/>
            <pc:sldMk cId="3199530510" sldId="507"/>
            <ac:spMk id="3" creationId="{C2348620-DF55-4C5A-80B4-BFAF5B84B4D9}"/>
          </ac:spMkLst>
        </pc:spChg>
        <pc:spChg chg="add mod ord">
          <ac:chgData name="Henrik Lange" userId="0224487d-274b-4d71-863e-9ebf1d158e14" providerId="ADAL" clId="{6A841D6B-C567-4AA5-B78D-7348B4CC7910}" dt="2019-03-07T07:21:41.333" v="9033" actId="20577"/>
          <ac:spMkLst>
            <pc:docMk/>
            <pc:sldMk cId="3199530510" sldId="507"/>
            <ac:spMk id="9" creationId="{FD166744-A8DE-4412-A985-A2AD69B635D6}"/>
          </ac:spMkLst>
        </pc:spChg>
        <pc:spChg chg="add mod">
          <ac:chgData name="Henrik Lange" userId="0224487d-274b-4d71-863e-9ebf1d158e14" providerId="ADAL" clId="{6A841D6B-C567-4AA5-B78D-7348B4CC7910}" dt="2019-03-07T15:32:03.673" v="15392" actId="14100"/>
          <ac:spMkLst>
            <pc:docMk/>
            <pc:sldMk cId="3199530510" sldId="507"/>
            <ac:spMk id="10" creationId="{92AC79DE-16D2-47D9-80B4-C9A10EC33AF4}"/>
          </ac:spMkLst>
        </pc:spChg>
        <pc:spChg chg="add mod">
          <ac:chgData name="Henrik Lange" userId="0224487d-274b-4d71-863e-9ebf1d158e14" providerId="ADAL" clId="{6A841D6B-C567-4AA5-B78D-7348B4CC7910}" dt="2019-03-07T15:32:06.406" v="15393" actId="14100"/>
          <ac:spMkLst>
            <pc:docMk/>
            <pc:sldMk cId="3199530510" sldId="507"/>
            <ac:spMk id="11" creationId="{45A9FC81-F554-4422-BFAC-58E1FEA93ECF}"/>
          </ac:spMkLst>
        </pc:spChg>
        <pc:spChg chg="mod">
          <ac:chgData name="Henrik Lange" userId="0224487d-274b-4d71-863e-9ebf1d158e14" providerId="ADAL" clId="{6A841D6B-C567-4AA5-B78D-7348B4CC7910}" dt="2019-03-07T06:57:55.225" v="8272" actId="20577"/>
          <ac:spMkLst>
            <pc:docMk/>
            <pc:sldMk cId="3199530510" sldId="507"/>
            <ac:spMk id="5122" creationId="{770228EC-4F71-40B1-BD9D-7349A2EDCB76}"/>
          </ac:spMkLst>
        </pc:spChg>
        <pc:spChg chg="mod">
          <ac:chgData name="Henrik Lange" userId="0224487d-274b-4d71-863e-9ebf1d158e14" providerId="ADAL" clId="{6A841D6B-C567-4AA5-B78D-7348B4CC7910}" dt="2019-03-07T07:06:15.594" v="8387" actId="14100"/>
          <ac:spMkLst>
            <pc:docMk/>
            <pc:sldMk cId="3199530510" sldId="507"/>
            <ac:spMk id="5123" creationId="{800EF323-F9AE-47DC-9344-047D2F9EE26B}"/>
          </ac:spMkLst>
        </pc:spChg>
      </pc:sldChg>
      <pc:sldChg chg="delSp modSp add">
        <pc:chgData name="Henrik Lange" userId="0224487d-274b-4d71-863e-9ebf1d158e14" providerId="ADAL" clId="{6A841D6B-C567-4AA5-B78D-7348B4CC7910}" dt="2019-03-07T07:14:57.165" v="8614" actId="20577"/>
        <pc:sldMkLst>
          <pc:docMk/>
          <pc:sldMk cId="1372587209" sldId="508"/>
        </pc:sldMkLst>
        <pc:spChg chg="del">
          <ac:chgData name="Henrik Lange" userId="0224487d-274b-4d71-863e-9ebf1d158e14" providerId="ADAL" clId="{6A841D6B-C567-4AA5-B78D-7348B4CC7910}" dt="2019-03-07T07:13:38.928" v="8410" actId="478"/>
          <ac:spMkLst>
            <pc:docMk/>
            <pc:sldMk cId="1372587209" sldId="508"/>
            <ac:spMk id="2" creationId="{7C294638-D5D4-4F7C-BF19-D9CA1ABB0655}"/>
          </ac:spMkLst>
        </pc:spChg>
        <pc:spChg chg="del">
          <ac:chgData name="Henrik Lange" userId="0224487d-274b-4d71-863e-9ebf1d158e14" providerId="ADAL" clId="{6A841D6B-C567-4AA5-B78D-7348B4CC7910}" dt="2019-03-07T07:13:41.361" v="8411" actId="478"/>
          <ac:spMkLst>
            <pc:docMk/>
            <pc:sldMk cId="1372587209" sldId="508"/>
            <ac:spMk id="9" creationId="{0F568297-2DB3-4434-AE91-B080C4A41185}"/>
          </ac:spMkLst>
        </pc:spChg>
        <pc:spChg chg="del">
          <ac:chgData name="Henrik Lange" userId="0224487d-274b-4d71-863e-9ebf1d158e14" providerId="ADAL" clId="{6A841D6B-C567-4AA5-B78D-7348B4CC7910}" dt="2019-03-07T07:13:37.065" v="8409" actId="478"/>
          <ac:spMkLst>
            <pc:docMk/>
            <pc:sldMk cId="1372587209" sldId="508"/>
            <ac:spMk id="12" creationId="{27FAE5F1-FE72-4D5A-BAD7-C58B452B8D2E}"/>
          </ac:spMkLst>
        </pc:spChg>
        <pc:spChg chg="del">
          <ac:chgData name="Henrik Lange" userId="0224487d-274b-4d71-863e-9ebf1d158e14" providerId="ADAL" clId="{6A841D6B-C567-4AA5-B78D-7348B4CC7910}" dt="2019-03-07T07:13:42.832" v="8412" actId="478"/>
          <ac:spMkLst>
            <pc:docMk/>
            <pc:sldMk cId="1372587209" sldId="508"/>
            <ac:spMk id="13" creationId="{2575543E-B724-4C8C-BE39-AF8E95073924}"/>
          </ac:spMkLst>
        </pc:spChg>
        <pc:spChg chg="del">
          <ac:chgData name="Henrik Lange" userId="0224487d-274b-4d71-863e-9ebf1d158e14" providerId="ADAL" clId="{6A841D6B-C567-4AA5-B78D-7348B4CC7910}" dt="2019-03-07T07:13:44.457" v="8413" actId="478"/>
          <ac:spMkLst>
            <pc:docMk/>
            <pc:sldMk cId="1372587209" sldId="508"/>
            <ac:spMk id="14" creationId="{E19D620B-2AE6-46B5-B494-4EF6353DA198}"/>
          </ac:spMkLst>
        </pc:spChg>
        <pc:spChg chg="mod">
          <ac:chgData name="Henrik Lange" userId="0224487d-274b-4d71-863e-9ebf1d158e14" providerId="ADAL" clId="{6A841D6B-C567-4AA5-B78D-7348B4CC7910}" dt="2019-03-07T07:14:57.165" v="8614" actId="20577"/>
          <ac:spMkLst>
            <pc:docMk/>
            <pc:sldMk cId="1372587209" sldId="508"/>
            <ac:spMk id="5123" creationId="{800EF323-F9AE-47DC-9344-047D2F9EE26B}"/>
          </ac:spMkLst>
        </pc:spChg>
      </pc:sldChg>
      <pc:sldChg chg="addSp modSp add">
        <pc:chgData name="Henrik Lange" userId="0224487d-274b-4d71-863e-9ebf1d158e14" providerId="ADAL" clId="{6A841D6B-C567-4AA5-B78D-7348B4CC7910}" dt="2019-03-07T08:46:56.939" v="10307" actId="20577"/>
        <pc:sldMkLst>
          <pc:docMk/>
          <pc:sldMk cId="2127545176" sldId="509"/>
        </pc:sldMkLst>
        <pc:spChg chg="add mod">
          <ac:chgData name="Henrik Lange" userId="0224487d-274b-4d71-863e-9ebf1d158e14" providerId="ADAL" clId="{6A841D6B-C567-4AA5-B78D-7348B4CC7910}" dt="2019-03-07T08:46:56.939" v="10307" actId="20577"/>
          <ac:spMkLst>
            <pc:docMk/>
            <pc:sldMk cId="2127545176" sldId="509"/>
            <ac:spMk id="2" creationId="{FA3A9E07-3622-481B-8D42-AB89A5CE3609}"/>
          </ac:spMkLst>
        </pc:spChg>
        <pc:spChg chg="mod">
          <ac:chgData name="Henrik Lange" userId="0224487d-274b-4d71-863e-9ebf1d158e14" providerId="ADAL" clId="{6A841D6B-C567-4AA5-B78D-7348B4CC7910}" dt="2019-03-07T08:34:25.547" v="9768" actId="20577"/>
          <ac:spMkLst>
            <pc:docMk/>
            <pc:sldMk cId="2127545176" sldId="509"/>
            <ac:spMk id="5122" creationId="{770228EC-4F71-40B1-BD9D-7349A2EDCB76}"/>
          </ac:spMkLst>
        </pc:spChg>
        <pc:spChg chg="mod">
          <ac:chgData name="Henrik Lange" userId="0224487d-274b-4d71-863e-9ebf1d158e14" providerId="ADAL" clId="{6A841D6B-C567-4AA5-B78D-7348B4CC7910}" dt="2019-03-07T08:46:37.645" v="10300" actId="20577"/>
          <ac:spMkLst>
            <pc:docMk/>
            <pc:sldMk cId="2127545176" sldId="509"/>
            <ac:spMk id="5123" creationId="{800EF323-F9AE-47DC-9344-047D2F9EE26B}"/>
          </ac:spMkLst>
        </pc:spChg>
      </pc:sldChg>
      <pc:sldChg chg="addSp delSp modSp add">
        <pc:chgData name="Henrik Lange" userId="0224487d-274b-4d71-863e-9ebf1d158e14" providerId="ADAL" clId="{6A841D6B-C567-4AA5-B78D-7348B4CC7910}" dt="2019-03-07T14:08:07.356" v="14405" actId="478"/>
        <pc:sldMkLst>
          <pc:docMk/>
          <pc:sldMk cId="886059963" sldId="510"/>
        </pc:sldMkLst>
        <pc:spChg chg="add del mod">
          <ac:chgData name="Henrik Lange" userId="0224487d-274b-4d71-863e-9ebf1d158e14" providerId="ADAL" clId="{6A841D6B-C567-4AA5-B78D-7348B4CC7910}" dt="2019-03-07T12:54:44.846" v="12246" actId="478"/>
          <ac:spMkLst>
            <pc:docMk/>
            <pc:sldMk cId="886059963" sldId="510"/>
            <ac:spMk id="2" creationId="{922F0627-DC65-4640-9979-89269DA0039B}"/>
          </ac:spMkLst>
        </pc:spChg>
        <pc:spChg chg="add del mod">
          <ac:chgData name="Henrik Lange" userId="0224487d-274b-4d71-863e-9ebf1d158e14" providerId="ADAL" clId="{6A841D6B-C567-4AA5-B78D-7348B4CC7910}" dt="2019-03-07T14:08:07.356" v="14405" actId="478"/>
          <ac:spMkLst>
            <pc:docMk/>
            <pc:sldMk cId="886059963" sldId="510"/>
            <ac:spMk id="3" creationId="{7E637B0F-3C2D-406A-A65F-9F438964C9E1}"/>
          </ac:spMkLst>
        </pc:spChg>
        <pc:spChg chg="add del mod">
          <ac:chgData name="Henrik Lange" userId="0224487d-274b-4d71-863e-9ebf1d158e14" providerId="ADAL" clId="{6A841D6B-C567-4AA5-B78D-7348B4CC7910}" dt="2019-03-07T14:08:07.356" v="14405" actId="478"/>
          <ac:spMkLst>
            <pc:docMk/>
            <pc:sldMk cId="886059963" sldId="510"/>
            <ac:spMk id="4" creationId="{3C3734A3-3BF4-4107-8C14-7FED0D7C7569}"/>
          </ac:spMkLst>
        </pc:spChg>
        <pc:spChg chg="add del mod">
          <ac:chgData name="Henrik Lange" userId="0224487d-274b-4d71-863e-9ebf1d158e14" providerId="ADAL" clId="{6A841D6B-C567-4AA5-B78D-7348B4CC7910}" dt="2019-03-07T11:56:01.944" v="12083" actId="478"/>
          <ac:spMkLst>
            <pc:docMk/>
            <pc:sldMk cId="886059963" sldId="510"/>
            <ac:spMk id="10" creationId="{2AEBF2B6-134D-49FD-9819-8C3FD2567DB8}"/>
          </ac:spMkLst>
        </pc:spChg>
        <pc:spChg chg="add">
          <ac:chgData name="Henrik Lange" userId="0224487d-274b-4d71-863e-9ebf1d158e14" providerId="ADAL" clId="{6A841D6B-C567-4AA5-B78D-7348B4CC7910}" dt="2019-03-07T14:08:05.089" v="14404"/>
          <ac:spMkLst>
            <pc:docMk/>
            <pc:sldMk cId="886059963" sldId="510"/>
            <ac:spMk id="10" creationId="{B827C60C-E7CD-4A97-95EB-6ED08BF00C4C}"/>
          </ac:spMkLst>
        </pc:spChg>
        <pc:spChg chg="add">
          <ac:chgData name="Henrik Lange" userId="0224487d-274b-4d71-863e-9ebf1d158e14" providerId="ADAL" clId="{6A841D6B-C567-4AA5-B78D-7348B4CC7910}" dt="2019-03-07T14:08:05.089" v="14404"/>
          <ac:spMkLst>
            <pc:docMk/>
            <pc:sldMk cId="886059963" sldId="510"/>
            <ac:spMk id="11" creationId="{A7CBB3F3-144E-4396-A1EA-0582344042ED}"/>
          </ac:spMkLst>
        </pc:spChg>
        <pc:spChg chg="mod">
          <ac:chgData name="Henrik Lange" userId="0224487d-274b-4d71-863e-9ebf1d158e14" providerId="ADAL" clId="{6A841D6B-C567-4AA5-B78D-7348B4CC7910}" dt="2019-03-07T11:49:12.436" v="11921"/>
          <ac:spMkLst>
            <pc:docMk/>
            <pc:sldMk cId="886059963" sldId="510"/>
            <ac:spMk id="5122" creationId="{770228EC-4F71-40B1-BD9D-7349A2EDCB76}"/>
          </ac:spMkLst>
        </pc:spChg>
        <pc:spChg chg="mod">
          <ac:chgData name="Henrik Lange" userId="0224487d-274b-4d71-863e-9ebf1d158e14" providerId="ADAL" clId="{6A841D6B-C567-4AA5-B78D-7348B4CC7910}" dt="2019-03-07T12:55:04.063" v="12297" actId="20577"/>
          <ac:spMkLst>
            <pc:docMk/>
            <pc:sldMk cId="886059963" sldId="510"/>
            <ac:spMk id="5123" creationId="{800EF323-F9AE-47DC-9344-047D2F9EE26B}"/>
          </ac:spMkLst>
        </pc:spChg>
      </pc:sldChg>
      <pc:sldChg chg="addSp delSp modSp add">
        <pc:chgData name="Henrik Lange" userId="0224487d-274b-4d71-863e-9ebf1d158e14" providerId="ADAL" clId="{6A841D6B-C567-4AA5-B78D-7348B4CC7910}" dt="2019-03-07T14:07:58.423" v="14403" actId="1076"/>
        <pc:sldMkLst>
          <pc:docMk/>
          <pc:sldMk cId="970216538" sldId="511"/>
        </pc:sldMkLst>
        <pc:spChg chg="del mod">
          <ac:chgData name="Henrik Lange" userId="0224487d-274b-4d71-863e-9ebf1d158e14" providerId="ADAL" clId="{6A841D6B-C567-4AA5-B78D-7348B4CC7910}" dt="2019-03-07T14:07:27.051" v="14380" actId="478"/>
          <ac:spMkLst>
            <pc:docMk/>
            <pc:sldMk cId="970216538" sldId="511"/>
            <ac:spMk id="2" creationId="{922F0627-DC65-4640-9979-89269DA0039B}"/>
          </ac:spMkLst>
        </pc:spChg>
        <pc:spChg chg="del mod">
          <ac:chgData name="Henrik Lange" userId="0224487d-274b-4d71-863e-9ebf1d158e14" providerId="ADAL" clId="{6A841D6B-C567-4AA5-B78D-7348B4CC7910}" dt="2019-03-07T14:07:50.401" v="14401" actId="478"/>
          <ac:spMkLst>
            <pc:docMk/>
            <pc:sldMk cId="970216538" sldId="511"/>
            <ac:spMk id="3" creationId="{7E637B0F-3C2D-406A-A65F-9F438964C9E1}"/>
          </ac:spMkLst>
        </pc:spChg>
        <pc:spChg chg="mod">
          <ac:chgData name="Henrik Lange" userId="0224487d-274b-4d71-863e-9ebf1d158e14" providerId="ADAL" clId="{6A841D6B-C567-4AA5-B78D-7348B4CC7910}" dt="2019-03-07T14:07:58.423" v="14403" actId="1076"/>
          <ac:spMkLst>
            <pc:docMk/>
            <pc:sldMk cId="970216538" sldId="511"/>
            <ac:spMk id="4" creationId="{3C3734A3-3BF4-4107-8C14-7FED0D7C7569}"/>
          </ac:spMkLst>
        </pc:spChg>
        <pc:spChg chg="add del mod">
          <ac:chgData name="Henrik Lange" userId="0224487d-274b-4d71-863e-9ebf1d158e14" providerId="ADAL" clId="{6A841D6B-C567-4AA5-B78D-7348B4CC7910}" dt="2019-03-07T12:55:15.111" v="12300" actId="478"/>
          <ac:spMkLst>
            <pc:docMk/>
            <pc:sldMk cId="970216538" sldId="511"/>
            <ac:spMk id="6" creationId="{2B0AE0E8-4EFF-4BD3-900C-95DF6C2FB588}"/>
          </ac:spMkLst>
        </pc:spChg>
        <pc:spChg chg="add mod">
          <ac:chgData name="Henrik Lange" userId="0224487d-274b-4d71-863e-9ebf1d158e14" providerId="ADAL" clId="{6A841D6B-C567-4AA5-B78D-7348B4CC7910}" dt="2019-03-07T14:07:25.186" v="14379" actId="14100"/>
          <ac:spMkLst>
            <pc:docMk/>
            <pc:sldMk cId="970216538" sldId="511"/>
            <ac:spMk id="7" creationId="{EE7C456A-7D76-4513-A4E0-1F2D367A7E5A}"/>
          </ac:spMkLst>
        </pc:spChg>
        <pc:spChg chg="add mod">
          <ac:chgData name="Henrik Lange" userId="0224487d-274b-4d71-863e-9ebf1d158e14" providerId="ADAL" clId="{6A841D6B-C567-4AA5-B78D-7348B4CC7910}" dt="2019-03-07T14:07:55.614" v="14402" actId="1076"/>
          <ac:spMkLst>
            <pc:docMk/>
            <pc:sldMk cId="970216538" sldId="511"/>
            <ac:spMk id="8" creationId="{58AA5A55-5D55-4B35-8382-077449E2CF0A}"/>
          </ac:spMkLst>
        </pc:spChg>
        <pc:spChg chg="mod">
          <ac:chgData name="Henrik Lange" userId="0224487d-274b-4d71-863e-9ebf1d158e14" providerId="ADAL" clId="{6A841D6B-C567-4AA5-B78D-7348B4CC7910}" dt="2019-03-07T12:54:34.133" v="12245" actId="20577"/>
          <ac:spMkLst>
            <pc:docMk/>
            <pc:sldMk cId="970216538" sldId="511"/>
            <ac:spMk id="5122" creationId="{770228EC-4F71-40B1-BD9D-7349A2EDCB76}"/>
          </ac:spMkLst>
        </pc:spChg>
        <pc:spChg chg="del">
          <ac:chgData name="Henrik Lange" userId="0224487d-274b-4d71-863e-9ebf1d158e14" providerId="ADAL" clId="{6A841D6B-C567-4AA5-B78D-7348B4CC7910}" dt="2019-03-07T12:55:12.931" v="12299" actId="478"/>
          <ac:spMkLst>
            <pc:docMk/>
            <pc:sldMk cId="970216538" sldId="511"/>
            <ac:spMk id="5123" creationId="{800EF323-F9AE-47DC-9344-047D2F9EE26B}"/>
          </ac:spMkLst>
        </pc:spChg>
      </pc:sldChg>
      <pc:sldChg chg="addSp delSp modSp add">
        <pc:chgData name="Henrik Lange" userId="0224487d-274b-4d71-863e-9ebf1d158e14" providerId="ADAL" clId="{6A841D6B-C567-4AA5-B78D-7348B4CC7910}" dt="2019-03-07T14:08:30.188" v="14412" actId="1076"/>
        <pc:sldMkLst>
          <pc:docMk/>
          <pc:sldMk cId="1860480956" sldId="512"/>
        </pc:sldMkLst>
        <pc:spChg chg="add mod">
          <ac:chgData name="Henrik Lange" userId="0224487d-274b-4d71-863e-9ebf1d158e14" providerId="ADAL" clId="{6A841D6B-C567-4AA5-B78D-7348B4CC7910}" dt="2019-03-07T14:08:30.188" v="14412" actId="1076"/>
          <ac:spMkLst>
            <pc:docMk/>
            <pc:sldMk cId="1860480956" sldId="512"/>
            <ac:spMk id="2" creationId="{27378573-A04C-4C32-9497-2B6903FA2C41}"/>
          </ac:spMkLst>
        </pc:spChg>
        <pc:spChg chg="add mod">
          <ac:chgData name="Henrik Lange" userId="0224487d-274b-4d71-863e-9ebf1d158e14" providerId="ADAL" clId="{6A841D6B-C567-4AA5-B78D-7348B4CC7910}" dt="2019-03-07T13:01:59.817" v="12354" actId="207"/>
          <ac:spMkLst>
            <pc:docMk/>
            <pc:sldMk cId="1860480956" sldId="512"/>
            <ac:spMk id="7" creationId="{B03C05A4-3C0F-4B3C-A8D1-98993C02D794}"/>
          </ac:spMkLst>
        </pc:spChg>
        <pc:spChg chg="add mod">
          <ac:chgData name="Henrik Lange" userId="0224487d-274b-4d71-863e-9ebf1d158e14" providerId="ADAL" clId="{6A841D6B-C567-4AA5-B78D-7348B4CC7910}" dt="2019-03-07T13:00:09.357" v="12350" actId="20577"/>
          <ac:spMkLst>
            <pc:docMk/>
            <pc:sldMk cId="1860480956" sldId="512"/>
            <ac:spMk id="8" creationId="{19463E7E-12C1-439A-94AD-0D783ABDB672}"/>
          </ac:spMkLst>
        </pc:spChg>
        <pc:spChg chg="add mod">
          <ac:chgData name="Henrik Lange" userId="0224487d-274b-4d71-863e-9ebf1d158e14" providerId="ADAL" clId="{6A841D6B-C567-4AA5-B78D-7348B4CC7910}" dt="2019-03-07T13:02:02.839" v="12355" actId="207"/>
          <ac:spMkLst>
            <pc:docMk/>
            <pc:sldMk cId="1860480956" sldId="512"/>
            <ac:spMk id="9" creationId="{FA59C708-6426-48AD-B4C0-E951CE782948}"/>
          </ac:spMkLst>
        </pc:spChg>
        <pc:spChg chg="add del mod">
          <ac:chgData name="Henrik Lange" userId="0224487d-274b-4d71-863e-9ebf1d158e14" providerId="ADAL" clId="{6A841D6B-C567-4AA5-B78D-7348B4CC7910}" dt="2019-03-07T14:08:15.118" v="14406" actId="478"/>
          <ac:spMkLst>
            <pc:docMk/>
            <pc:sldMk cId="1860480956" sldId="512"/>
            <ac:spMk id="10" creationId="{C76A736C-7A3B-4BED-A5F0-0D1458354E1D}"/>
          </ac:spMkLst>
        </pc:spChg>
        <pc:spChg chg="mod">
          <ac:chgData name="Henrik Lange" userId="0224487d-274b-4d71-863e-9ebf1d158e14" providerId="ADAL" clId="{6A841D6B-C567-4AA5-B78D-7348B4CC7910}" dt="2019-03-07T13:31:24.670" v="12760" actId="14100"/>
          <ac:spMkLst>
            <pc:docMk/>
            <pc:sldMk cId="1860480956" sldId="512"/>
            <ac:spMk id="5123" creationId="{800EF323-F9AE-47DC-9344-047D2F9EE26B}"/>
          </ac:spMkLst>
        </pc:spChg>
        <pc:picChg chg="del">
          <ac:chgData name="Henrik Lange" userId="0224487d-274b-4d71-863e-9ebf1d158e14" providerId="ADAL" clId="{6A841D6B-C567-4AA5-B78D-7348B4CC7910}" dt="2019-03-07T12:56:03.346" v="12306" actId="478"/>
          <ac:picMkLst>
            <pc:docMk/>
            <pc:sldMk cId="1860480956" sldId="512"/>
            <ac:picMk id="4098" creationId="{D869BE74-AA4E-45DC-9BE7-641EF090913B}"/>
          </ac:picMkLst>
        </pc:picChg>
      </pc:sldChg>
      <pc:sldChg chg="delSp modSp add">
        <pc:chgData name="Henrik Lange" userId="0224487d-274b-4d71-863e-9ebf1d158e14" providerId="ADAL" clId="{6A841D6B-C567-4AA5-B78D-7348B4CC7910}" dt="2019-03-07T13:50:18.710" v="13593" actId="20577"/>
        <pc:sldMkLst>
          <pc:docMk/>
          <pc:sldMk cId="1031464539" sldId="513"/>
        </pc:sldMkLst>
        <pc:spChg chg="mod">
          <ac:chgData name="Henrik Lange" userId="0224487d-274b-4d71-863e-9ebf1d158e14" providerId="ADAL" clId="{6A841D6B-C567-4AA5-B78D-7348B4CC7910}" dt="2019-03-07T13:50:18.710" v="13593" actId="20577"/>
          <ac:spMkLst>
            <pc:docMk/>
            <pc:sldMk cId="1031464539" sldId="513"/>
            <ac:spMk id="5123" creationId="{800EF323-F9AE-47DC-9344-047D2F9EE26B}"/>
          </ac:spMkLst>
        </pc:spChg>
        <pc:picChg chg="del">
          <ac:chgData name="Henrik Lange" userId="0224487d-274b-4d71-863e-9ebf1d158e14" providerId="ADAL" clId="{6A841D6B-C567-4AA5-B78D-7348B4CC7910}" dt="2019-03-07T13:38:16.273" v="13030" actId="478"/>
          <ac:picMkLst>
            <pc:docMk/>
            <pc:sldMk cId="1031464539" sldId="513"/>
            <ac:picMk id="1026" creationId="{736F7C6A-71EE-4E2A-91DA-2A7B52814AED}"/>
          </ac:picMkLst>
        </pc:picChg>
      </pc:sldChg>
      <pc:sldChg chg="add">
        <pc:chgData name="Henrik Lange" userId="0224487d-274b-4d71-863e-9ebf1d158e14" providerId="ADAL" clId="{6A841D6B-C567-4AA5-B78D-7348B4CC7910}" dt="2019-03-07T14:14:33.158" v="14413"/>
        <pc:sldMkLst>
          <pc:docMk/>
          <pc:sldMk cId="3659108358" sldId="514"/>
        </pc:sldMkLst>
      </pc:sldChg>
      <pc:sldChg chg="addSp delSp modSp add">
        <pc:chgData name="Henrik Lange" userId="0224487d-274b-4d71-863e-9ebf1d158e14" providerId="ADAL" clId="{6A841D6B-C567-4AA5-B78D-7348B4CC7910}" dt="2019-03-07T15:30:11.624" v="15349" actId="113"/>
        <pc:sldMkLst>
          <pc:docMk/>
          <pc:sldMk cId="2169597927" sldId="515"/>
        </pc:sldMkLst>
        <pc:spChg chg="add mod">
          <ac:chgData name="Henrik Lange" userId="0224487d-274b-4d71-863e-9ebf1d158e14" providerId="ADAL" clId="{6A841D6B-C567-4AA5-B78D-7348B4CC7910}" dt="2019-03-07T15:28:36.157" v="15215" actId="20577"/>
          <ac:spMkLst>
            <pc:docMk/>
            <pc:sldMk cId="2169597927" sldId="515"/>
            <ac:spMk id="3" creationId="{FB9385B4-96C2-425B-9587-5519820BD79F}"/>
          </ac:spMkLst>
        </pc:spChg>
        <pc:spChg chg="add del">
          <ac:chgData name="Henrik Lange" userId="0224487d-274b-4d71-863e-9ebf1d158e14" providerId="ADAL" clId="{6A841D6B-C567-4AA5-B78D-7348B4CC7910}" dt="2019-03-07T15:16:20.209" v="14681"/>
          <ac:spMkLst>
            <pc:docMk/>
            <pc:sldMk cId="2169597927" sldId="515"/>
            <ac:spMk id="4" creationId="{16F8F5AF-9AC2-4178-BB95-F5977F22DE03}"/>
          </ac:spMkLst>
        </pc:spChg>
        <pc:spChg chg="add del mod ord">
          <ac:chgData name="Henrik Lange" userId="0224487d-274b-4d71-863e-9ebf1d158e14" providerId="ADAL" clId="{6A841D6B-C567-4AA5-B78D-7348B4CC7910}" dt="2019-03-07T15:27:49.571" v="15193" actId="478"/>
          <ac:spMkLst>
            <pc:docMk/>
            <pc:sldMk cId="2169597927" sldId="515"/>
            <ac:spMk id="12" creationId="{39C0028C-F718-4D6A-B71D-C84565A5CC03}"/>
          </ac:spMkLst>
        </pc:spChg>
        <pc:spChg chg="add mod">
          <ac:chgData name="Henrik Lange" userId="0224487d-274b-4d71-863e-9ebf1d158e14" providerId="ADAL" clId="{6A841D6B-C567-4AA5-B78D-7348B4CC7910}" dt="2019-03-07T15:30:11.624" v="15349" actId="113"/>
          <ac:spMkLst>
            <pc:docMk/>
            <pc:sldMk cId="2169597927" sldId="515"/>
            <ac:spMk id="13" creationId="{2E9FBB43-EBC9-42F1-8622-83D846E51D72}"/>
          </ac:spMkLst>
        </pc:spChg>
        <pc:spChg chg="mod">
          <ac:chgData name="Henrik Lange" userId="0224487d-274b-4d71-863e-9ebf1d158e14" providerId="ADAL" clId="{6A841D6B-C567-4AA5-B78D-7348B4CC7910}" dt="2019-03-07T15:27:28.545" v="15186" actId="20577"/>
          <ac:spMkLst>
            <pc:docMk/>
            <pc:sldMk cId="2169597927" sldId="515"/>
            <ac:spMk id="5122" creationId="{770228EC-4F71-40B1-BD9D-7349A2EDCB76}"/>
          </ac:spMkLst>
        </pc:spChg>
        <pc:spChg chg="mod">
          <ac:chgData name="Henrik Lange" userId="0224487d-274b-4d71-863e-9ebf1d158e14" providerId="ADAL" clId="{6A841D6B-C567-4AA5-B78D-7348B4CC7910}" dt="2019-03-07T15:08:31.301" v="14676" actId="20577"/>
          <ac:spMkLst>
            <pc:docMk/>
            <pc:sldMk cId="2169597927" sldId="515"/>
            <ac:spMk id="5123" creationId="{800EF323-F9AE-47DC-9344-047D2F9EE26B}"/>
          </ac:spMkLst>
        </pc:spChg>
        <pc:graphicFrameChg chg="add del mod modGraphic">
          <ac:chgData name="Henrik Lange" userId="0224487d-274b-4d71-863e-9ebf1d158e14" providerId="ADAL" clId="{6A841D6B-C567-4AA5-B78D-7348B4CC7910}" dt="2019-03-07T15:17:15.729" v="14692" actId="478"/>
          <ac:graphicFrameMkLst>
            <pc:docMk/>
            <pc:sldMk cId="2169597927" sldId="515"/>
            <ac:graphicFrameMk id="5" creationId="{70521690-0335-4BE0-832B-B7E145C34518}"/>
          </ac:graphicFrameMkLst>
        </pc:graphicFrameChg>
        <pc:graphicFrameChg chg="add mod modGraphic">
          <ac:chgData name="Henrik Lange" userId="0224487d-274b-4d71-863e-9ebf1d158e14" providerId="ADAL" clId="{6A841D6B-C567-4AA5-B78D-7348B4CC7910}" dt="2019-03-07T15:20:31.618" v="14876" actId="1076"/>
          <ac:graphicFrameMkLst>
            <pc:docMk/>
            <pc:sldMk cId="2169597927" sldId="515"/>
            <ac:graphicFrameMk id="6" creationId="{C4C9D652-934B-4454-A0A0-F3C0E267565A}"/>
          </ac:graphicFrameMkLst>
        </pc:graphicFrameChg>
        <pc:picChg chg="del">
          <ac:chgData name="Henrik Lange" userId="0224487d-274b-4d71-863e-9ebf1d158e14" providerId="ADAL" clId="{6A841D6B-C567-4AA5-B78D-7348B4CC7910}" dt="2019-03-07T15:08:27.404" v="14675" actId="478"/>
          <ac:picMkLst>
            <pc:docMk/>
            <pc:sldMk cId="2169597927" sldId="515"/>
            <ac:picMk id="2" creationId="{06AF0F87-FC6D-49C4-93DF-CA68A3DEA83D}"/>
          </ac:picMkLst>
        </pc:picChg>
      </pc:sldChg>
      <pc:sldChg chg="add">
        <pc:chgData name="Henrik Lange" userId="0224487d-274b-4d71-863e-9ebf1d158e14" providerId="ADAL" clId="{6A841D6B-C567-4AA5-B78D-7348B4CC7910}" dt="2019-03-07T15:27:00.327" v="15175"/>
        <pc:sldMkLst>
          <pc:docMk/>
          <pc:sldMk cId="1009373980" sldId="516"/>
        </pc:sldMkLst>
      </pc:sldChg>
      <pc:sldChg chg="addSp delSp modSp add">
        <pc:chgData name="Henrik Lange" userId="0224487d-274b-4d71-863e-9ebf1d158e14" providerId="ADAL" clId="{6A841D6B-C567-4AA5-B78D-7348B4CC7910}" dt="2019-03-08T06:54:05.475" v="15608" actId="1037"/>
        <pc:sldMkLst>
          <pc:docMk/>
          <pc:sldMk cId="3317958168" sldId="517"/>
        </pc:sldMkLst>
        <pc:spChg chg="del">
          <ac:chgData name="Henrik Lange" userId="0224487d-274b-4d71-863e-9ebf1d158e14" providerId="ADAL" clId="{6A841D6B-C567-4AA5-B78D-7348B4CC7910}" dt="2019-03-07T15:40:34.712" v="15472" actId="478"/>
          <ac:spMkLst>
            <pc:docMk/>
            <pc:sldMk cId="3317958168" sldId="517"/>
            <ac:spMk id="2" creationId="{27378573-A04C-4C32-9497-2B6903FA2C41}"/>
          </ac:spMkLst>
        </pc:spChg>
        <pc:spChg chg="add mod">
          <ac:chgData name="Henrik Lange" userId="0224487d-274b-4d71-863e-9ebf1d158e14" providerId="ADAL" clId="{6A841D6B-C567-4AA5-B78D-7348B4CC7910}" dt="2019-03-08T06:54:05.475" v="15608" actId="1037"/>
          <ac:spMkLst>
            <pc:docMk/>
            <pc:sldMk cId="3317958168" sldId="517"/>
            <ac:spMk id="3" creationId="{89C96CB5-383C-4FD7-9A71-9192B8C98F9D}"/>
          </ac:spMkLst>
        </pc:spChg>
        <pc:spChg chg="del">
          <ac:chgData name="Henrik Lange" userId="0224487d-274b-4d71-863e-9ebf1d158e14" providerId="ADAL" clId="{6A841D6B-C567-4AA5-B78D-7348B4CC7910}" dt="2019-03-07T15:40:34.712" v="15472" actId="478"/>
          <ac:spMkLst>
            <pc:docMk/>
            <pc:sldMk cId="3317958168" sldId="517"/>
            <ac:spMk id="7" creationId="{B03C05A4-3C0F-4B3C-A8D1-98993C02D794}"/>
          </ac:spMkLst>
        </pc:spChg>
        <pc:spChg chg="del">
          <ac:chgData name="Henrik Lange" userId="0224487d-274b-4d71-863e-9ebf1d158e14" providerId="ADAL" clId="{6A841D6B-C567-4AA5-B78D-7348B4CC7910}" dt="2019-03-07T15:40:34.712" v="15472" actId="478"/>
          <ac:spMkLst>
            <pc:docMk/>
            <pc:sldMk cId="3317958168" sldId="517"/>
            <ac:spMk id="8" creationId="{19463E7E-12C1-439A-94AD-0D783ABDB672}"/>
          </ac:spMkLst>
        </pc:spChg>
        <pc:spChg chg="del">
          <ac:chgData name="Henrik Lange" userId="0224487d-274b-4d71-863e-9ebf1d158e14" providerId="ADAL" clId="{6A841D6B-C567-4AA5-B78D-7348B4CC7910}" dt="2019-03-07T15:40:34.712" v="15472" actId="478"/>
          <ac:spMkLst>
            <pc:docMk/>
            <pc:sldMk cId="3317958168" sldId="517"/>
            <ac:spMk id="9" creationId="{FA59C708-6426-48AD-B4C0-E951CE782948}"/>
          </ac:spMkLst>
        </pc:spChg>
        <pc:spChg chg="mod">
          <ac:chgData name="Henrik Lange" userId="0224487d-274b-4d71-863e-9ebf1d158e14" providerId="ADAL" clId="{6A841D6B-C567-4AA5-B78D-7348B4CC7910}" dt="2019-03-07T19:41:50.078" v="15607" actId="20577"/>
          <ac:spMkLst>
            <pc:docMk/>
            <pc:sldMk cId="3317958168" sldId="517"/>
            <ac:spMk id="5123" creationId="{800EF323-F9AE-47DC-9344-047D2F9EE26B}"/>
          </ac:spMkLst>
        </pc:spChg>
      </pc:sldChg>
      <pc:sldChg chg="delSp modSp add">
        <pc:chgData name="Henrik Lange" userId="0224487d-274b-4d71-863e-9ebf1d158e14" providerId="ADAL" clId="{6A841D6B-C567-4AA5-B78D-7348B4CC7910}" dt="2019-03-08T06:56:32.064" v="15810" actId="20577"/>
        <pc:sldMkLst>
          <pc:docMk/>
          <pc:sldMk cId="1109001153" sldId="518"/>
        </pc:sldMkLst>
        <pc:spChg chg="del">
          <ac:chgData name="Henrik Lange" userId="0224487d-274b-4d71-863e-9ebf1d158e14" providerId="ADAL" clId="{6A841D6B-C567-4AA5-B78D-7348B4CC7910}" dt="2019-03-08T06:54:54.569" v="15620" actId="478"/>
          <ac:spMkLst>
            <pc:docMk/>
            <pc:sldMk cId="1109001153" sldId="518"/>
            <ac:spMk id="3" creationId="{CB00FA68-E3F3-45D4-B81D-B6184D5F8B30}"/>
          </ac:spMkLst>
        </pc:spChg>
        <pc:spChg chg="mod">
          <ac:chgData name="Henrik Lange" userId="0224487d-274b-4d71-863e-9ebf1d158e14" providerId="ADAL" clId="{6A841D6B-C567-4AA5-B78D-7348B4CC7910}" dt="2019-03-08T06:54:51.822" v="15619" actId="20577"/>
          <ac:spMkLst>
            <pc:docMk/>
            <pc:sldMk cId="1109001153" sldId="518"/>
            <ac:spMk id="5122" creationId="{770228EC-4F71-40B1-BD9D-7349A2EDCB76}"/>
          </ac:spMkLst>
        </pc:spChg>
        <pc:spChg chg="mod">
          <ac:chgData name="Henrik Lange" userId="0224487d-274b-4d71-863e-9ebf1d158e14" providerId="ADAL" clId="{6A841D6B-C567-4AA5-B78D-7348B4CC7910}" dt="2019-03-08T06:56:32.064" v="15810" actId="20577"/>
          <ac:spMkLst>
            <pc:docMk/>
            <pc:sldMk cId="1109001153" sldId="518"/>
            <ac:spMk id="5123" creationId="{800EF323-F9AE-47DC-9344-047D2F9EE26B}"/>
          </ac:spMkLst>
        </pc:spChg>
        <pc:graphicFrameChg chg="del">
          <ac:chgData name="Henrik Lange" userId="0224487d-274b-4d71-863e-9ebf1d158e14" providerId="ADAL" clId="{6A841D6B-C567-4AA5-B78D-7348B4CC7910}" dt="2019-03-08T06:54:58.353" v="15621" actId="478"/>
          <ac:graphicFrameMkLst>
            <pc:docMk/>
            <pc:sldMk cId="1109001153" sldId="518"/>
            <ac:graphicFrameMk id="2" creationId="{42EEA0BC-1C5F-4C40-AFF9-9C51DACE2FC6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>
            <a:extLst>
              <a:ext uri="{FF2B5EF4-FFF2-40B4-BE49-F238E27FC236}">
                <a16:creationId xmlns:a16="http://schemas.microsoft.com/office/drawing/2014/main" id="{A0EF3CD3-8662-4F62-A94B-03E8BDF194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wrap="square" lIns="91477" tIns="45738" rIns="91477" bIns="457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Gill Sans" pitchFamily="18" charset="0"/>
                <a:ea typeface="ヒラギノ角ゴ ProN W3" pitchFamily="18" charset="-128"/>
                <a:sym typeface="Gill Sans" pitchFamily="18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4AE46A62-3205-4BFA-98F1-F547EC7397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wrap="square" lIns="91477" tIns="45738" rIns="91477" bIns="4573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ill Sans" pitchFamily="18" charset="0"/>
                <a:ea typeface="ヒラギノ角ゴ ProN W3" pitchFamily="18" charset="-128"/>
                <a:sym typeface="Gill Sans" pitchFamily="18" charset="0"/>
              </a:defRPr>
            </a:lvl1pPr>
          </a:lstStyle>
          <a:p>
            <a:pPr>
              <a:defRPr/>
            </a:pPr>
            <a:fld id="{9FDC7492-4AF7-42C4-A8B4-6DF975F02EF1}" type="datetime1">
              <a:rPr lang="da-DK"/>
              <a:pPr>
                <a:defRPr/>
              </a:pPr>
              <a:t>07-03-2019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4268B496-0808-4C8F-B6BE-CFD59F072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wrap="square" lIns="91477" tIns="45738" rIns="91477" bIns="4573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Gill Sans" pitchFamily="18" charset="0"/>
                <a:ea typeface="ヒラギノ角ゴ ProN W3" pitchFamily="18" charset="-128"/>
                <a:sym typeface="Gill Sans" pitchFamily="18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diasnummer 4">
            <a:extLst>
              <a:ext uri="{FF2B5EF4-FFF2-40B4-BE49-F238E27FC236}">
                <a16:creationId xmlns:a16="http://schemas.microsoft.com/office/drawing/2014/main" id="{00F6AA4F-061A-4812-8DAC-052E74F047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wrap="square" lIns="91477" tIns="45738" rIns="91477" bIns="4573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9B6E6F9-0B7D-4E79-99A2-6E85E9F559BC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CF2D252D-9F30-4FC4-99B6-08E7912D75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0900" y="742950"/>
            <a:ext cx="4967288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5AC17A41-17FD-420B-95AF-0111D8449E83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66750" y="4716463"/>
            <a:ext cx="5335588" cy="446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7" tIns="45738" rIns="91477" bIns="457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-106" charset="0"/>
        <a:ea typeface="MS PGothic" pitchFamily="34" charset="-128"/>
        <a:cs typeface="ＭＳ Ｐゴシック" pitchFamily="-106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-106" charset="0"/>
        <a:ea typeface="MS PGothic" pitchFamily="34" charset="-128"/>
        <a:cs typeface="ＭＳ Ｐゴシック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-106" charset="0"/>
        <a:ea typeface="MS PGothic" pitchFamily="34" charset="-128"/>
        <a:cs typeface="ＭＳ Ｐゴシック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-106" charset="0"/>
        <a:ea typeface="MS PGothic" pitchFamily="34" charset="-128"/>
        <a:cs typeface="ＭＳ Ｐゴシック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-106" charset="0"/>
        <a:ea typeface="MS PGothic" pitchFamily="34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1EE4165-CE4E-49C5-9616-BBAF78370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087428B-D762-4893-ADA2-010263ED1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>
            <a:extLst>
              <a:ext uri="{FF2B5EF4-FFF2-40B4-BE49-F238E27FC236}">
                <a16:creationId xmlns:a16="http://schemas.microsoft.com/office/drawing/2014/main" id="{47F672BC-1794-43A5-BD7A-CE75385A7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77262-3088-43A9-901A-09A1670BDC98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517847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29995E5-31CD-4455-9275-0053598B9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361A625-07F9-4EC1-A4A5-43601344A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>
            <a:extLst>
              <a:ext uri="{FF2B5EF4-FFF2-40B4-BE49-F238E27FC236}">
                <a16:creationId xmlns:a16="http://schemas.microsoft.com/office/drawing/2014/main" id="{B6CA4A6F-1FD9-4EA1-9C2E-3D2D41596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5102C-D731-45E8-ACAE-4974A7486C49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1835676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EBD4579-2581-4BD9-AA08-560D34C63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41B35F7-CB12-4CFB-B280-F1F38A34C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>
            <a:extLst>
              <a:ext uri="{FF2B5EF4-FFF2-40B4-BE49-F238E27FC236}">
                <a16:creationId xmlns:a16="http://schemas.microsoft.com/office/drawing/2014/main" id="{097779CE-95FB-4768-8CB2-B0CE19A48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49B81A-8969-490B-BB9D-9B1C2C8DA80D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2437626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D31C2851-3596-45C2-9E30-FE5DA0013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6" name="Pladsholder til sidefod 4">
            <a:extLst>
              <a:ext uri="{FF2B5EF4-FFF2-40B4-BE49-F238E27FC236}">
                <a16:creationId xmlns:a16="http://schemas.microsoft.com/office/drawing/2014/main" id="{0FF83FEA-EB2A-4521-8ABF-F584813B4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>
            <a:extLst>
              <a:ext uri="{FF2B5EF4-FFF2-40B4-BE49-F238E27FC236}">
                <a16:creationId xmlns:a16="http://schemas.microsoft.com/office/drawing/2014/main" id="{3E445C87-01F2-4B5E-81AE-1C9EF24EC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E05D9-DDF6-482E-98FD-4906705A70D9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79661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 i masteren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4623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357431"/>
            <a:ext cx="4040188" cy="37687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64623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357429"/>
            <a:ext cx="4041775" cy="376873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7" name="Pladsholder til dato 3">
            <a:extLst>
              <a:ext uri="{FF2B5EF4-FFF2-40B4-BE49-F238E27FC236}">
                <a16:creationId xmlns:a16="http://schemas.microsoft.com/office/drawing/2014/main" id="{94080EB5-B3B0-4545-BC9A-F4043C17A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8" name="Pladsholder til sidefod 4">
            <a:extLst>
              <a:ext uri="{FF2B5EF4-FFF2-40B4-BE49-F238E27FC236}">
                <a16:creationId xmlns:a16="http://schemas.microsoft.com/office/drawing/2014/main" id="{BB009A6A-A5D5-4D12-A67E-73DF9C826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006E8B20-1036-475F-9860-949110E1A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54B91-2B23-4096-92D3-5D8E89AFFA67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856308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  <a:endParaRPr lang="da-DK" dirty="0"/>
          </a:p>
        </p:txBody>
      </p:sp>
      <p:sp>
        <p:nvSpPr>
          <p:cNvPr id="3" name="Pladsholder til dato 3">
            <a:extLst>
              <a:ext uri="{FF2B5EF4-FFF2-40B4-BE49-F238E27FC236}">
                <a16:creationId xmlns:a16="http://schemas.microsoft.com/office/drawing/2014/main" id="{A5F5ED0A-D2CB-4B99-9070-555F5EAF4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4" name="Pladsholder til sidefod 4">
            <a:extLst>
              <a:ext uri="{FF2B5EF4-FFF2-40B4-BE49-F238E27FC236}">
                <a16:creationId xmlns:a16="http://schemas.microsoft.com/office/drawing/2014/main" id="{3B7F6412-E8B8-4AC3-A295-59D7D675F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diasnummer 5">
            <a:extLst>
              <a:ext uri="{FF2B5EF4-FFF2-40B4-BE49-F238E27FC236}">
                <a16:creationId xmlns:a16="http://schemas.microsoft.com/office/drawing/2014/main" id="{9852C519-3748-4EB2-A681-A92BB71D1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53EB7-8AAD-4D68-85FC-311FC0129367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120618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3">
            <a:extLst>
              <a:ext uri="{FF2B5EF4-FFF2-40B4-BE49-F238E27FC236}">
                <a16:creationId xmlns:a16="http://schemas.microsoft.com/office/drawing/2014/main" id="{B6EADB21-330F-4FB9-8E4A-476425BCB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3" name="Pladsholder til sidefod 4">
            <a:extLst>
              <a:ext uri="{FF2B5EF4-FFF2-40B4-BE49-F238E27FC236}">
                <a16:creationId xmlns:a16="http://schemas.microsoft.com/office/drawing/2014/main" id="{1D9A7EF1-AA7B-427B-AFFB-8DE2C53CD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" name="Pladsholder til diasnummer 5">
            <a:extLst>
              <a:ext uri="{FF2B5EF4-FFF2-40B4-BE49-F238E27FC236}">
                <a16:creationId xmlns:a16="http://schemas.microsoft.com/office/drawing/2014/main" id="{CCD2CAF1-B194-4235-A9FA-719AD6E6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4F6B7-1AE4-4B39-87C5-D4CC966707A1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1979076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225741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titeltypografi i masteren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000364" y="273050"/>
            <a:ext cx="5686436" cy="585311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225741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45F87530-D6B5-4458-8E0C-2D6E46FC1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6" name="Pladsholder til sidefod 4">
            <a:extLst>
              <a:ext uri="{FF2B5EF4-FFF2-40B4-BE49-F238E27FC236}">
                <a16:creationId xmlns:a16="http://schemas.microsoft.com/office/drawing/2014/main" id="{90763688-CF25-4962-8363-0FB1F5793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>
            <a:extLst>
              <a:ext uri="{FF2B5EF4-FFF2-40B4-BE49-F238E27FC236}">
                <a16:creationId xmlns:a16="http://schemas.microsoft.com/office/drawing/2014/main" id="{B21FFE5C-1EE4-4410-9616-872A875B7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C9304B-846E-4BA2-83B5-344472D4B6BA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175893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85918" y="5000636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titeltypografi i masteren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357158" y="357166"/>
            <a:ext cx="8429684" cy="464347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a-DK" noProof="0"/>
              <a:t>Klik på ikonet for at tilføje et billede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85918" y="5567374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8EA10694-4636-4B18-B963-0818C4284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6" name="Pladsholder til sidefod 4">
            <a:extLst>
              <a:ext uri="{FF2B5EF4-FFF2-40B4-BE49-F238E27FC236}">
                <a16:creationId xmlns:a16="http://schemas.microsoft.com/office/drawing/2014/main" id="{59E3F33F-297D-43C7-B8F4-040359DBC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>
            <a:extLst>
              <a:ext uri="{FF2B5EF4-FFF2-40B4-BE49-F238E27FC236}">
                <a16:creationId xmlns:a16="http://schemas.microsoft.com/office/drawing/2014/main" id="{6B41A255-99BD-494D-A8C5-6A8B84D2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E6D82-0001-44D4-8369-1FD230D1014E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295818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>
            <a:extLst>
              <a:ext uri="{FF2B5EF4-FFF2-40B4-BE49-F238E27FC236}">
                <a16:creationId xmlns:a16="http://schemas.microsoft.com/office/drawing/2014/main" id="{8E632F75-3287-4532-B71B-99F1D272290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34150"/>
            <a:ext cx="91440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Pladsholder til titel 1">
            <a:extLst>
              <a:ext uri="{FF2B5EF4-FFF2-40B4-BE49-F238E27FC236}">
                <a16:creationId xmlns:a16="http://schemas.microsoft.com/office/drawing/2014/main" id="{583080DB-1EE7-489C-83EF-155F3CFF10E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en-US"/>
              <a:t>Klik for at redigere titeltypografi i masteren</a:t>
            </a:r>
          </a:p>
        </p:txBody>
      </p:sp>
      <p:sp>
        <p:nvSpPr>
          <p:cNvPr id="1028" name="Pladsholder til tekst 2">
            <a:extLst>
              <a:ext uri="{FF2B5EF4-FFF2-40B4-BE49-F238E27FC236}">
                <a16:creationId xmlns:a16="http://schemas.microsoft.com/office/drawing/2014/main" id="{B9FF5161-E04C-48E7-8F06-85C2476B095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en-US"/>
              <a:t>Klik for at redigere typografi i masteren</a:t>
            </a:r>
          </a:p>
          <a:p>
            <a:pPr lvl="1"/>
            <a:r>
              <a:rPr lang="da-DK" altLang="en-US"/>
              <a:t>Andet niveau</a:t>
            </a:r>
          </a:p>
          <a:p>
            <a:pPr lvl="2"/>
            <a:r>
              <a:rPr lang="da-DK" altLang="en-US"/>
              <a:t>Tredje niveau</a:t>
            </a:r>
          </a:p>
          <a:p>
            <a:pPr lvl="3"/>
            <a:r>
              <a:rPr lang="da-DK" altLang="en-US"/>
              <a:t>Fjerde niveau</a:t>
            </a:r>
          </a:p>
          <a:p>
            <a:pPr lvl="4"/>
            <a:r>
              <a:rPr lang="da-DK" altLang="en-US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DF66A0B-30FA-4440-A553-289A00937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7188" y="6572250"/>
            <a:ext cx="857250" cy="2857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898989"/>
                </a:solidFill>
                <a:latin typeface="Gill Sans MT" pitchFamily="18" charset="-18"/>
                <a:ea typeface="ヒラギノ角ゴ ProN W3" pitchFamily="18" charset="-128"/>
                <a:sym typeface="Gill Sans" pitchFamily="18" charset="0"/>
              </a:defRPr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03A5167-B994-47B2-A807-08A20076A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572250"/>
            <a:ext cx="2895600" cy="2857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898989"/>
                </a:solidFill>
                <a:latin typeface="Gill Sans MT" pitchFamily="18" charset="-18"/>
                <a:ea typeface="ヒラギノ角ゴ ProN W3" pitchFamily="18" charset="-128"/>
                <a:sym typeface="Gill Sans" pitchFamily="18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>
            <a:extLst>
              <a:ext uri="{FF2B5EF4-FFF2-40B4-BE49-F238E27FC236}">
                <a16:creationId xmlns:a16="http://schemas.microsoft.com/office/drawing/2014/main" id="{A1D023C9-D962-4A87-81F0-2D39398E2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572250"/>
            <a:ext cx="428625" cy="2857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898989"/>
                </a:solidFill>
                <a:latin typeface="Gill Sans MT" panose="020B0502020104020203" pitchFamily="34" charset="0"/>
              </a:defRPr>
            </a:lvl1pPr>
          </a:lstStyle>
          <a:p>
            <a:pPr>
              <a:defRPr/>
            </a:pPr>
            <a:fld id="{0E9EFEEA-705C-423C-A51D-0C6E570AB4A3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MS PGothic" pitchFamily="34" charset="-128"/>
          <a:cs typeface="ＭＳ Ｐゴシック" pitchFamily="-106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  <a:ea typeface="MS PGothic" pitchFamily="34" charset="-128"/>
          <a:cs typeface="ＭＳ Ｐゴシック" pitchFamily="-10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  <a:ea typeface="MS PGothic" pitchFamily="34" charset="-128"/>
          <a:cs typeface="ＭＳ Ｐゴシック" pitchFamily="-10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  <a:ea typeface="MS PGothic" pitchFamily="34" charset="-128"/>
          <a:cs typeface="ＭＳ Ｐゴシック" pitchFamily="-10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  <a:ea typeface="MS PGothic" pitchFamily="34" charset="-128"/>
          <a:cs typeface="ＭＳ Ｐゴシック" pitchFamily="-10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MS PGothic" pitchFamily="34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base64.wutils.com/encoding-online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dev.mysql.com/doc/refman/8.0/en/mathematical-functions.html#function_ceil" TargetMode="External"/><Relationship Id="rId13" Type="http://schemas.openxmlformats.org/officeDocument/2006/relationships/hyperlink" Target="https://dev.mysql.com/doc/refman/8.0/en/mathematical-functions.html#function_crc32" TargetMode="External"/><Relationship Id="rId18" Type="http://schemas.openxmlformats.org/officeDocument/2006/relationships/hyperlink" Target="https://dev.mysql.com/doc/refman/8.0/en/mathematical-functions.html#function_log" TargetMode="External"/><Relationship Id="rId26" Type="http://schemas.openxmlformats.org/officeDocument/2006/relationships/hyperlink" Target="https://dev.mysql.com/doc/refman/8.0/en/mathematical-functions.html#function_rand" TargetMode="External"/><Relationship Id="rId3" Type="http://schemas.openxmlformats.org/officeDocument/2006/relationships/hyperlink" Target="https://dev.mysql.com/doc/refman/8.0/en/mathematical-functions.html#function_abs" TargetMode="External"/><Relationship Id="rId21" Type="http://schemas.openxmlformats.org/officeDocument/2006/relationships/hyperlink" Target="https://dev.mysql.com/doc/refman/8.0/en/mathematical-functions.html#function_mod" TargetMode="External"/><Relationship Id="rId7" Type="http://schemas.openxmlformats.org/officeDocument/2006/relationships/hyperlink" Target="https://dev.mysql.com/doc/refman/8.0/en/mathematical-functions.html#function_atan2" TargetMode="External"/><Relationship Id="rId12" Type="http://schemas.openxmlformats.org/officeDocument/2006/relationships/hyperlink" Target="https://dev.mysql.com/doc/refman/8.0/en/mathematical-functions.html#function_cot" TargetMode="External"/><Relationship Id="rId17" Type="http://schemas.openxmlformats.org/officeDocument/2006/relationships/hyperlink" Target="https://dev.mysql.com/doc/refman/8.0/en/mathematical-functions.html#function_ln" TargetMode="External"/><Relationship Id="rId25" Type="http://schemas.openxmlformats.org/officeDocument/2006/relationships/hyperlink" Target="https://dev.mysql.com/doc/refman/8.0/en/mathematical-functions.html#function_radians" TargetMode="External"/><Relationship Id="rId2" Type="http://schemas.openxmlformats.org/officeDocument/2006/relationships/image" Target="../media/image2.png"/><Relationship Id="rId16" Type="http://schemas.openxmlformats.org/officeDocument/2006/relationships/hyperlink" Target="https://dev.mysql.com/doc/refman/8.0/en/mathematical-functions.html#function_floor" TargetMode="External"/><Relationship Id="rId20" Type="http://schemas.openxmlformats.org/officeDocument/2006/relationships/hyperlink" Target="https://dev.mysql.com/doc/refman/8.0/en/mathematical-functions.html#function_log2" TargetMode="External"/><Relationship Id="rId29" Type="http://schemas.openxmlformats.org/officeDocument/2006/relationships/hyperlink" Target="https://dev.mysql.com/doc/refman/8.0/en/mathematical-functions.html#function_si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.mysql.com/doc/refman/8.0/en/mathematical-functions.html#function_atan" TargetMode="External"/><Relationship Id="rId11" Type="http://schemas.openxmlformats.org/officeDocument/2006/relationships/hyperlink" Target="https://dev.mysql.com/doc/refman/8.0/en/mathematical-functions.html#function_cos" TargetMode="External"/><Relationship Id="rId24" Type="http://schemas.openxmlformats.org/officeDocument/2006/relationships/hyperlink" Target="https://dev.mysql.com/doc/refman/8.0/en/mathematical-functions.html#function_power" TargetMode="External"/><Relationship Id="rId32" Type="http://schemas.openxmlformats.org/officeDocument/2006/relationships/hyperlink" Target="https://dev.mysql.com/doc/refman/8.0/en/mathematical-functions.html#function_truncate" TargetMode="External"/><Relationship Id="rId5" Type="http://schemas.openxmlformats.org/officeDocument/2006/relationships/hyperlink" Target="https://dev.mysql.com/doc/refman/8.0/en/mathematical-functions.html#function_asin" TargetMode="External"/><Relationship Id="rId15" Type="http://schemas.openxmlformats.org/officeDocument/2006/relationships/hyperlink" Target="https://dev.mysql.com/doc/refman/8.0/en/mathematical-functions.html#function_exp" TargetMode="External"/><Relationship Id="rId23" Type="http://schemas.openxmlformats.org/officeDocument/2006/relationships/hyperlink" Target="https://dev.mysql.com/doc/refman/8.0/en/mathematical-functions.html#function_pow" TargetMode="External"/><Relationship Id="rId28" Type="http://schemas.openxmlformats.org/officeDocument/2006/relationships/hyperlink" Target="https://dev.mysql.com/doc/refman/8.0/en/mathematical-functions.html#function_sign" TargetMode="External"/><Relationship Id="rId10" Type="http://schemas.openxmlformats.org/officeDocument/2006/relationships/hyperlink" Target="https://dev.mysql.com/doc/refman/8.0/en/mathematical-functions.html#function_conv" TargetMode="External"/><Relationship Id="rId19" Type="http://schemas.openxmlformats.org/officeDocument/2006/relationships/hyperlink" Target="https://dev.mysql.com/doc/refman/8.0/en/mathematical-functions.html#function_log10" TargetMode="External"/><Relationship Id="rId31" Type="http://schemas.openxmlformats.org/officeDocument/2006/relationships/hyperlink" Target="https://dev.mysql.com/doc/refman/8.0/en/mathematical-functions.html#function_tan" TargetMode="External"/><Relationship Id="rId4" Type="http://schemas.openxmlformats.org/officeDocument/2006/relationships/hyperlink" Target="https://dev.mysql.com/doc/refman/8.0/en/mathematical-functions.html#function_acos" TargetMode="External"/><Relationship Id="rId9" Type="http://schemas.openxmlformats.org/officeDocument/2006/relationships/hyperlink" Target="https://dev.mysql.com/doc/refman/8.0/en/mathematical-functions.html#function_ceiling" TargetMode="External"/><Relationship Id="rId14" Type="http://schemas.openxmlformats.org/officeDocument/2006/relationships/hyperlink" Target="https://dev.mysql.com/doc/refman/8.0/en/mathematical-functions.html#function_degrees" TargetMode="External"/><Relationship Id="rId22" Type="http://schemas.openxmlformats.org/officeDocument/2006/relationships/hyperlink" Target="https://dev.mysql.com/doc/refman/8.0/en/mathematical-functions.html#function_pi" TargetMode="External"/><Relationship Id="rId27" Type="http://schemas.openxmlformats.org/officeDocument/2006/relationships/hyperlink" Target="https://dev.mysql.com/doc/refman/8.0/en/mathematical-functions.html#function_round" TargetMode="External"/><Relationship Id="rId30" Type="http://schemas.openxmlformats.org/officeDocument/2006/relationships/hyperlink" Target="https://dev.mysql.com/doc/refman/8.0/en/mathematical-functions.html#function_sqrt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wnloads.mariadb.org/mariadb/5.2.14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Pladsholder til indhold 2">
            <a:extLst>
              <a:ext uri="{FF2B5EF4-FFF2-40B4-BE49-F238E27FC236}">
                <a16:creationId xmlns:a16="http://schemas.microsoft.com/office/drawing/2014/main" id="{1327921A-54F3-4C63-9BD9-4B4D40ECF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3340100"/>
          </a:xfrm>
        </p:spPr>
        <p:txBody>
          <a:bodyPr/>
          <a:lstStyle/>
          <a:p>
            <a:pPr lvl="1" algn="ctr"/>
            <a:endParaRPr lang="en-US" altLang="en-US" sz="3200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200" b="1" dirty="0"/>
              <a:t>Internet Technologies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200" b="1" dirty="0"/>
              <a:t>ITI &amp; XI-IT</a:t>
            </a:r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sz="3200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200" b="1" dirty="0"/>
              <a:t>Lesson 4: MySQL</a:t>
            </a:r>
          </a:p>
        </p:txBody>
      </p:sp>
      <p:sp>
        <p:nvSpPr>
          <p:cNvPr id="4099" name="Pladsholder til dato 3">
            <a:extLst>
              <a:ext uri="{FF2B5EF4-FFF2-40B4-BE49-F238E27FC236}">
                <a16:creationId xmlns:a16="http://schemas.microsoft.com/office/drawing/2014/main" id="{075CA7AF-1066-4926-9B84-E66724E0DA7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4100" name="Pladsholder til diasnummer 4">
            <a:extLst>
              <a:ext uri="{FF2B5EF4-FFF2-40B4-BE49-F238E27FC236}">
                <a16:creationId xmlns:a16="http://schemas.microsoft.com/office/drawing/2014/main" id="{27562655-A073-42FA-8509-B77853AE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9E7CEAE-7E05-44D9-9E1A-A2BE395771D4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4101" name="Picture 4" descr="graat_logo-aeble.png">
            <a:extLst>
              <a:ext uri="{FF2B5EF4-FFF2-40B4-BE49-F238E27FC236}">
                <a16:creationId xmlns:a16="http://schemas.microsoft.com/office/drawing/2014/main" id="{FE34DC41-97A4-4C9E-A020-CB7E74F92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Undertitel 2">
            <a:extLst>
              <a:ext uri="{FF2B5EF4-FFF2-40B4-BE49-F238E27FC236}">
                <a16:creationId xmlns:a16="http://schemas.microsoft.com/office/drawing/2014/main" id="{654D14E1-1B98-4EA2-A502-2BF704FFA4E0}"/>
              </a:ext>
            </a:extLst>
          </p:cNvPr>
          <p:cNvSpPr txBox="1">
            <a:spLocks/>
          </p:cNvSpPr>
          <p:nvPr/>
        </p:nvSpPr>
        <p:spPr bwMode="auto">
          <a:xfrm>
            <a:off x="1371600" y="5241925"/>
            <a:ext cx="6400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da-DK" altLang="da-DK"/>
              <a:t>	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da-DK" altLang="da-DK">
                <a:solidFill>
                  <a:srgbClr val="0000FF"/>
                </a:solidFill>
              </a:rPr>
              <a:t>Henrik Lange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How do we work with it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270700" cy="5305425"/>
          </a:xfrm>
        </p:spPr>
        <p:txBody>
          <a:bodyPr/>
          <a:lstStyle/>
          <a:p>
            <a:r>
              <a:rPr lang="en-US" altLang="en-US" dirty="0"/>
              <a:t>Most DBMS’ comes with a GUI</a:t>
            </a:r>
          </a:p>
          <a:p>
            <a:r>
              <a:rPr lang="en-US" altLang="en-US" dirty="0"/>
              <a:t>MariaDB comes with the GUI </a:t>
            </a:r>
            <a:r>
              <a:rPr lang="en-US" altLang="en-US" b="1" dirty="0" err="1"/>
              <a:t>HeidiDB</a:t>
            </a:r>
            <a:endParaRPr lang="en-US" altLang="en-US" b="1" dirty="0"/>
          </a:p>
          <a:p>
            <a:pPr lvl="1"/>
            <a:r>
              <a:rPr lang="en-US" altLang="en-US" dirty="0"/>
              <a:t>Create a new Session</a:t>
            </a:r>
          </a:p>
          <a:p>
            <a:pPr lvl="1"/>
            <a:r>
              <a:rPr lang="en-US" altLang="en-US" dirty="0"/>
              <a:t>Create a new Database</a:t>
            </a:r>
          </a:p>
          <a:p>
            <a:pPr lvl="1"/>
            <a:r>
              <a:rPr lang="en-US" altLang="en-US" dirty="0"/>
              <a:t>Click File &gt;&gt; New Query Tab</a:t>
            </a:r>
          </a:p>
          <a:p>
            <a:pPr lvl="1"/>
            <a:r>
              <a:rPr lang="en-US" altLang="en-US" dirty="0"/>
              <a:t>Write </a:t>
            </a:r>
            <a:r>
              <a:rPr lang="en-US" altLang="en-US" b="1" dirty="0"/>
              <a:t>SHOW DATABASES;</a:t>
            </a:r>
          </a:p>
          <a:p>
            <a:pPr lvl="1"/>
            <a:r>
              <a:rPr lang="en-US" altLang="en-US" dirty="0"/>
              <a:t>Press F9</a:t>
            </a:r>
          </a:p>
          <a:p>
            <a:pPr lvl="1"/>
            <a:r>
              <a:rPr lang="en-US" altLang="en-US" dirty="0"/>
              <a:t>You should see something like this:</a:t>
            </a:r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457200" lvl="1" indent="0">
              <a:buNone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3A49778-D6BD-4A15-A19C-35683295F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1839" y="3861047"/>
            <a:ext cx="3062161" cy="264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606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Syntax and Comments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772816"/>
            <a:ext cx="7558732" cy="4658147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solidFill>
                  <a:schemeClr val="accent1"/>
                </a:solidFill>
              </a:rPr>
              <a:t>SELECT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accent2"/>
                </a:solidFill>
              </a:rPr>
              <a:t>*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accent1"/>
                </a:solidFill>
              </a:rPr>
              <a:t>FROM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accent4"/>
                </a:solidFill>
              </a:rPr>
              <a:t>person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accent1"/>
                </a:solidFill>
              </a:rPr>
              <a:t>WHERE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accent3"/>
                </a:solidFill>
              </a:rPr>
              <a:t>name</a:t>
            </a:r>
            <a:r>
              <a:rPr lang="en-US" altLang="en-US" dirty="0"/>
              <a:t> = ‘Jack’; 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--find Jack</a:t>
            </a:r>
          </a:p>
          <a:p>
            <a:r>
              <a:rPr lang="en-US" altLang="en-US" dirty="0"/>
              <a:t>SQL </a:t>
            </a:r>
            <a:r>
              <a:rPr lang="en-US" altLang="en-US" dirty="0">
                <a:solidFill>
                  <a:schemeClr val="accent1"/>
                </a:solidFill>
              </a:rPr>
              <a:t>keywords</a:t>
            </a:r>
            <a:r>
              <a:rPr lang="en-US" altLang="en-US" dirty="0"/>
              <a:t> in CAPITAL LETTERS</a:t>
            </a:r>
          </a:p>
          <a:p>
            <a:r>
              <a:rPr lang="en-US" altLang="en-US" dirty="0">
                <a:solidFill>
                  <a:schemeClr val="accent4"/>
                </a:solidFill>
              </a:rPr>
              <a:t>Table</a:t>
            </a:r>
            <a:r>
              <a:rPr lang="en-US" altLang="en-US" dirty="0"/>
              <a:t> –and </a:t>
            </a:r>
            <a:r>
              <a:rPr lang="en-US" altLang="en-US" dirty="0">
                <a:solidFill>
                  <a:schemeClr val="accent3"/>
                </a:solidFill>
              </a:rPr>
              <a:t>column</a:t>
            </a:r>
            <a:r>
              <a:rPr lang="en-US" altLang="en-US" dirty="0"/>
              <a:t> names are </a:t>
            </a:r>
            <a:r>
              <a:rPr lang="en-US" altLang="en-US" dirty="0" err="1"/>
              <a:t>lower_case_snakecase</a:t>
            </a:r>
            <a:endParaRPr lang="en-US" altLang="en-US" dirty="0"/>
          </a:p>
          <a:p>
            <a:pPr lvl="1"/>
            <a:r>
              <a:rPr lang="en-US" altLang="en-US" dirty="0"/>
              <a:t>singular</a:t>
            </a:r>
          </a:p>
          <a:p>
            <a:r>
              <a:rPr lang="en-US" altLang="en-US" dirty="0">
                <a:solidFill>
                  <a:schemeClr val="accent2"/>
                </a:solidFill>
              </a:rPr>
              <a:t>*</a:t>
            </a:r>
            <a:r>
              <a:rPr lang="en-US" altLang="en-US" dirty="0"/>
              <a:t> means everything</a:t>
            </a:r>
          </a:p>
          <a:p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--</a:t>
            </a:r>
            <a:r>
              <a:rPr lang="en-US" altLang="en-US" dirty="0"/>
              <a:t> makes a comment until the end of the line</a:t>
            </a:r>
          </a:p>
          <a:p>
            <a:r>
              <a:rPr lang="en-US" altLang="en-US" dirty="0"/>
              <a:t>Always end lines with semicolon;</a:t>
            </a:r>
          </a:p>
          <a:p>
            <a:r>
              <a:rPr lang="en-US" altLang="en-US" dirty="0"/>
              <a:t>ID names include table names (</a:t>
            </a:r>
            <a:r>
              <a:rPr lang="en-US" altLang="en-US" dirty="0" err="1"/>
              <a:t>person_id</a:t>
            </a:r>
            <a:r>
              <a:rPr lang="en-US" altLang="en-US" dirty="0"/>
              <a:t>)</a:t>
            </a:r>
          </a:p>
          <a:p>
            <a:pPr lvl="2"/>
            <a:r>
              <a:rPr lang="en-US" altLang="en-US" dirty="0"/>
              <a:t>Not just id or </a:t>
            </a:r>
            <a:r>
              <a:rPr lang="en-US" altLang="en-US" dirty="0" err="1"/>
              <a:t>pid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3695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Show and Describe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414716" cy="5305425"/>
          </a:xfrm>
        </p:spPr>
        <p:txBody>
          <a:bodyPr/>
          <a:lstStyle/>
          <a:p>
            <a:r>
              <a:rPr lang="en-US" altLang="en-US" dirty="0"/>
              <a:t>Once you have access to a database, you can see the structure with SQL commands</a:t>
            </a:r>
          </a:p>
          <a:p>
            <a:endParaRPr lang="en-US" altLang="en-US" dirty="0"/>
          </a:p>
          <a:p>
            <a:r>
              <a:rPr lang="en-US" altLang="en-US" dirty="0"/>
              <a:t>SHOW DATABASES;</a:t>
            </a:r>
          </a:p>
          <a:p>
            <a:endParaRPr lang="en-US" altLang="en-US" dirty="0"/>
          </a:p>
          <a:p>
            <a:r>
              <a:rPr lang="en-US" altLang="en-US" dirty="0"/>
              <a:t>USE </a:t>
            </a:r>
            <a:r>
              <a:rPr lang="en-US" altLang="en-US" dirty="0" err="1"/>
              <a:t>phpexample</a:t>
            </a:r>
            <a:r>
              <a:rPr lang="en-US" altLang="en-US" dirty="0"/>
              <a:t>;</a:t>
            </a:r>
          </a:p>
          <a:p>
            <a:r>
              <a:rPr lang="en-US" altLang="en-US" dirty="0"/>
              <a:t>SHOW TABLES;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DESCRIBE person;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F814D97-FA1E-4759-BB1C-4CFF2D948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3643649"/>
            <a:ext cx="1837918" cy="5760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410F0FC-0904-4401-B2A5-288B92CA1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5550" y="5445224"/>
            <a:ext cx="5914434" cy="9857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8BBF24-0369-4EBE-BF0E-93DED4C8EC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1960" y="1973764"/>
            <a:ext cx="1800200" cy="134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830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Datatypes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556792"/>
            <a:ext cx="6910660" cy="4874171"/>
          </a:xfrm>
        </p:spPr>
        <p:txBody>
          <a:bodyPr/>
          <a:lstStyle/>
          <a:p>
            <a:r>
              <a:rPr lang="en-US" altLang="en-US" b="1" dirty="0" err="1"/>
              <a:t>TinyInt</a:t>
            </a:r>
            <a:r>
              <a:rPr lang="en-US" altLang="en-US" dirty="0"/>
              <a:t> (Bool, Boolean)</a:t>
            </a:r>
          </a:p>
          <a:p>
            <a:r>
              <a:rPr lang="en-US" altLang="en-US" dirty="0" err="1"/>
              <a:t>SmallInt</a:t>
            </a:r>
            <a:r>
              <a:rPr lang="en-US" altLang="en-US" dirty="0"/>
              <a:t>, </a:t>
            </a:r>
            <a:r>
              <a:rPr lang="en-US" altLang="en-US" dirty="0" err="1"/>
              <a:t>MediumInt</a:t>
            </a:r>
            <a:r>
              <a:rPr lang="en-US" altLang="en-US" dirty="0"/>
              <a:t>, </a:t>
            </a:r>
            <a:r>
              <a:rPr lang="en-US" altLang="en-US" b="1" dirty="0"/>
              <a:t>Int</a:t>
            </a:r>
            <a:r>
              <a:rPr lang="en-US" altLang="en-US" dirty="0"/>
              <a:t> (Integer), </a:t>
            </a:r>
            <a:r>
              <a:rPr lang="en-US" altLang="en-US" dirty="0" err="1"/>
              <a:t>BigInt</a:t>
            </a:r>
            <a:endParaRPr lang="en-US" altLang="en-US" dirty="0"/>
          </a:p>
          <a:p>
            <a:r>
              <a:rPr lang="en-US" altLang="en-US" dirty="0"/>
              <a:t>Decimal (Dec), Float, </a:t>
            </a:r>
            <a:r>
              <a:rPr lang="en-US" altLang="en-US" b="1" dirty="0"/>
              <a:t>Double</a:t>
            </a:r>
          </a:p>
          <a:p>
            <a:pPr lvl="1"/>
            <a:r>
              <a:rPr lang="en-US" altLang="en-US" b="1" dirty="0"/>
              <a:t>Unsigned</a:t>
            </a:r>
            <a:r>
              <a:rPr lang="en-US" altLang="en-US" dirty="0"/>
              <a:t> doubles positive range by removing negative range for numeric types</a:t>
            </a:r>
          </a:p>
          <a:p>
            <a:r>
              <a:rPr lang="en-US" altLang="en-US" dirty="0"/>
              <a:t>Char, </a:t>
            </a:r>
            <a:r>
              <a:rPr lang="en-US" altLang="en-US" b="1" dirty="0" err="1"/>
              <a:t>VarChar</a:t>
            </a:r>
            <a:r>
              <a:rPr lang="en-US" altLang="en-US" dirty="0"/>
              <a:t>, </a:t>
            </a:r>
          </a:p>
          <a:p>
            <a:r>
              <a:rPr lang="en-US" altLang="en-US" dirty="0" err="1"/>
              <a:t>TinyBlob</a:t>
            </a:r>
            <a:r>
              <a:rPr lang="en-US" altLang="en-US" dirty="0"/>
              <a:t>, </a:t>
            </a:r>
            <a:r>
              <a:rPr lang="en-US" altLang="en-US" dirty="0" err="1"/>
              <a:t>MediumBlob</a:t>
            </a:r>
            <a:r>
              <a:rPr lang="en-US" altLang="en-US" dirty="0"/>
              <a:t>, </a:t>
            </a:r>
            <a:r>
              <a:rPr lang="en-US" altLang="en-US" b="1" dirty="0"/>
              <a:t>Blob</a:t>
            </a:r>
            <a:r>
              <a:rPr lang="en-US" altLang="en-US" dirty="0"/>
              <a:t>, </a:t>
            </a:r>
            <a:r>
              <a:rPr lang="en-US" altLang="en-US" dirty="0" err="1"/>
              <a:t>LongBlob</a:t>
            </a:r>
            <a:endParaRPr lang="en-US" altLang="en-US" dirty="0"/>
          </a:p>
          <a:p>
            <a:r>
              <a:rPr lang="en-US" altLang="en-US" b="1" dirty="0"/>
              <a:t>Text</a:t>
            </a:r>
            <a:r>
              <a:rPr lang="en-US" altLang="en-US" dirty="0"/>
              <a:t>, </a:t>
            </a:r>
            <a:r>
              <a:rPr lang="en-US" altLang="en-US" dirty="0" err="1"/>
              <a:t>LongText</a:t>
            </a:r>
            <a:endParaRPr lang="en-US" altLang="en-US" dirty="0"/>
          </a:p>
          <a:p>
            <a:r>
              <a:rPr lang="en-US" altLang="en-US" dirty="0" err="1"/>
              <a:t>Enum</a:t>
            </a:r>
            <a:r>
              <a:rPr lang="en-US" altLang="en-US" dirty="0"/>
              <a:t>, Set</a:t>
            </a:r>
          </a:p>
          <a:p>
            <a:r>
              <a:rPr lang="en-US" altLang="en-US" b="1" dirty="0" err="1"/>
              <a:t>TimeStamp</a:t>
            </a:r>
            <a:r>
              <a:rPr lang="en-US" altLang="en-US" dirty="0"/>
              <a:t>, Date, </a:t>
            </a:r>
            <a:r>
              <a:rPr lang="en-US" altLang="en-US" dirty="0" err="1"/>
              <a:t>DateTime</a:t>
            </a:r>
            <a:r>
              <a:rPr lang="en-US" altLang="en-US" dirty="0"/>
              <a:t>, Time, Year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2265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Files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666" y="764703"/>
            <a:ext cx="7486724" cy="3897387"/>
          </a:xfrm>
        </p:spPr>
        <p:txBody>
          <a:bodyPr/>
          <a:lstStyle/>
          <a:p>
            <a:r>
              <a:rPr lang="en-US" altLang="en-US" dirty="0"/>
              <a:t>Can be saved on disc with a link in the database</a:t>
            </a:r>
          </a:p>
          <a:p>
            <a:r>
              <a:rPr lang="en-US" altLang="en-US" dirty="0"/>
              <a:t>Files can be saves as blobs in the database</a:t>
            </a:r>
          </a:p>
          <a:p>
            <a:pPr lvl="1"/>
            <a:r>
              <a:rPr lang="en-US" altLang="en-US" dirty="0"/>
              <a:t>Can make the database slow when there is heavy load</a:t>
            </a:r>
          </a:p>
          <a:p>
            <a:pPr lvl="1"/>
            <a:r>
              <a:rPr lang="en-US" altLang="en-US" dirty="0"/>
              <a:t>Any file can be represented by a text string!</a:t>
            </a:r>
          </a:p>
          <a:p>
            <a:pPr lvl="4"/>
            <a:r>
              <a:rPr lang="en-US" altLang="en-US" dirty="0"/>
              <a:t>Base64</a:t>
            </a:r>
          </a:p>
          <a:p>
            <a:pPr lvl="4"/>
            <a:r>
              <a:rPr lang="en-US" altLang="en-US" dirty="0"/>
              <a:t>&lt;</a:t>
            </a:r>
            <a:r>
              <a:rPr lang="en-US" altLang="en-US" dirty="0" err="1"/>
              <a:t>img</a:t>
            </a:r>
            <a:r>
              <a:rPr lang="en-US" altLang="en-US" dirty="0"/>
              <a:t> </a:t>
            </a:r>
            <a:r>
              <a:rPr lang="en-US" altLang="en-US" dirty="0" err="1"/>
              <a:t>src</a:t>
            </a:r>
            <a:r>
              <a:rPr lang="en-US" altLang="en-US" dirty="0"/>
              <a:t>=“</a:t>
            </a:r>
            <a:r>
              <a:rPr lang="en-US" altLang="en-US" dirty="0" err="1"/>
              <a:t>data:image</a:t>
            </a:r>
            <a:r>
              <a:rPr lang="en-US" altLang="en-US" dirty="0"/>
              <a:t>/</a:t>
            </a:r>
            <a:r>
              <a:rPr lang="en-US" altLang="en-US" dirty="0">
                <a:solidFill>
                  <a:schemeClr val="accent4"/>
                </a:solidFill>
              </a:rPr>
              <a:t>jpeg</a:t>
            </a:r>
            <a:r>
              <a:rPr lang="en-US" altLang="en-US" dirty="0"/>
              <a:t>;base64, /9j/4AAQSkZJ…”/&gt;</a:t>
            </a:r>
          </a:p>
          <a:p>
            <a:pPr lvl="4"/>
            <a:r>
              <a:rPr lang="en-US" altLang="en-US" dirty="0">
                <a:solidFill>
                  <a:schemeClr val="accent4"/>
                </a:solidFill>
              </a:rPr>
              <a:t>Mime type</a:t>
            </a:r>
          </a:p>
          <a:p>
            <a:pPr lvl="2"/>
            <a:r>
              <a:rPr lang="en-US" altLang="en-US" dirty="0"/>
              <a:t>Let’s try turning an image into a blob:</a:t>
            </a:r>
          </a:p>
          <a:p>
            <a:pPr lvl="3"/>
            <a:r>
              <a:rPr lang="en-US" altLang="en-US" dirty="0">
                <a:solidFill>
                  <a:schemeClr val="accent4"/>
                </a:solidFill>
                <a:hlinkClick r:id="rId2"/>
              </a:rPr>
              <a:t>http://base64.wutils.com/encoding-online/</a:t>
            </a:r>
            <a:endParaRPr lang="en-US" altLang="en-US" dirty="0">
              <a:solidFill>
                <a:schemeClr val="accent4"/>
              </a:solidFill>
            </a:endParaRP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33B2B20-3F3D-4A6E-B325-D5FBC5F2D422}"/>
              </a:ext>
            </a:extLst>
          </p:cNvPr>
          <p:cNvSpPr/>
          <p:nvPr/>
        </p:nvSpPr>
        <p:spPr>
          <a:xfrm>
            <a:off x="87262" y="5517232"/>
            <a:ext cx="4463727" cy="9020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200" dirty="0"/>
              <a:t>$</a:t>
            </a:r>
            <a:r>
              <a:rPr lang="da-DK" sz="1200" dirty="0" err="1"/>
              <a:t>path</a:t>
            </a:r>
            <a:r>
              <a:rPr lang="da-DK" sz="1200" dirty="0"/>
              <a:t> = '</a:t>
            </a:r>
            <a:r>
              <a:rPr lang="da-DK" sz="1200" dirty="0" err="1"/>
              <a:t>myfolder</a:t>
            </a:r>
            <a:r>
              <a:rPr lang="da-DK" sz="1200" dirty="0"/>
              <a:t>/myimage.png';</a:t>
            </a:r>
          </a:p>
          <a:p>
            <a:r>
              <a:rPr lang="da-DK" sz="1200" dirty="0"/>
              <a:t>$type = </a:t>
            </a:r>
            <a:r>
              <a:rPr lang="da-DK" sz="1200" dirty="0" err="1"/>
              <a:t>pathinfo</a:t>
            </a:r>
            <a:r>
              <a:rPr lang="da-DK" sz="1200" dirty="0"/>
              <a:t>($</a:t>
            </a:r>
            <a:r>
              <a:rPr lang="da-DK" sz="1200" dirty="0" err="1"/>
              <a:t>path</a:t>
            </a:r>
            <a:r>
              <a:rPr lang="da-DK" sz="1200" dirty="0"/>
              <a:t>, PATHINFO_EXTENSION);</a:t>
            </a:r>
          </a:p>
          <a:p>
            <a:r>
              <a:rPr lang="da-DK" sz="1200" dirty="0"/>
              <a:t>$data = </a:t>
            </a:r>
            <a:r>
              <a:rPr lang="da-DK" sz="1200" dirty="0" err="1"/>
              <a:t>file_get_contents</a:t>
            </a:r>
            <a:r>
              <a:rPr lang="da-DK" sz="1200" dirty="0"/>
              <a:t>($</a:t>
            </a:r>
            <a:r>
              <a:rPr lang="da-DK" sz="1200" dirty="0" err="1"/>
              <a:t>path</a:t>
            </a:r>
            <a:r>
              <a:rPr lang="da-DK" sz="1200" dirty="0"/>
              <a:t>);</a:t>
            </a:r>
          </a:p>
          <a:p>
            <a:r>
              <a:rPr lang="da-DK" sz="1200" dirty="0"/>
              <a:t>$base64 = '</a:t>
            </a:r>
            <a:r>
              <a:rPr lang="da-DK" sz="1200" dirty="0" err="1"/>
              <a:t>data:image</a:t>
            </a:r>
            <a:r>
              <a:rPr lang="da-DK" sz="1200" dirty="0"/>
              <a:t>/' . $type . ';base64,' . base64_encode($data);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7DBAA84-9FE4-46D5-9362-2E8F12F46A14}"/>
              </a:ext>
            </a:extLst>
          </p:cNvPr>
          <p:cNvSpPr/>
          <p:nvPr/>
        </p:nvSpPr>
        <p:spPr>
          <a:xfrm>
            <a:off x="4593013" y="4581128"/>
            <a:ext cx="4463727" cy="1838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200" dirty="0" err="1"/>
              <a:t>function</a:t>
            </a:r>
            <a:r>
              <a:rPr lang="da-DK" sz="1200" dirty="0"/>
              <a:t> </a:t>
            </a:r>
            <a:r>
              <a:rPr lang="da-DK" sz="1200" dirty="0" err="1"/>
              <a:t>encodeImageFileAsURL</a:t>
            </a:r>
            <a:r>
              <a:rPr lang="da-DK" sz="1200" dirty="0"/>
              <a:t>(element) {</a:t>
            </a:r>
          </a:p>
          <a:p>
            <a:r>
              <a:rPr lang="da-DK" sz="1200" dirty="0"/>
              <a:t>  var file = </a:t>
            </a:r>
            <a:r>
              <a:rPr lang="da-DK" sz="1200" dirty="0" err="1"/>
              <a:t>element.files</a:t>
            </a:r>
            <a:r>
              <a:rPr lang="da-DK" sz="1200" dirty="0"/>
              <a:t>[0];</a:t>
            </a:r>
          </a:p>
          <a:p>
            <a:r>
              <a:rPr lang="da-DK" sz="1200" dirty="0"/>
              <a:t>  var </a:t>
            </a:r>
            <a:r>
              <a:rPr lang="da-DK" sz="1200" dirty="0" err="1"/>
              <a:t>reader</a:t>
            </a:r>
            <a:r>
              <a:rPr lang="da-DK" sz="1200" dirty="0"/>
              <a:t> = new </a:t>
            </a:r>
            <a:r>
              <a:rPr lang="da-DK" sz="1200" dirty="0" err="1"/>
              <a:t>FileReader</a:t>
            </a:r>
            <a:r>
              <a:rPr lang="da-DK" sz="1200" dirty="0"/>
              <a:t>();</a:t>
            </a:r>
          </a:p>
          <a:p>
            <a:r>
              <a:rPr lang="da-DK" sz="1200" dirty="0"/>
              <a:t>  </a:t>
            </a:r>
            <a:r>
              <a:rPr lang="da-DK" sz="1200" dirty="0" err="1"/>
              <a:t>reader.onloadend</a:t>
            </a:r>
            <a:r>
              <a:rPr lang="da-DK" sz="1200" dirty="0"/>
              <a:t> = </a:t>
            </a:r>
            <a:r>
              <a:rPr lang="da-DK" sz="1200" dirty="0" err="1"/>
              <a:t>function</a:t>
            </a:r>
            <a:r>
              <a:rPr lang="da-DK" sz="1200" dirty="0"/>
              <a:t>() {</a:t>
            </a:r>
          </a:p>
          <a:p>
            <a:r>
              <a:rPr lang="da-DK" sz="1200" dirty="0"/>
              <a:t>    console.log('RESULT', </a:t>
            </a:r>
            <a:r>
              <a:rPr lang="da-DK" sz="1200" dirty="0" err="1"/>
              <a:t>reader.result</a:t>
            </a:r>
            <a:r>
              <a:rPr lang="da-DK" sz="1200" dirty="0"/>
              <a:t>)</a:t>
            </a:r>
          </a:p>
          <a:p>
            <a:r>
              <a:rPr lang="da-DK" sz="1200" dirty="0"/>
              <a:t>  }</a:t>
            </a:r>
          </a:p>
          <a:p>
            <a:r>
              <a:rPr lang="da-DK" sz="1200" dirty="0"/>
              <a:t>  </a:t>
            </a:r>
            <a:r>
              <a:rPr lang="da-DK" sz="1200" dirty="0" err="1"/>
              <a:t>reader.readAsDataURL</a:t>
            </a:r>
            <a:r>
              <a:rPr lang="da-DK" sz="1200" dirty="0"/>
              <a:t>(file);</a:t>
            </a:r>
          </a:p>
          <a:p>
            <a:r>
              <a:rPr lang="da-DK" sz="1200" dirty="0"/>
              <a:t>}</a:t>
            </a:r>
          </a:p>
          <a:p>
            <a:r>
              <a:rPr lang="da-DK" sz="1200" dirty="0"/>
              <a:t>&lt;input type="file" </a:t>
            </a:r>
            <a:r>
              <a:rPr lang="da-DK" sz="1200" dirty="0" err="1"/>
              <a:t>onchange</a:t>
            </a:r>
            <a:r>
              <a:rPr lang="da-DK" sz="1200" dirty="0"/>
              <a:t>="</a:t>
            </a:r>
            <a:r>
              <a:rPr lang="da-DK" sz="1200" dirty="0" err="1"/>
              <a:t>encodeImageFileAsURL</a:t>
            </a:r>
            <a:r>
              <a:rPr lang="da-DK" sz="1200" dirty="0"/>
              <a:t>(</a:t>
            </a:r>
            <a:r>
              <a:rPr lang="da-DK" sz="1200" dirty="0" err="1"/>
              <a:t>this</a:t>
            </a:r>
            <a:r>
              <a:rPr lang="da-DK" sz="1200" dirty="0"/>
              <a:t>)" /&gt;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FB5B45-4682-4720-9FA4-83BEEE1166A9}"/>
              </a:ext>
            </a:extLst>
          </p:cNvPr>
          <p:cNvSpPr txBox="1"/>
          <p:nvPr/>
        </p:nvSpPr>
        <p:spPr>
          <a:xfrm>
            <a:off x="1931037" y="5133428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PHP:</a:t>
            </a:r>
            <a:endParaRPr lang="da-DK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DA8C9B-DD8E-4385-8001-688DB5055F57}"/>
              </a:ext>
            </a:extLst>
          </p:cNvPr>
          <p:cNvSpPr txBox="1"/>
          <p:nvPr/>
        </p:nvSpPr>
        <p:spPr>
          <a:xfrm>
            <a:off x="7380312" y="4200425"/>
            <a:ext cx="505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JS:</a:t>
            </a:r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3221992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Create - Examples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25DC6E2-0061-4E0F-8E47-AA611E90FE11}"/>
              </a:ext>
            </a:extLst>
          </p:cNvPr>
          <p:cNvSpPr/>
          <p:nvPr/>
        </p:nvSpPr>
        <p:spPr>
          <a:xfrm>
            <a:off x="113884" y="1412776"/>
            <a:ext cx="8909054" cy="18911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da-DK" altLang="da-DK" sz="1400" b="1" dirty="0">
                <a:solidFill>
                  <a:srgbClr val="0000FF"/>
                </a:solidFill>
                <a:latin typeface="Arial Unicode MS"/>
              </a:rPr>
              <a:t>CREATE</a:t>
            </a:r>
            <a:r>
              <a:rPr lang="da-DK" altLang="da-DK" sz="14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lang="da-DK" altLang="da-DK" sz="1400" b="1" dirty="0">
                <a:solidFill>
                  <a:srgbClr val="0000FF"/>
                </a:solidFill>
                <a:latin typeface="Arial Unicode MS"/>
              </a:rPr>
              <a:t>TABLE</a:t>
            </a:r>
            <a:r>
              <a:rPr lang="da-DK" altLang="da-DK" sz="14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lang="da-DK" altLang="da-DK" sz="1400" dirty="0">
                <a:solidFill>
                  <a:srgbClr val="808000"/>
                </a:solidFill>
                <a:latin typeface="Arial Unicode MS"/>
              </a:rPr>
              <a:t>person</a:t>
            </a:r>
            <a:r>
              <a:rPr lang="da-DK" altLang="da-DK" sz="14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lang="da-DK" altLang="da-DK" sz="1400" dirty="0">
                <a:solidFill>
                  <a:srgbClr val="0000FF"/>
                </a:solidFill>
                <a:latin typeface="Arial Unicode MS"/>
              </a:rPr>
              <a:t>( </a:t>
            </a:r>
          </a:p>
          <a:p>
            <a:pPr lvl="0"/>
            <a:r>
              <a:rPr lang="da-DK" altLang="da-DK" sz="1400" dirty="0">
                <a:solidFill>
                  <a:srgbClr val="808000"/>
                </a:solidFill>
                <a:latin typeface="Arial Unicode MS"/>
              </a:rPr>
              <a:t>    </a:t>
            </a:r>
            <a:r>
              <a:rPr lang="da-DK" altLang="da-DK" sz="1400" dirty="0" err="1">
                <a:solidFill>
                  <a:srgbClr val="808000"/>
                </a:solidFill>
                <a:latin typeface="Arial Unicode MS"/>
              </a:rPr>
              <a:t>person_id</a:t>
            </a:r>
            <a:r>
              <a:rPr lang="da-DK" altLang="da-DK" sz="14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lang="da-DK" altLang="da-DK" sz="1400" b="1" dirty="0">
                <a:solidFill>
                  <a:srgbClr val="800000"/>
                </a:solidFill>
                <a:latin typeface="Arial Unicode MS"/>
              </a:rPr>
              <a:t>INT</a:t>
            </a:r>
            <a:r>
              <a:rPr lang="da-DK" altLang="da-DK" sz="14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lang="da-DK" altLang="da-DK" sz="1400" b="1" dirty="0">
                <a:solidFill>
                  <a:srgbClr val="800000"/>
                </a:solidFill>
                <a:latin typeface="Arial Unicode MS"/>
              </a:rPr>
              <a:t>UNSIGNED</a:t>
            </a:r>
            <a:r>
              <a:rPr lang="da-DK" altLang="da-DK" sz="14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lang="da-DK" altLang="da-DK" sz="1400" b="1" dirty="0">
                <a:solidFill>
                  <a:srgbClr val="0000FF"/>
                </a:solidFill>
                <a:latin typeface="Arial Unicode MS"/>
              </a:rPr>
              <a:t>PRIMARY</a:t>
            </a:r>
            <a:r>
              <a:rPr lang="da-DK" altLang="da-DK" sz="14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lang="da-DK" altLang="da-DK" sz="1400" b="1" dirty="0">
                <a:solidFill>
                  <a:srgbClr val="0000FF"/>
                </a:solidFill>
                <a:latin typeface="Arial Unicode MS"/>
              </a:rPr>
              <a:t>KEY</a:t>
            </a:r>
            <a:r>
              <a:rPr lang="da-DK" altLang="da-DK" sz="14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lang="da-DK" altLang="da-DK" sz="1400" b="1" dirty="0">
                <a:solidFill>
                  <a:srgbClr val="0000FF"/>
                </a:solidFill>
                <a:latin typeface="Arial Unicode MS"/>
              </a:rPr>
              <a:t>AUTO_INCREMENT</a:t>
            </a:r>
            <a:r>
              <a:rPr lang="da-DK" altLang="da-DK" sz="1400" dirty="0">
                <a:solidFill>
                  <a:srgbClr val="0000FF"/>
                </a:solidFill>
                <a:latin typeface="Arial Unicode MS"/>
              </a:rPr>
              <a:t>,</a:t>
            </a:r>
          </a:p>
          <a:p>
            <a:pPr lvl="0"/>
            <a:r>
              <a:rPr lang="da-DK" altLang="da-DK" sz="1400" dirty="0">
                <a:solidFill>
                  <a:srgbClr val="0000FF"/>
                </a:solidFill>
                <a:latin typeface="Arial Unicode MS"/>
              </a:rPr>
              <a:t>    </a:t>
            </a:r>
            <a:r>
              <a:rPr lang="da-DK" altLang="da-DK" sz="1400" dirty="0" err="1">
                <a:solidFill>
                  <a:srgbClr val="808000"/>
                </a:solidFill>
                <a:latin typeface="Arial Unicode MS"/>
              </a:rPr>
              <a:t>name</a:t>
            </a:r>
            <a:r>
              <a:rPr lang="da-DK" altLang="da-DK" sz="14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lang="da-DK" altLang="da-DK" sz="1400" b="1" dirty="0" err="1">
                <a:solidFill>
                  <a:srgbClr val="800000"/>
                </a:solidFill>
                <a:latin typeface="Arial Unicode MS"/>
              </a:rPr>
              <a:t>varchar</a:t>
            </a:r>
            <a:r>
              <a:rPr lang="da-DK" altLang="da-DK" sz="1400" dirty="0">
                <a:solidFill>
                  <a:srgbClr val="0000FF"/>
                </a:solidFill>
                <a:latin typeface="Arial Unicode MS"/>
              </a:rPr>
              <a:t>(</a:t>
            </a:r>
            <a:r>
              <a:rPr lang="da-DK" altLang="da-DK" sz="1400" dirty="0">
                <a:solidFill>
                  <a:srgbClr val="800080"/>
                </a:solidFill>
                <a:latin typeface="Arial Unicode MS"/>
              </a:rPr>
              <a:t>100</a:t>
            </a:r>
            <a:r>
              <a:rPr lang="da-DK" altLang="da-DK" sz="1400" dirty="0">
                <a:solidFill>
                  <a:srgbClr val="0000FF"/>
                </a:solidFill>
                <a:latin typeface="Arial Unicode MS"/>
              </a:rPr>
              <a:t>)</a:t>
            </a:r>
            <a:r>
              <a:rPr lang="da-DK" altLang="da-DK" sz="14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lang="da-DK" altLang="da-DK" sz="1400" b="1" dirty="0">
                <a:solidFill>
                  <a:srgbClr val="0000FF"/>
                </a:solidFill>
                <a:latin typeface="Arial Unicode MS"/>
              </a:rPr>
              <a:t>NOT</a:t>
            </a:r>
            <a:r>
              <a:rPr lang="da-DK" altLang="da-DK" sz="14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lang="da-DK" altLang="da-DK" sz="1400" b="1" dirty="0">
                <a:solidFill>
                  <a:srgbClr val="0000FF"/>
                </a:solidFill>
                <a:latin typeface="Arial Unicode MS"/>
              </a:rPr>
              <a:t>NULL</a:t>
            </a:r>
            <a:r>
              <a:rPr lang="da-DK" altLang="da-DK" sz="1400" dirty="0">
                <a:solidFill>
                  <a:srgbClr val="0000FF"/>
                </a:solidFill>
                <a:latin typeface="Arial Unicode MS"/>
              </a:rPr>
              <a:t>, </a:t>
            </a:r>
            <a:r>
              <a:rPr lang="da-DK" altLang="da-DK" sz="1400" dirty="0" err="1">
                <a:solidFill>
                  <a:srgbClr val="808000"/>
                </a:solidFill>
                <a:latin typeface="Arial Unicode MS"/>
              </a:rPr>
              <a:t>birthday</a:t>
            </a:r>
            <a:r>
              <a:rPr lang="da-DK" altLang="da-DK" sz="14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lang="da-DK" altLang="da-DK" sz="1400" b="1" dirty="0">
                <a:solidFill>
                  <a:srgbClr val="800000"/>
                </a:solidFill>
                <a:latin typeface="Arial Unicode MS"/>
              </a:rPr>
              <a:t>TIMESTAMP</a:t>
            </a:r>
            <a:r>
              <a:rPr lang="da-DK" altLang="da-DK" sz="14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lang="da-DK" altLang="da-DK" sz="1400" b="1" dirty="0">
                <a:solidFill>
                  <a:srgbClr val="0000FF"/>
                </a:solidFill>
                <a:latin typeface="Arial Unicode MS"/>
              </a:rPr>
              <a:t>NOT</a:t>
            </a:r>
            <a:r>
              <a:rPr lang="da-DK" altLang="da-DK" sz="14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lang="da-DK" altLang="da-DK" sz="1400" b="1" dirty="0">
                <a:solidFill>
                  <a:srgbClr val="0000FF"/>
                </a:solidFill>
                <a:latin typeface="Arial Unicode MS"/>
              </a:rPr>
              <a:t>NULL</a:t>
            </a:r>
            <a:r>
              <a:rPr lang="da-DK" altLang="da-DK" sz="1400" b="1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lang="da-DK" altLang="da-DK" sz="1400" b="1" dirty="0">
                <a:solidFill>
                  <a:srgbClr val="0000FF"/>
                </a:solidFill>
                <a:latin typeface="Arial Unicode MS"/>
              </a:rPr>
              <a:t>DEFAULT</a:t>
            </a:r>
            <a:r>
              <a:rPr lang="da-DK" altLang="da-DK" sz="14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lang="da-DK" altLang="da-DK" sz="1400" b="1" dirty="0">
                <a:solidFill>
                  <a:srgbClr val="000080"/>
                </a:solidFill>
                <a:latin typeface="Arial Unicode MS"/>
              </a:rPr>
              <a:t>CURRENT_TIMESTAMP</a:t>
            </a:r>
            <a:r>
              <a:rPr lang="da-DK" altLang="da-DK" sz="1400" dirty="0">
                <a:solidFill>
                  <a:srgbClr val="0000FF"/>
                </a:solidFill>
                <a:latin typeface="Arial Unicode MS"/>
              </a:rPr>
              <a:t>,</a:t>
            </a:r>
          </a:p>
          <a:p>
            <a:pPr lvl="0"/>
            <a:r>
              <a:rPr lang="da-DK" altLang="da-DK" sz="1400" dirty="0">
                <a:solidFill>
                  <a:srgbClr val="0000FF"/>
                </a:solidFill>
                <a:latin typeface="Arial Unicode MS"/>
              </a:rPr>
              <a:t>    </a:t>
            </a:r>
            <a:r>
              <a:rPr lang="da-DK" altLang="da-DK" sz="1400" dirty="0" err="1">
                <a:solidFill>
                  <a:srgbClr val="808000"/>
                </a:solidFill>
                <a:latin typeface="Arial Unicode MS"/>
              </a:rPr>
              <a:t>father</a:t>
            </a:r>
            <a:r>
              <a:rPr lang="da-DK" altLang="da-DK" sz="14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lang="da-DK" altLang="da-DK" sz="1400" b="1" dirty="0">
                <a:solidFill>
                  <a:srgbClr val="800000"/>
                </a:solidFill>
                <a:latin typeface="Arial Unicode MS"/>
              </a:rPr>
              <a:t>INT</a:t>
            </a:r>
            <a:r>
              <a:rPr lang="da-DK" altLang="da-DK" sz="14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lang="da-DK" altLang="da-DK" sz="1400" b="1" dirty="0">
                <a:solidFill>
                  <a:srgbClr val="800000"/>
                </a:solidFill>
                <a:latin typeface="Arial Unicode MS"/>
              </a:rPr>
              <a:t>UNSIGNED</a:t>
            </a:r>
            <a:r>
              <a:rPr lang="da-DK" altLang="da-DK" sz="1400" dirty="0">
                <a:solidFill>
                  <a:srgbClr val="0000FF"/>
                </a:solidFill>
                <a:latin typeface="Arial Unicode MS"/>
              </a:rPr>
              <a:t>,</a:t>
            </a:r>
          </a:p>
          <a:p>
            <a:pPr lvl="0"/>
            <a:r>
              <a:rPr lang="da-DK" altLang="da-DK" sz="1400" b="1" dirty="0">
                <a:solidFill>
                  <a:srgbClr val="0000FF"/>
                </a:solidFill>
                <a:latin typeface="Arial Unicode MS"/>
              </a:rPr>
              <a:t>    FOREIGN</a:t>
            </a:r>
            <a:r>
              <a:rPr lang="da-DK" altLang="da-DK" sz="14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lang="da-DK" altLang="da-DK" sz="1400" b="1" dirty="0">
                <a:solidFill>
                  <a:srgbClr val="0000FF"/>
                </a:solidFill>
                <a:latin typeface="Arial Unicode MS"/>
              </a:rPr>
              <a:t>KEY</a:t>
            </a:r>
            <a:r>
              <a:rPr lang="da-DK" altLang="da-DK" sz="14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lang="da-DK" altLang="da-DK" sz="1400" dirty="0">
                <a:solidFill>
                  <a:srgbClr val="0000FF"/>
                </a:solidFill>
                <a:latin typeface="Arial Unicode MS"/>
              </a:rPr>
              <a:t>(</a:t>
            </a:r>
            <a:r>
              <a:rPr lang="da-DK" altLang="da-DK" sz="1400" dirty="0" err="1">
                <a:solidFill>
                  <a:srgbClr val="808000"/>
                </a:solidFill>
                <a:latin typeface="Arial Unicode MS"/>
              </a:rPr>
              <a:t>father</a:t>
            </a:r>
            <a:r>
              <a:rPr lang="da-DK" altLang="da-DK" sz="1400" dirty="0">
                <a:solidFill>
                  <a:srgbClr val="0000FF"/>
                </a:solidFill>
                <a:latin typeface="Arial Unicode MS"/>
              </a:rPr>
              <a:t>)</a:t>
            </a:r>
            <a:r>
              <a:rPr lang="da-DK" altLang="da-DK" sz="14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lang="da-DK" altLang="da-DK" sz="1400" b="1" dirty="0">
                <a:solidFill>
                  <a:srgbClr val="0000FF"/>
                </a:solidFill>
                <a:latin typeface="Arial Unicode MS"/>
              </a:rPr>
              <a:t>REFERENCES</a:t>
            </a:r>
            <a:r>
              <a:rPr lang="da-DK" altLang="da-DK" sz="14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lang="da-DK" altLang="da-DK" sz="1400" dirty="0">
                <a:solidFill>
                  <a:srgbClr val="808000"/>
                </a:solidFill>
                <a:latin typeface="Arial Unicode MS"/>
              </a:rPr>
              <a:t>person</a:t>
            </a:r>
            <a:r>
              <a:rPr lang="da-DK" altLang="da-DK" sz="1400" dirty="0">
                <a:solidFill>
                  <a:srgbClr val="0000FF"/>
                </a:solidFill>
                <a:latin typeface="Arial Unicode MS"/>
              </a:rPr>
              <a:t>(</a:t>
            </a:r>
            <a:r>
              <a:rPr lang="da-DK" altLang="da-DK" sz="1400" dirty="0" err="1">
                <a:solidFill>
                  <a:srgbClr val="808000"/>
                </a:solidFill>
                <a:latin typeface="Arial Unicode MS"/>
              </a:rPr>
              <a:t>person_id</a:t>
            </a:r>
            <a:r>
              <a:rPr lang="da-DK" altLang="da-DK" sz="1400" dirty="0">
                <a:solidFill>
                  <a:srgbClr val="0000FF"/>
                </a:solidFill>
                <a:latin typeface="Arial Unicode MS"/>
              </a:rPr>
              <a:t>) </a:t>
            </a:r>
          </a:p>
          <a:p>
            <a:pPr lvl="0"/>
            <a:r>
              <a:rPr lang="da-DK" altLang="da-DK" sz="1400" dirty="0">
                <a:solidFill>
                  <a:srgbClr val="0000FF"/>
                </a:solidFill>
                <a:latin typeface="Arial Unicode MS"/>
              </a:rPr>
              <a:t>); </a:t>
            </a:r>
            <a:endParaRPr lang="da-DK" altLang="da-DK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293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Create – Examples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3" name="Tabel">
            <a:extLst>
              <a:ext uri="{FF2B5EF4-FFF2-40B4-BE49-F238E27FC236}">
                <a16:creationId xmlns:a16="http://schemas.microsoft.com/office/drawing/2014/main" id="{68E46A20-321C-45E0-A0AE-7F6916BA00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2639718"/>
              </p:ext>
            </p:extLst>
          </p:nvPr>
        </p:nvGraphicFramePr>
        <p:xfrm>
          <a:off x="129117" y="1985968"/>
          <a:ext cx="8885766" cy="3743424"/>
        </p:xfrm>
        <a:graphic>
          <a:graphicData uri="http://schemas.openxmlformats.org/drawingml/2006/table">
            <a:tbl>
              <a:tblPr/>
              <a:tblGrid>
                <a:gridCol w="339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6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3424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
2
3
4
5
6
7
8
9
10
11
12
13
14
15
16
17
18
19</a:t>
                      </a:r>
                    </a:p>
                  </a:txBody>
                  <a:tcPr marL="50800" marR="50800" marT="50800" marB="50800" horzOverflow="overflow">
                    <a:lnL w="12700">
                      <a:solidFill>
                        <a:schemeClr val="accent2">
                          <a:satOff val="17042"/>
                          <a:lumOff val="11017"/>
                        </a:schemeClr>
                      </a:solidFill>
                      <a:miter lim="400000"/>
                    </a:lnL>
                    <a:lnR w="12700">
                      <a:solidFill>
                        <a:schemeClr val="accent2">
                          <a:satOff val="17042"/>
                          <a:lumOff val="11017"/>
                        </a:schemeClr>
                      </a:solidFill>
                      <a:miter lim="400000"/>
                    </a:lnR>
                    <a:lnT w="12700">
                      <a:solidFill>
                        <a:schemeClr val="accent2">
                          <a:satOff val="17042"/>
                          <a:lumOff val="11017"/>
                        </a:schemeClr>
                      </a:solidFill>
                      <a:miter lim="400000"/>
                    </a:lnT>
                    <a:lnB w="12700">
                      <a:solidFill>
                        <a:schemeClr val="accent2">
                          <a:satOff val="17042"/>
                          <a:lumOff val="11017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sz="1200" b="1" dirty="0">
                          <a:solidFill>
                            <a:srgbClr val="0433FF"/>
                          </a:solidFill>
                        </a:rPr>
                        <a:t>CREATE TABLE</a:t>
                      </a:r>
                      <a:r>
                        <a:rPr sz="1200" dirty="0">
                          <a:solidFill>
                            <a:srgbClr val="0433FF"/>
                          </a:solidFill>
                        </a:rPr>
                        <a:t> Component(</a:t>
                      </a:r>
                    </a:p>
                    <a:p>
                      <a:pPr algn="l" defTabSz="457200">
                        <a:defRPr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sz="1200" dirty="0">
                          <a:solidFill>
                            <a:srgbClr val="0433FF"/>
                          </a:solidFill>
                        </a:rPr>
                        <a:t>    name VARCHAR(30) </a:t>
                      </a:r>
                      <a:r>
                        <a:rPr sz="1200" b="1" dirty="0">
                          <a:solidFill>
                            <a:srgbClr val="0433FF"/>
                          </a:solidFill>
                        </a:rPr>
                        <a:t>NOT NULL</a:t>
                      </a:r>
                      <a:r>
                        <a:rPr sz="1200" dirty="0">
                          <a:solidFill>
                            <a:srgbClr val="0433FF"/>
                          </a:solidFill>
                        </a:rPr>
                        <a:t>,</a:t>
                      </a:r>
                    </a:p>
                    <a:p>
                      <a:pPr algn="l" defTabSz="457200">
                        <a:defRPr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sz="1200" dirty="0">
                          <a:solidFill>
                            <a:srgbClr val="0433FF"/>
                          </a:solidFill>
                        </a:rPr>
                        <a:t>    price NUMERIC(6,2) NOT NULL,</a:t>
                      </a:r>
                    </a:p>
                    <a:p>
                      <a:pPr algn="l" defTabSz="457200">
                        <a:defRPr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sz="1200" dirty="0">
                          <a:solidFill>
                            <a:srgbClr val="0433FF"/>
                          </a:solidFill>
                        </a:rPr>
                        <a:t>    </a:t>
                      </a:r>
                      <a:r>
                        <a:rPr sz="1200" dirty="0" err="1">
                          <a:solidFill>
                            <a:srgbClr val="0433FF"/>
                          </a:solidFill>
                        </a:rPr>
                        <a:t>minimumInventory</a:t>
                      </a:r>
                      <a:r>
                        <a:rPr sz="1200" dirty="0">
                          <a:solidFill>
                            <a:srgbClr val="0433FF"/>
                          </a:solidFill>
                        </a:rPr>
                        <a:t> INT </a:t>
                      </a:r>
                      <a:r>
                        <a:rPr sz="1200" b="1" dirty="0">
                          <a:solidFill>
                            <a:srgbClr val="0433FF"/>
                          </a:solidFill>
                        </a:rPr>
                        <a:t>DEFAULT(1)</a:t>
                      </a:r>
                      <a:endParaRPr sz="1200" dirty="0">
                        <a:solidFill>
                          <a:srgbClr val="0433FF"/>
                        </a:solidFill>
                      </a:endParaRPr>
                    </a:p>
                    <a:p>
                      <a:pPr algn="l" defTabSz="457200">
                        <a:defRPr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sz="1200" dirty="0">
                          <a:solidFill>
                            <a:srgbClr val="0433FF"/>
                          </a:solidFill>
                        </a:rPr>
                        <a:t>);</a:t>
                      </a:r>
                    </a:p>
                    <a:p>
                      <a:pPr algn="l" defTabSz="457200">
                        <a:defRPr>
                          <a:solidFill>
                            <a:schemeClr val="accent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lang="en-US" sz="1200" dirty="0"/>
                        <a:t>-- </a:t>
                      </a:r>
                      <a:r>
                        <a:rPr sz="1200" dirty="0"/>
                        <a:t>comment</a:t>
                      </a:r>
                    </a:p>
                    <a:p>
                      <a:pPr algn="l" defTabSz="457200">
                        <a:defRPr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endParaRPr sz="1200" dirty="0">
                        <a:solidFill>
                          <a:srgbClr val="0433FF"/>
                        </a:solidFill>
                      </a:endParaRPr>
                    </a:p>
                    <a:p>
                      <a:pPr algn="l" defTabSz="457200">
                        <a:defRPr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sz="1200" dirty="0">
                          <a:solidFill>
                            <a:srgbClr val="0433FF"/>
                          </a:solidFill>
                        </a:rPr>
                        <a:t>CREATE TABLE Ram(</a:t>
                      </a:r>
                    </a:p>
                    <a:p>
                      <a:pPr algn="l" defTabSz="457200">
                        <a:defRPr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sz="1200" dirty="0">
                          <a:solidFill>
                            <a:srgbClr val="0433FF"/>
                          </a:solidFill>
                        </a:rPr>
                        <a:t>    </a:t>
                      </a:r>
                      <a:r>
                        <a:rPr sz="1200" dirty="0" err="1">
                          <a:solidFill>
                            <a:srgbClr val="0433FF"/>
                          </a:solidFill>
                        </a:rPr>
                        <a:t>ramId</a:t>
                      </a:r>
                      <a:r>
                        <a:rPr sz="1200" dirty="0">
                          <a:solidFill>
                            <a:srgbClr val="0433FF"/>
                          </a:solidFill>
                        </a:rPr>
                        <a:t> INT </a:t>
                      </a:r>
                      <a:r>
                        <a:rPr sz="1200" b="1" dirty="0">
                          <a:solidFill>
                            <a:srgbClr val="0433FF"/>
                          </a:solidFill>
                        </a:rPr>
                        <a:t>PRIMARY KEY</a:t>
                      </a:r>
                      <a:r>
                        <a:rPr sz="1200" dirty="0">
                          <a:solidFill>
                            <a:srgbClr val="0433FF"/>
                          </a:solidFill>
                        </a:rPr>
                        <a:t>,</a:t>
                      </a:r>
                    </a:p>
                    <a:p>
                      <a:pPr algn="l" defTabSz="457200">
                        <a:defRPr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sz="1200" dirty="0">
                          <a:solidFill>
                            <a:srgbClr val="0433FF"/>
                          </a:solidFill>
                        </a:rPr>
                        <a:t>    size INT NOT NULL</a:t>
                      </a:r>
                    </a:p>
                    <a:p>
                      <a:pPr algn="l" defTabSz="457200">
                        <a:defRPr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sz="1200" dirty="0">
                          <a:solidFill>
                            <a:srgbClr val="0433FF"/>
                          </a:solidFill>
                        </a:rPr>
                        <a:t>) </a:t>
                      </a:r>
                      <a:r>
                        <a:rPr sz="1200" b="1" dirty="0">
                          <a:solidFill>
                            <a:srgbClr val="0433FF"/>
                          </a:solidFill>
                        </a:rPr>
                        <a:t>INHERITS</a:t>
                      </a:r>
                      <a:r>
                        <a:rPr sz="1200" dirty="0">
                          <a:solidFill>
                            <a:srgbClr val="0433FF"/>
                          </a:solidFill>
                        </a:rPr>
                        <a:t> (Component);</a:t>
                      </a:r>
                    </a:p>
                    <a:p>
                      <a:pPr algn="l" defTabSz="457200">
                        <a:defRPr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endParaRPr sz="1200" dirty="0">
                        <a:solidFill>
                          <a:srgbClr val="0433FF"/>
                        </a:solidFill>
                      </a:endParaRPr>
                    </a:p>
                    <a:p>
                      <a:pPr algn="l" defTabSz="457200">
                        <a:defRPr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sz="1200" dirty="0">
                          <a:solidFill>
                            <a:srgbClr val="0433FF"/>
                          </a:solidFill>
                        </a:rPr>
                        <a:t>CREATE DATABASE </a:t>
                      </a:r>
                      <a:r>
                        <a:rPr sz="1200" dirty="0" err="1">
                          <a:solidFill>
                            <a:srgbClr val="0433FF"/>
                          </a:solidFill>
                        </a:rPr>
                        <a:t>myData</a:t>
                      </a:r>
                      <a:r>
                        <a:rPr sz="1200" dirty="0">
                          <a:solidFill>
                            <a:srgbClr val="0433FF"/>
                          </a:solidFill>
                        </a:rPr>
                        <a:t>;</a:t>
                      </a:r>
                    </a:p>
                    <a:p>
                      <a:pPr algn="l" defTabSz="457200">
                        <a:defRPr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endParaRPr sz="1200" dirty="0">
                        <a:solidFill>
                          <a:srgbClr val="0433FF"/>
                        </a:solidFill>
                      </a:endParaRPr>
                    </a:p>
                    <a:p>
                      <a:pPr algn="l" defTabSz="457200">
                        <a:defRPr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sz="1200" dirty="0">
                          <a:solidFill>
                            <a:srgbClr val="0433FF"/>
                          </a:solidFill>
                        </a:rPr>
                        <a:t>DROP DATABASE </a:t>
                      </a:r>
                      <a:r>
                        <a:rPr sz="1200" dirty="0" err="1">
                          <a:solidFill>
                            <a:srgbClr val="0433FF"/>
                          </a:solidFill>
                        </a:rPr>
                        <a:t>myData</a:t>
                      </a:r>
                      <a:r>
                        <a:rPr sz="1200" dirty="0">
                          <a:solidFill>
                            <a:srgbClr val="0433FF"/>
                          </a:solidFill>
                        </a:rPr>
                        <a:t>;</a:t>
                      </a:r>
                    </a:p>
                    <a:p>
                      <a:pPr algn="l" defTabSz="457200">
                        <a:defRPr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endParaRPr sz="1200" dirty="0">
                        <a:solidFill>
                          <a:srgbClr val="0433FF"/>
                        </a:solidFill>
                      </a:endParaRPr>
                    </a:p>
                    <a:p>
                      <a:pPr algn="l" defTabSz="457200">
                        <a:defRPr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sz="1200" dirty="0">
                          <a:solidFill>
                            <a:srgbClr val="0433FF"/>
                          </a:solidFill>
                        </a:rPr>
                        <a:t>CREATE SCHEMA </a:t>
                      </a:r>
                      <a:r>
                        <a:rPr sz="1200" dirty="0" err="1">
                          <a:solidFill>
                            <a:srgbClr val="0433FF"/>
                          </a:solidFill>
                        </a:rPr>
                        <a:t>mySchema</a:t>
                      </a:r>
                      <a:endParaRPr sz="1200" dirty="0">
                        <a:solidFill>
                          <a:srgbClr val="0433FF"/>
                        </a:solidFill>
                      </a:endParaRPr>
                    </a:p>
                    <a:p>
                      <a:pPr algn="l" defTabSz="457200">
                        <a:defRPr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endParaRPr sz="1200" dirty="0">
                        <a:solidFill>
                          <a:srgbClr val="0433FF"/>
                        </a:solidFill>
                      </a:endParaRPr>
                    </a:p>
                    <a:p>
                      <a:pPr algn="l" defTabSz="457200">
                        <a:defRPr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sz="1200" dirty="0">
                          <a:solidFill>
                            <a:srgbClr val="0433FF"/>
                          </a:solidFill>
                        </a:rPr>
                        <a:t>DROP SCHEMA </a:t>
                      </a:r>
                      <a:r>
                        <a:rPr sz="1200" dirty="0" err="1">
                          <a:solidFill>
                            <a:srgbClr val="0433FF"/>
                          </a:solidFill>
                        </a:rPr>
                        <a:t>mySchema</a:t>
                      </a:r>
                      <a:r>
                        <a:rPr sz="1200" dirty="0">
                          <a:solidFill>
                            <a:srgbClr val="0433FF"/>
                          </a:solidFill>
                        </a:rPr>
                        <a:t>;</a:t>
                      </a:r>
                    </a:p>
                  </a:txBody>
                  <a:tcPr marL="50800" marR="50800" marT="50800" marB="50800" horzOverflow="overflow">
                    <a:lnL w="12700">
                      <a:solidFill>
                        <a:schemeClr val="accent2">
                          <a:satOff val="17042"/>
                          <a:lumOff val="11017"/>
                        </a:schemeClr>
                      </a:solidFill>
                      <a:miter lim="400000"/>
                    </a:lnL>
                    <a:lnR w="12700">
                      <a:solidFill>
                        <a:schemeClr val="accent2">
                          <a:satOff val="17042"/>
                          <a:lumOff val="11017"/>
                        </a:schemeClr>
                      </a:solidFill>
                      <a:miter lim="400000"/>
                    </a:lnR>
                    <a:lnT w="12700">
                      <a:solidFill>
                        <a:schemeClr val="accent2">
                          <a:satOff val="17042"/>
                          <a:lumOff val="11017"/>
                        </a:schemeClr>
                      </a:solidFill>
                      <a:miter lim="400000"/>
                    </a:lnT>
                    <a:lnB w="12700">
                      <a:solidFill>
                        <a:schemeClr val="accent2">
                          <a:satOff val="17042"/>
                          <a:lumOff val="11017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4090B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sz="1200" dirty="0"/>
                        <a:t>create a table named “Component”</a:t>
                      </a:r>
                    </a:p>
                    <a:p>
                      <a:pPr algn="l" defTabSz="457200">
                        <a:defRPr>
                          <a:solidFill>
                            <a:srgbClr val="4090B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sz="1200" dirty="0"/>
                        <a:t>column “name” with String up to 30 characters.</a:t>
                      </a:r>
                    </a:p>
                    <a:p>
                      <a:pPr algn="l" defTabSz="457200">
                        <a:defRPr>
                          <a:solidFill>
                            <a:srgbClr val="4090B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sz="1200" dirty="0"/>
                        <a:t>column “price” is a 6 digit number plus 2 decimals</a:t>
                      </a:r>
                    </a:p>
                    <a:p>
                      <a:pPr algn="l" defTabSz="457200">
                        <a:defRPr>
                          <a:solidFill>
                            <a:srgbClr val="4090B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sz="1200" dirty="0"/>
                        <a:t>column “</a:t>
                      </a:r>
                      <a:r>
                        <a:rPr sz="1200" dirty="0" err="1"/>
                        <a:t>minimumInventory</a:t>
                      </a:r>
                      <a:r>
                        <a:rPr sz="1200" dirty="0"/>
                        <a:t>” is an integer and it defaults to 1 if no value is set.</a:t>
                      </a:r>
                    </a:p>
                    <a:p>
                      <a:pPr algn="l" defTabSz="457200">
                        <a:defRPr>
                          <a:solidFill>
                            <a:srgbClr val="4090B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sz="1200" dirty="0"/>
                        <a:t>Write a comment like this</a:t>
                      </a:r>
                    </a:p>
                    <a:p>
                      <a:pPr algn="l" defTabSz="457200">
                        <a:defRPr>
                          <a:solidFill>
                            <a:srgbClr val="4090B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endParaRPr sz="1200" dirty="0"/>
                    </a:p>
                    <a:p>
                      <a:pPr algn="l" defTabSz="457200">
                        <a:defRPr>
                          <a:solidFill>
                            <a:srgbClr val="4090B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endParaRPr sz="1200" dirty="0"/>
                    </a:p>
                    <a:p>
                      <a:pPr algn="l" defTabSz="457200">
                        <a:defRPr>
                          <a:solidFill>
                            <a:srgbClr val="4090B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sz="1200" dirty="0"/>
                        <a:t>column </a:t>
                      </a:r>
                      <a:r>
                        <a:rPr sz="1200" dirty="0" err="1"/>
                        <a:t>ramId</a:t>
                      </a:r>
                      <a:r>
                        <a:rPr sz="1200" dirty="0"/>
                        <a:t> will be an integer and work as primary key</a:t>
                      </a:r>
                    </a:p>
                    <a:p>
                      <a:pPr algn="l" defTabSz="457200">
                        <a:defRPr>
                          <a:solidFill>
                            <a:srgbClr val="4090B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sz="1200" dirty="0"/>
                        <a:t>size must have a value for value-set to be accepted.</a:t>
                      </a:r>
                    </a:p>
                    <a:p>
                      <a:pPr algn="l" defTabSz="457200">
                        <a:defRPr>
                          <a:solidFill>
                            <a:srgbClr val="4090B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sz="1200" dirty="0"/>
                        <a:t>this table inherits the previous one.</a:t>
                      </a:r>
                    </a:p>
                    <a:p>
                      <a:pPr algn="l" defTabSz="457200">
                        <a:defRPr>
                          <a:solidFill>
                            <a:srgbClr val="4090B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endParaRPr sz="1200" dirty="0"/>
                    </a:p>
                    <a:p>
                      <a:pPr algn="l" defTabSz="457200">
                        <a:defRPr>
                          <a:solidFill>
                            <a:srgbClr val="4090B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endParaRPr sz="1200" dirty="0"/>
                    </a:p>
                    <a:p>
                      <a:pPr algn="l" defTabSz="457200">
                        <a:defRPr>
                          <a:solidFill>
                            <a:srgbClr val="4090B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sz="1200" b="1" dirty="0"/>
                        <a:t>UNIQUE</a:t>
                      </a:r>
                      <a:r>
                        <a:rPr sz="1200" dirty="0"/>
                        <a:t> and PRIMARY KEY can not be inherited.</a:t>
                      </a:r>
                    </a:p>
                  </a:txBody>
                  <a:tcPr marL="50800" marR="50800" marT="50800" marB="50800" horzOverflow="overflow">
                    <a:lnL w="12700">
                      <a:solidFill>
                        <a:schemeClr val="accent2">
                          <a:satOff val="17042"/>
                          <a:lumOff val="11017"/>
                        </a:schemeClr>
                      </a:solidFill>
                      <a:miter lim="400000"/>
                    </a:lnL>
                    <a:lnR w="12700">
                      <a:solidFill>
                        <a:schemeClr val="accent2">
                          <a:satOff val="17042"/>
                          <a:lumOff val="11017"/>
                        </a:schemeClr>
                      </a:solidFill>
                      <a:miter lim="400000"/>
                    </a:lnR>
                    <a:lnT w="12700">
                      <a:solidFill>
                        <a:schemeClr val="accent2">
                          <a:satOff val="17042"/>
                          <a:lumOff val="11017"/>
                        </a:schemeClr>
                      </a:solidFill>
                      <a:miter lim="400000"/>
                    </a:lnT>
                    <a:lnB w="12700">
                      <a:solidFill>
                        <a:schemeClr val="accent2">
                          <a:satOff val="17042"/>
                          <a:lumOff val="11017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7657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Create – General Flow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25DC6E2-0061-4E0F-8E47-AA611E90FE11}"/>
              </a:ext>
            </a:extLst>
          </p:cNvPr>
          <p:cNvSpPr/>
          <p:nvPr/>
        </p:nvSpPr>
        <p:spPr>
          <a:xfrm>
            <a:off x="113884" y="1412776"/>
            <a:ext cx="8909054" cy="18911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da-DK" altLang="da-DK" sz="1400" b="1" dirty="0">
                <a:solidFill>
                  <a:srgbClr val="0000FF"/>
                </a:solidFill>
                <a:latin typeface="Arial Unicode MS"/>
              </a:rPr>
              <a:t>CREATE</a:t>
            </a:r>
            <a:r>
              <a:rPr lang="da-DK" altLang="da-DK" sz="14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lang="da-DK" altLang="da-DK" sz="1400" b="1" dirty="0">
                <a:solidFill>
                  <a:srgbClr val="0000FF"/>
                </a:solidFill>
                <a:latin typeface="Arial Unicode MS"/>
              </a:rPr>
              <a:t>TABLE</a:t>
            </a:r>
            <a:r>
              <a:rPr lang="da-DK" altLang="da-DK" sz="14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lang="da-DK" altLang="da-DK" sz="1400" dirty="0">
                <a:solidFill>
                  <a:srgbClr val="808000"/>
                </a:solidFill>
                <a:latin typeface="Arial Unicode MS"/>
              </a:rPr>
              <a:t>person</a:t>
            </a:r>
            <a:r>
              <a:rPr lang="da-DK" altLang="da-DK" sz="14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lang="da-DK" altLang="da-DK" sz="1400" dirty="0">
                <a:solidFill>
                  <a:srgbClr val="0000FF"/>
                </a:solidFill>
                <a:latin typeface="Arial Unicode MS"/>
              </a:rPr>
              <a:t>( </a:t>
            </a:r>
          </a:p>
          <a:p>
            <a:pPr lvl="0"/>
            <a:r>
              <a:rPr lang="da-DK" altLang="da-DK" sz="1400" dirty="0">
                <a:solidFill>
                  <a:srgbClr val="808000"/>
                </a:solidFill>
                <a:latin typeface="Arial Unicode MS"/>
              </a:rPr>
              <a:t>    </a:t>
            </a:r>
            <a:r>
              <a:rPr lang="da-DK" altLang="da-DK" sz="1400" dirty="0" err="1">
                <a:solidFill>
                  <a:srgbClr val="808000"/>
                </a:solidFill>
                <a:latin typeface="Arial Unicode MS"/>
              </a:rPr>
              <a:t>person_id</a:t>
            </a:r>
            <a:r>
              <a:rPr lang="da-DK" altLang="da-DK" sz="14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lang="da-DK" altLang="da-DK" sz="1400" b="1" dirty="0">
                <a:solidFill>
                  <a:srgbClr val="800000"/>
                </a:solidFill>
                <a:latin typeface="Arial Unicode MS"/>
              </a:rPr>
              <a:t>INT</a:t>
            </a:r>
            <a:r>
              <a:rPr lang="da-DK" altLang="da-DK" sz="14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lang="da-DK" altLang="da-DK" sz="1400" b="1" dirty="0">
                <a:solidFill>
                  <a:srgbClr val="800000"/>
                </a:solidFill>
                <a:latin typeface="Arial Unicode MS"/>
              </a:rPr>
              <a:t>UNSIGNED</a:t>
            </a:r>
            <a:r>
              <a:rPr lang="da-DK" altLang="da-DK" sz="14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lang="da-DK" altLang="da-DK" sz="1400" b="1" dirty="0">
                <a:solidFill>
                  <a:srgbClr val="0000FF"/>
                </a:solidFill>
                <a:latin typeface="Arial Unicode MS"/>
              </a:rPr>
              <a:t>PRIMARY</a:t>
            </a:r>
            <a:r>
              <a:rPr lang="da-DK" altLang="da-DK" sz="14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lang="da-DK" altLang="da-DK" sz="1400" b="1" dirty="0">
                <a:solidFill>
                  <a:srgbClr val="0000FF"/>
                </a:solidFill>
                <a:latin typeface="Arial Unicode MS"/>
              </a:rPr>
              <a:t>KEY</a:t>
            </a:r>
            <a:r>
              <a:rPr lang="da-DK" altLang="da-DK" sz="14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lang="da-DK" altLang="da-DK" sz="1400" b="1" dirty="0">
                <a:solidFill>
                  <a:srgbClr val="0000FF"/>
                </a:solidFill>
                <a:latin typeface="Arial Unicode MS"/>
              </a:rPr>
              <a:t>AUTO_INCREMENT</a:t>
            </a:r>
            <a:r>
              <a:rPr lang="da-DK" altLang="da-DK" sz="1400" dirty="0">
                <a:solidFill>
                  <a:srgbClr val="0000FF"/>
                </a:solidFill>
                <a:latin typeface="Arial Unicode MS"/>
              </a:rPr>
              <a:t>,</a:t>
            </a:r>
          </a:p>
          <a:p>
            <a:pPr lvl="0"/>
            <a:r>
              <a:rPr lang="da-DK" altLang="da-DK" sz="1400" dirty="0">
                <a:solidFill>
                  <a:srgbClr val="0000FF"/>
                </a:solidFill>
                <a:latin typeface="Arial Unicode MS"/>
              </a:rPr>
              <a:t>    </a:t>
            </a:r>
            <a:r>
              <a:rPr lang="da-DK" altLang="da-DK" sz="1400" dirty="0" err="1">
                <a:solidFill>
                  <a:srgbClr val="808000"/>
                </a:solidFill>
                <a:latin typeface="Arial Unicode MS"/>
              </a:rPr>
              <a:t>name</a:t>
            </a:r>
            <a:r>
              <a:rPr lang="da-DK" altLang="da-DK" sz="14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lang="da-DK" altLang="da-DK" sz="1400" b="1" dirty="0" err="1">
                <a:solidFill>
                  <a:srgbClr val="800000"/>
                </a:solidFill>
                <a:latin typeface="Arial Unicode MS"/>
              </a:rPr>
              <a:t>varchar</a:t>
            </a:r>
            <a:r>
              <a:rPr lang="da-DK" altLang="da-DK" sz="1400" dirty="0">
                <a:solidFill>
                  <a:srgbClr val="0000FF"/>
                </a:solidFill>
                <a:latin typeface="Arial Unicode MS"/>
              </a:rPr>
              <a:t>(</a:t>
            </a:r>
            <a:r>
              <a:rPr lang="da-DK" altLang="da-DK" sz="1400" dirty="0">
                <a:solidFill>
                  <a:srgbClr val="800080"/>
                </a:solidFill>
                <a:latin typeface="Arial Unicode MS"/>
              </a:rPr>
              <a:t>100</a:t>
            </a:r>
            <a:r>
              <a:rPr lang="da-DK" altLang="da-DK" sz="1400" dirty="0">
                <a:solidFill>
                  <a:srgbClr val="0000FF"/>
                </a:solidFill>
                <a:latin typeface="Arial Unicode MS"/>
              </a:rPr>
              <a:t>)</a:t>
            </a:r>
            <a:r>
              <a:rPr lang="da-DK" altLang="da-DK" sz="14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lang="da-DK" altLang="da-DK" sz="1400" b="1" dirty="0">
                <a:solidFill>
                  <a:srgbClr val="0000FF"/>
                </a:solidFill>
                <a:latin typeface="Arial Unicode MS"/>
              </a:rPr>
              <a:t>NOT</a:t>
            </a:r>
            <a:r>
              <a:rPr lang="da-DK" altLang="da-DK" sz="14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lang="da-DK" altLang="da-DK" sz="1400" b="1" dirty="0">
                <a:solidFill>
                  <a:srgbClr val="0000FF"/>
                </a:solidFill>
                <a:latin typeface="Arial Unicode MS"/>
              </a:rPr>
              <a:t>NULL</a:t>
            </a:r>
            <a:r>
              <a:rPr lang="da-DK" altLang="da-DK" sz="1400" dirty="0">
                <a:solidFill>
                  <a:srgbClr val="0000FF"/>
                </a:solidFill>
                <a:latin typeface="Arial Unicode MS"/>
              </a:rPr>
              <a:t>, </a:t>
            </a:r>
            <a:r>
              <a:rPr lang="da-DK" altLang="da-DK" sz="1400" dirty="0" err="1">
                <a:solidFill>
                  <a:srgbClr val="808000"/>
                </a:solidFill>
                <a:latin typeface="Arial Unicode MS"/>
              </a:rPr>
              <a:t>birthday</a:t>
            </a:r>
            <a:r>
              <a:rPr lang="da-DK" altLang="da-DK" sz="14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lang="da-DK" altLang="da-DK" sz="1400" b="1" dirty="0">
                <a:solidFill>
                  <a:srgbClr val="800000"/>
                </a:solidFill>
                <a:latin typeface="Arial Unicode MS"/>
              </a:rPr>
              <a:t>TIMESTAMP</a:t>
            </a:r>
            <a:r>
              <a:rPr lang="da-DK" altLang="da-DK" sz="14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lang="da-DK" altLang="da-DK" sz="1400" b="1" dirty="0">
                <a:solidFill>
                  <a:srgbClr val="0000FF"/>
                </a:solidFill>
                <a:latin typeface="Arial Unicode MS"/>
              </a:rPr>
              <a:t>NOT</a:t>
            </a:r>
            <a:r>
              <a:rPr lang="da-DK" altLang="da-DK" sz="14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lang="da-DK" altLang="da-DK" sz="1400" b="1" dirty="0">
                <a:solidFill>
                  <a:srgbClr val="0000FF"/>
                </a:solidFill>
                <a:latin typeface="Arial Unicode MS"/>
              </a:rPr>
              <a:t>NULL</a:t>
            </a:r>
            <a:r>
              <a:rPr lang="da-DK" altLang="da-DK" sz="1400" b="1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lang="da-DK" altLang="da-DK" sz="1400" b="1" dirty="0">
                <a:solidFill>
                  <a:srgbClr val="0000FF"/>
                </a:solidFill>
                <a:latin typeface="Arial Unicode MS"/>
              </a:rPr>
              <a:t>DEFAULT</a:t>
            </a:r>
            <a:r>
              <a:rPr lang="da-DK" altLang="da-DK" sz="14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lang="da-DK" altLang="da-DK" sz="1400" b="1" dirty="0">
                <a:solidFill>
                  <a:srgbClr val="000080"/>
                </a:solidFill>
                <a:latin typeface="Arial Unicode MS"/>
              </a:rPr>
              <a:t>CURRENT_TIMESTAMP</a:t>
            </a:r>
            <a:r>
              <a:rPr lang="da-DK" altLang="da-DK" sz="1400" dirty="0">
                <a:solidFill>
                  <a:srgbClr val="0000FF"/>
                </a:solidFill>
                <a:latin typeface="Arial Unicode MS"/>
              </a:rPr>
              <a:t>,</a:t>
            </a:r>
          </a:p>
          <a:p>
            <a:pPr lvl="0"/>
            <a:r>
              <a:rPr lang="da-DK" altLang="da-DK" sz="1400" dirty="0">
                <a:solidFill>
                  <a:srgbClr val="0000FF"/>
                </a:solidFill>
                <a:latin typeface="Arial Unicode MS"/>
              </a:rPr>
              <a:t>    </a:t>
            </a:r>
            <a:r>
              <a:rPr lang="da-DK" altLang="da-DK" sz="1400" dirty="0" err="1">
                <a:solidFill>
                  <a:srgbClr val="808000"/>
                </a:solidFill>
                <a:latin typeface="Arial Unicode MS"/>
              </a:rPr>
              <a:t>father</a:t>
            </a:r>
            <a:r>
              <a:rPr lang="da-DK" altLang="da-DK" sz="14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lang="da-DK" altLang="da-DK" sz="1400" b="1" dirty="0">
                <a:solidFill>
                  <a:srgbClr val="800000"/>
                </a:solidFill>
                <a:latin typeface="Arial Unicode MS"/>
              </a:rPr>
              <a:t>INT</a:t>
            </a:r>
            <a:r>
              <a:rPr lang="da-DK" altLang="da-DK" sz="14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lang="da-DK" altLang="da-DK" sz="1400" b="1" dirty="0">
                <a:solidFill>
                  <a:srgbClr val="800000"/>
                </a:solidFill>
                <a:latin typeface="Arial Unicode MS"/>
              </a:rPr>
              <a:t>UNSIGNED</a:t>
            </a:r>
            <a:r>
              <a:rPr lang="da-DK" altLang="da-DK" sz="1400" dirty="0">
                <a:solidFill>
                  <a:srgbClr val="0000FF"/>
                </a:solidFill>
                <a:latin typeface="Arial Unicode MS"/>
              </a:rPr>
              <a:t>,</a:t>
            </a:r>
          </a:p>
          <a:p>
            <a:pPr lvl="0"/>
            <a:r>
              <a:rPr lang="da-DK" altLang="da-DK" sz="1400" b="1" dirty="0">
                <a:solidFill>
                  <a:srgbClr val="0000FF"/>
                </a:solidFill>
                <a:latin typeface="Arial Unicode MS"/>
              </a:rPr>
              <a:t>    FOREIGN</a:t>
            </a:r>
            <a:r>
              <a:rPr lang="da-DK" altLang="da-DK" sz="14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lang="da-DK" altLang="da-DK" sz="1400" b="1" dirty="0">
                <a:solidFill>
                  <a:srgbClr val="0000FF"/>
                </a:solidFill>
                <a:latin typeface="Arial Unicode MS"/>
              </a:rPr>
              <a:t>KEY</a:t>
            </a:r>
            <a:r>
              <a:rPr lang="da-DK" altLang="da-DK" sz="14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lang="da-DK" altLang="da-DK" sz="1400" dirty="0">
                <a:solidFill>
                  <a:srgbClr val="0000FF"/>
                </a:solidFill>
                <a:latin typeface="Arial Unicode MS"/>
              </a:rPr>
              <a:t>(</a:t>
            </a:r>
            <a:r>
              <a:rPr lang="da-DK" altLang="da-DK" sz="1400" dirty="0" err="1">
                <a:solidFill>
                  <a:srgbClr val="808000"/>
                </a:solidFill>
                <a:latin typeface="Arial Unicode MS"/>
              </a:rPr>
              <a:t>father</a:t>
            </a:r>
            <a:r>
              <a:rPr lang="da-DK" altLang="da-DK" sz="1400" dirty="0">
                <a:solidFill>
                  <a:srgbClr val="0000FF"/>
                </a:solidFill>
                <a:latin typeface="Arial Unicode MS"/>
              </a:rPr>
              <a:t>)</a:t>
            </a:r>
            <a:r>
              <a:rPr lang="da-DK" altLang="da-DK" sz="14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lang="da-DK" altLang="da-DK" sz="1400" b="1" dirty="0">
                <a:solidFill>
                  <a:srgbClr val="0000FF"/>
                </a:solidFill>
                <a:latin typeface="Arial Unicode MS"/>
              </a:rPr>
              <a:t>REFERENCES</a:t>
            </a:r>
            <a:r>
              <a:rPr lang="da-DK" altLang="da-DK" sz="14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lang="da-DK" altLang="da-DK" sz="1400" dirty="0">
                <a:solidFill>
                  <a:srgbClr val="808000"/>
                </a:solidFill>
                <a:latin typeface="Arial Unicode MS"/>
              </a:rPr>
              <a:t>person</a:t>
            </a:r>
            <a:r>
              <a:rPr lang="da-DK" altLang="da-DK" sz="1400" dirty="0">
                <a:solidFill>
                  <a:srgbClr val="0000FF"/>
                </a:solidFill>
                <a:latin typeface="Arial Unicode MS"/>
              </a:rPr>
              <a:t>(</a:t>
            </a:r>
            <a:r>
              <a:rPr lang="da-DK" altLang="da-DK" sz="1400" dirty="0" err="1">
                <a:solidFill>
                  <a:srgbClr val="808000"/>
                </a:solidFill>
                <a:latin typeface="Arial Unicode MS"/>
              </a:rPr>
              <a:t>person_id</a:t>
            </a:r>
            <a:r>
              <a:rPr lang="da-DK" altLang="da-DK" sz="1400" dirty="0">
                <a:solidFill>
                  <a:srgbClr val="0000FF"/>
                </a:solidFill>
                <a:latin typeface="Arial Unicode MS"/>
              </a:rPr>
              <a:t>) </a:t>
            </a:r>
          </a:p>
          <a:p>
            <a:pPr lvl="0"/>
            <a:r>
              <a:rPr lang="da-DK" altLang="da-DK" sz="1400" dirty="0">
                <a:solidFill>
                  <a:srgbClr val="0000FF"/>
                </a:solidFill>
                <a:latin typeface="Arial Unicode MS"/>
              </a:rPr>
              <a:t>); </a:t>
            </a:r>
            <a:endParaRPr lang="da-DK" altLang="da-DK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" name="CREATE">
            <a:extLst>
              <a:ext uri="{FF2B5EF4-FFF2-40B4-BE49-F238E27FC236}">
                <a16:creationId xmlns:a16="http://schemas.microsoft.com/office/drawing/2014/main" id="{CFD3F756-F302-405D-AFE1-621FB892BF21}"/>
              </a:ext>
            </a:extLst>
          </p:cNvPr>
          <p:cNvSpPr/>
          <p:nvPr/>
        </p:nvSpPr>
        <p:spPr>
          <a:xfrm>
            <a:off x="119045" y="3757802"/>
            <a:ext cx="829162" cy="458738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8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400"/>
              <a:t>CREATE</a:t>
            </a:r>
          </a:p>
        </p:txBody>
      </p:sp>
      <p:sp>
        <p:nvSpPr>
          <p:cNvPr id="13" name="TABLE">
            <a:extLst>
              <a:ext uri="{FF2B5EF4-FFF2-40B4-BE49-F238E27FC236}">
                <a16:creationId xmlns:a16="http://schemas.microsoft.com/office/drawing/2014/main" id="{8B5124C1-93F4-42E6-AB3D-1FC8CC4E1850}"/>
              </a:ext>
            </a:extLst>
          </p:cNvPr>
          <p:cNvSpPr/>
          <p:nvPr/>
        </p:nvSpPr>
        <p:spPr>
          <a:xfrm>
            <a:off x="1180929" y="3757802"/>
            <a:ext cx="829162" cy="458738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8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400"/>
              <a:t>TABLE</a:t>
            </a:r>
          </a:p>
        </p:txBody>
      </p:sp>
      <p:sp>
        <p:nvSpPr>
          <p:cNvPr id="14" name="table">
            <a:extLst>
              <a:ext uri="{FF2B5EF4-FFF2-40B4-BE49-F238E27FC236}">
                <a16:creationId xmlns:a16="http://schemas.microsoft.com/office/drawing/2014/main" id="{2DF9BFB6-6FCA-4441-AFC8-F7BB38E305DF}"/>
              </a:ext>
            </a:extLst>
          </p:cNvPr>
          <p:cNvSpPr/>
          <p:nvPr/>
        </p:nvSpPr>
        <p:spPr>
          <a:xfrm>
            <a:off x="2224959" y="3766694"/>
            <a:ext cx="1418499" cy="480326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8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da-DK" sz="1400" dirty="0"/>
              <a:t>t</a:t>
            </a:r>
            <a:r>
              <a:rPr sz="1400" dirty="0"/>
              <a:t>able</a:t>
            </a:r>
            <a:r>
              <a:rPr lang="da-DK" sz="1400" dirty="0"/>
              <a:t>_</a:t>
            </a:r>
            <a:r>
              <a:rPr lang="da-DK" sz="1400" dirty="0" err="1"/>
              <a:t>name</a:t>
            </a:r>
            <a:endParaRPr sz="1400" dirty="0"/>
          </a:p>
        </p:txBody>
      </p:sp>
      <p:sp>
        <p:nvSpPr>
          <p:cNvPr id="15" name="column">
            <a:extLst>
              <a:ext uri="{FF2B5EF4-FFF2-40B4-BE49-F238E27FC236}">
                <a16:creationId xmlns:a16="http://schemas.microsoft.com/office/drawing/2014/main" id="{3B02EC0E-4447-4327-A577-65C139F536BD}"/>
              </a:ext>
            </a:extLst>
          </p:cNvPr>
          <p:cNvSpPr/>
          <p:nvPr/>
        </p:nvSpPr>
        <p:spPr>
          <a:xfrm>
            <a:off x="4637313" y="3757802"/>
            <a:ext cx="1367797" cy="458738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8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da-DK" sz="1400" dirty="0"/>
              <a:t>c</a:t>
            </a:r>
            <a:r>
              <a:rPr sz="1400" dirty="0" err="1"/>
              <a:t>olumn</a:t>
            </a:r>
            <a:r>
              <a:rPr lang="da-DK" sz="1400" dirty="0"/>
              <a:t>_</a:t>
            </a:r>
            <a:r>
              <a:rPr lang="da-DK" sz="1400" dirty="0" err="1"/>
              <a:t>name</a:t>
            </a:r>
            <a:endParaRPr sz="1400" dirty="0"/>
          </a:p>
        </p:txBody>
      </p:sp>
      <p:sp>
        <p:nvSpPr>
          <p:cNvPr id="16" name="(">
            <a:extLst>
              <a:ext uri="{FF2B5EF4-FFF2-40B4-BE49-F238E27FC236}">
                <a16:creationId xmlns:a16="http://schemas.microsoft.com/office/drawing/2014/main" id="{2D421361-29A2-4DC9-A3BD-B40FCEA56C61}"/>
              </a:ext>
            </a:extLst>
          </p:cNvPr>
          <p:cNvSpPr/>
          <p:nvPr/>
        </p:nvSpPr>
        <p:spPr>
          <a:xfrm>
            <a:off x="3917233" y="3757802"/>
            <a:ext cx="418300" cy="458738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8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400"/>
              <a:t>(</a:t>
            </a:r>
          </a:p>
        </p:txBody>
      </p:sp>
      <p:sp>
        <p:nvSpPr>
          <p:cNvPr id="17" name="type">
            <a:extLst>
              <a:ext uri="{FF2B5EF4-FFF2-40B4-BE49-F238E27FC236}">
                <a16:creationId xmlns:a16="http://schemas.microsoft.com/office/drawing/2014/main" id="{F3641223-B3C6-4295-ABA3-18F6FB2B250A}"/>
              </a:ext>
            </a:extLst>
          </p:cNvPr>
          <p:cNvSpPr/>
          <p:nvPr/>
        </p:nvSpPr>
        <p:spPr>
          <a:xfrm>
            <a:off x="6293497" y="3757802"/>
            <a:ext cx="704602" cy="458738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8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400"/>
              <a:t>type</a:t>
            </a:r>
          </a:p>
        </p:txBody>
      </p:sp>
      <p:sp>
        <p:nvSpPr>
          <p:cNvPr id="18" name="constraint">
            <a:extLst>
              <a:ext uri="{FF2B5EF4-FFF2-40B4-BE49-F238E27FC236}">
                <a16:creationId xmlns:a16="http://schemas.microsoft.com/office/drawing/2014/main" id="{31F91A13-6C94-4966-9892-712387B283FE}"/>
              </a:ext>
            </a:extLst>
          </p:cNvPr>
          <p:cNvSpPr/>
          <p:nvPr/>
        </p:nvSpPr>
        <p:spPr>
          <a:xfrm>
            <a:off x="7230985" y="3764233"/>
            <a:ext cx="1154325" cy="458738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8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400" dirty="0"/>
              <a:t>constraint</a:t>
            </a:r>
          </a:p>
        </p:txBody>
      </p:sp>
      <p:sp>
        <p:nvSpPr>
          <p:cNvPr id="19" name=")">
            <a:extLst>
              <a:ext uri="{FF2B5EF4-FFF2-40B4-BE49-F238E27FC236}">
                <a16:creationId xmlns:a16="http://schemas.microsoft.com/office/drawing/2014/main" id="{B5D541D8-EE0B-4011-88D4-FDC4521ECE78}"/>
              </a:ext>
            </a:extLst>
          </p:cNvPr>
          <p:cNvSpPr/>
          <p:nvPr/>
        </p:nvSpPr>
        <p:spPr>
          <a:xfrm>
            <a:off x="8618196" y="3754988"/>
            <a:ext cx="418300" cy="458738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8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400"/>
              <a:t>)</a:t>
            </a:r>
          </a:p>
        </p:txBody>
      </p:sp>
      <p:sp>
        <p:nvSpPr>
          <p:cNvPr id="20" name=";">
            <a:extLst>
              <a:ext uri="{FF2B5EF4-FFF2-40B4-BE49-F238E27FC236}">
                <a16:creationId xmlns:a16="http://schemas.microsoft.com/office/drawing/2014/main" id="{A177FE51-D777-4538-A610-5DCD25C82766}"/>
              </a:ext>
            </a:extLst>
          </p:cNvPr>
          <p:cNvSpPr/>
          <p:nvPr/>
        </p:nvSpPr>
        <p:spPr>
          <a:xfrm>
            <a:off x="8604638" y="4907667"/>
            <a:ext cx="418300" cy="458738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8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400"/>
              <a:t>;</a:t>
            </a:r>
          </a:p>
        </p:txBody>
      </p:sp>
      <p:sp>
        <p:nvSpPr>
          <p:cNvPr id="21" name=",">
            <a:extLst>
              <a:ext uri="{FF2B5EF4-FFF2-40B4-BE49-F238E27FC236}">
                <a16:creationId xmlns:a16="http://schemas.microsoft.com/office/drawing/2014/main" id="{51A0CFD1-BE46-45A0-8579-19F883752F25}"/>
              </a:ext>
            </a:extLst>
          </p:cNvPr>
          <p:cNvSpPr/>
          <p:nvPr/>
        </p:nvSpPr>
        <p:spPr>
          <a:xfrm>
            <a:off x="6384219" y="4499211"/>
            <a:ext cx="418300" cy="458738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8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400"/>
              <a:t>,</a:t>
            </a:r>
          </a:p>
        </p:txBody>
      </p:sp>
      <p:sp>
        <p:nvSpPr>
          <p:cNvPr id="22" name="Streg">
            <a:extLst>
              <a:ext uri="{FF2B5EF4-FFF2-40B4-BE49-F238E27FC236}">
                <a16:creationId xmlns:a16="http://schemas.microsoft.com/office/drawing/2014/main" id="{99058A30-82C7-439E-B0DF-D499BB6EE24D}"/>
              </a:ext>
            </a:extLst>
          </p:cNvPr>
          <p:cNvSpPr/>
          <p:nvPr/>
        </p:nvSpPr>
        <p:spPr>
          <a:xfrm flipV="1">
            <a:off x="930822" y="3966825"/>
            <a:ext cx="247283" cy="0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800"/>
          </a:p>
        </p:txBody>
      </p:sp>
      <p:sp>
        <p:nvSpPr>
          <p:cNvPr id="23" name="Streg">
            <a:extLst>
              <a:ext uri="{FF2B5EF4-FFF2-40B4-BE49-F238E27FC236}">
                <a16:creationId xmlns:a16="http://schemas.microsoft.com/office/drawing/2014/main" id="{2A042C7C-1B79-49F4-8D01-A5D170974035}"/>
              </a:ext>
            </a:extLst>
          </p:cNvPr>
          <p:cNvSpPr/>
          <p:nvPr/>
        </p:nvSpPr>
        <p:spPr>
          <a:xfrm flipV="1">
            <a:off x="2010092" y="3952090"/>
            <a:ext cx="229898" cy="0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800"/>
          </a:p>
        </p:txBody>
      </p:sp>
      <p:sp>
        <p:nvSpPr>
          <p:cNvPr id="24" name="Streg">
            <a:extLst>
              <a:ext uri="{FF2B5EF4-FFF2-40B4-BE49-F238E27FC236}">
                <a16:creationId xmlns:a16="http://schemas.microsoft.com/office/drawing/2014/main" id="{FA588BAA-425F-465D-BE6C-90DAFB5A23F7}"/>
              </a:ext>
            </a:extLst>
          </p:cNvPr>
          <p:cNvSpPr/>
          <p:nvPr/>
        </p:nvSpPr>
        <p:spPr>
          <a:xfrm>
            <a:off x="3643458" y="3966823"/>
            <a:ext cx="288387" cy="1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800"/>
          </a:p>
        </p:txBody>
      </p:sp>
      <p:sp>
        <p:nvSpPr>
          <p:cNvPr id="25" name="Streg">
            <a:extLst>
              <a:ext uri="{FF2B5EF4-FFF2-40B4-BE49-F238E27FC236}">
                <a16:creationId xmlns:a16="http://schemas.microsoft.com/office/drawing/2014/main" id="{EF2B3CDE-3CFF-4A8A-B246-D077C1672813}"/>
              </a:ext>
            </a:extLst>
          </p:cNvPr>
          <p:cNvSpPr/>
          <p:nvPr/>
        </p:nvSpPr>
        <p:spPr>
          <a:xfrm flipV="1">
            <a:off x="4335533" y="3960475"/>
            <a:ext cx="299872" cy="6349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800"/>
          </a:p>
        </p:txBody>
      </p:sp>
      <p:sp>
        <p:nvSpPr>
          <p:cNvPr id="26" name="Streg">
            <a:extLst>
              <a:ext uri="{FF2B5EF4-FFF2-40B4-BE49-F238E27FC236}">
                <a16:creationId xmlns:a16="http://schemas.microsoft.com/office/drawing/2014/main" id="{D7A0A35B-B357-4F1A-953B-D55D00D36FFF}"/>
              </a:ext>
            </a:extLst>
          </p:cNvPr>
          <p:cNvSpPr/>
          <p:nvPr/>
        </p:nvSpPr>
        <p:spPr>
          <a:xfrm flipV="1">
            <a:off x="5981253" y="3952090"/>
            <a:ext cx="312244" cy="8380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800"/>
          </a:p>
        </p:txBody>
      </p:sp>
      <p:sp>
        <p:nvSpPr>
          <p:cNvPr id="27" name="Streg">
            <a:extLst>
              <a:ext uri="{FF2B5EF4-FFF2-40B4-BE49-F238E27FC236}">
                <a16:creationId xmlns:a16="http://schemas.microsoft.com/office/drawing/2014/main" id="{0C43FDC2-8408-4056-8A35-22A2FDB38D37}"/>
              </a:ext>
            </a:extLst>
          </p:cNvPr>
          <p:cNvSpPr/>
          <p:nvPr/>
        </p:nvSpPr>
        <p:spPr>
          <a:xfrm flipV="1">
            <a:off x="6998099" y="3966822"/>
            <a:ext cx="255311" cy="0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800"/>
          </a:p>
        </p:txBody>
      </p:sp>
      <p:sp>
        <p:nvSpPr>
          <p:cNvPr id="28" name="Streg">
            <a:extLst>
              <a:ext uri="{FF2B5EF4-FFF2-40B4-BE49-F238E27FC236}">
                <a16:creationId xmlns:a16="http://schemas.microsoft.com/office/drawing/2014/main" id="{73518B28-613F-4946-A071-9F84403DCD9A}"/>
              </a:ext>
            </a:extLst>
          </p:cNvPr>
          <p:cNvSpPr/>
          <p:nvPr/>
        </p:nvSpPr>
        <p:spPr>
          <a:xfrm flipV="1">
            <a:off x="8385310" y="3960470"/>
            <a:ext cx="232886" cy="6351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800"/>
          </a:p>
        </p:txBody>
      </p:sp>
      <p:cxnSp>
        <p:nvCxnSpPr>
          <p:cNvPr id="30" name="Forbindelsesstreg">
            <a:extLst>
              <a:ext uri="{FF2B5EF4-FFF2-40B4-BE49-F238E27FC236}">
                <a16:creationId xmlns:a16="http://schemas.microsoft.com/office/drawing/2014/main" id="{97138AD7-7B5A-4F1F-82AB-1AE2145712E9}"/>
              </a:ext>
            </a:extLst>
          </p:cNvPr>
          <p:cNvCxnSpPr>
            <a:cxnSpLocks/>
            <a:stCxn id="18" idx="2"/>
            <a:endCxn id="21" idx="3"/>
          </p:cNvCxnSpPr>
          <p:nvPr/>
        </p:nvCxnSpPr>
        <p:spPr>
          <a:xfrm flipH="1">
            <a:off x="6802519" y="4222971"/>
            <a:ext cx="1005629" cy="5056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Forbindelsesstreg">
            <a:extLst>
              <a:ext uri="{FF2B5EF4-FFF2-40B4-BE49-F238E27FC236}">
                <a16:creationId xmlns:a16="http://schemas.microsoft.com/office/drawing/2014/main" id="{4C854A64-BE00-4E11-B9D3-BC02B8E4D6E3}"/>
              </a:ext>
            </a:extLst>
          </p:cNvPr>
          <p:cNvCxnSpPr>
            <a:cxnSpLocks/>
            <a:stCxn id="21" idx="1"/>
            <a:endCxn id="15" idx="2"/>
          </p:cNvCxnSpPr>
          <p:nvPr/>
        </p:nvCxnSpPr>
        <p:spPr>
          <a:xfrm flipH="1" flipV="1">
            <a:off x="5321212" y="4216540"/>
            <a:ext cx="1063007" cy="512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USER">
            <a:extLst>
              <a:ext uri="{FF2B5EF4-FFF2-40B4-BE49-F238E27FC236}">
                <a16:creationId xmlns:a16="http://schemas.microsoft.com/office/drawing/2014/main" id="{C9C52862-6896-4DE2-B48F-04CBDA240BC6}"/>
              </a:ext>
            </a:extLst>
          </p:cNvPr>
          <p:cNvSpPr/>
          <p:nvPr/>
        </p:nvSpPr>
        <p:spPr>
          <a:xfrm>
            <a:off x="137281" y="5901002"/>
            <a:ext cx="829162" cy="458738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8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400"/>
              <a:t>USER</a:t>
            </a:r>
          </a:p>
        </p:txBody>
      </p:sp>
      <p:cxnSp>
        <p:nvCxnSpPr>
          <p:cNvPr id="34" name="Forbindelsesstreg">
            <a:extLst>
              <a:ext uri="{FF2B5EF4-FFF2-40B4-BE49-F238E27FC236}">
                <a16:creationId xmlns:a16="http://schemas.microsoft.com/office/drawing/2014/main" id="{611E12ED-4FE1-4264-AD37-38F6293804DF}"/>
              </a:ext>
            </a:extLst>
          </p:cNvPr>
          <p:cNvCxnSpPr>
            <a:cxnSpLocks/>
            <a:stCxn id="12" idx="2"/>
            <a:endCxn id="32" idx="0"/>
          </p:cNvCxnSpPr>
          <p:nvPr/>
        </p:nvCxnSpPr>
        <p:spPr>
          <a:xfrm>
            <a:off x="533626" y="4216540"/>
            <a:ext cx="18236" cy="16844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name">
            <a:extLst>
              <a:ext uri="{FF2B5EF4-FFF2-40B4-BE49-F238E27FC236}">
                <a16:creationId xmlns:a16="http://schemas.microsoft.com/office/drawing/2014/main" id="{64AA41CF-0B7B-455E-971C-63EF930CBB58}"/>
              </a:ext>
            </a:extLst>
          </p:cNvPr>
          <p:cNvSpPr/>
          <p:nvPr/>
        </p:nvSpPr>
        <p:spPr>
          <a:xfrm>
            <a:off x="2827791" y="4861652"/>
            <a:ext cx="1671070" cy="480326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8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da-DK" sz="1400" dirty="0"/>
              <a:t>database_</a:t>
            </a:r>
            <a:r>
              <a:rPr sz="1400" dirty="0"/>
              <a:t>name</a:t>
            </a:r>
          </a:p>
        </p:txBody>
      </p:sp>
      <p:cxnSp>
        <p:nvCxnSpPr>
          <p:cNvPr id="38" name="Forbindelsesstreg">
            <a:extLst>
              <a:ext uri="{FF2B5EF4-FFF2-40B4-BE49-F238E27FC236}">
                <a16:creationId xmlns:a16="http://schemas.microsoft.com/office/drawing/2014/main" id="{66FD026D-7D0F-4B56-B27E-CA68751496FA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8813788" y="4213726"/>
            <a:ext cx="13558" cy="693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Forbindelsesstreg">
            <a:extLst>
              <a:ext uri="{FF2B5EF4-FFF2-40B4-BE49-F238E27FC236}">
                <a16:creationId xmlns:a16="http://schemas.microsoft.com/office/drawing/2014/main" id="{D3BA60A3-DE6D-4405-8C0C-26D2EF10D4DC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960804" y="6141165"/>
            <a:ext cx="4826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WITH PASSWORD">
            <a:extLst>
              <a:ext uri="{FF2B5EF4-FFF2-40B4-BE49-F238E27FC236}">
                <a16:creationId xmlns:a16="http://schemas.microsoft.com/office/drawing/2014/main" id="{01BE8E1F-C099-470E-9E4C-F55259E2CB91}"/>
              </a:ext>
            </a:extLst>
          </p:cNvPr>
          <p:cNvSpPr/>
          <p:nvPr/>
        </p:nvSpPr>
        <p:spPr>
          <a:xfrm>
            <a:off x="3327300" y="5879414"/>
            <a:ext cx="1893095" cy="480326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8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400"/>
              <a:t>WITH PASSWORD</a:t>
            </a:r>
          </a:p>
        </p:txBody>
      </p:sp>
      <p:sp>
        <p:nvSpPr>
          <p:cNvPr id="41" name="password">
            <a:extLst>
              <a:ext uri="{FF2B5EF4-FFF2-40B4-BE49-F238E27FC236}">
                <a16:creationId xmlns:a16="http://schemas.microsoft.com/office/drawing/2014/main" id="{71A87C6B-3FC2-44EA-8BF4-99CF15E1D772}"/>
              </a:ext>
            </a:extLst>
          </p:cNvPr>
          <p:cNvSpPr/>
          <p:nvPr/>
        </p:nvSpPr>
        <p:spPr>
          <a:xfrm>
            <a:off x="5698828" y="5870461"/>
            <a:ext cx="1418499" cy="480326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8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400"/>
              <a:t>password</a:t>
            </a:r>
          </a:p>
        </p:txBody>
      </p:sp>
      <p:sp>
        <p:nvSpPr>
          <p:cNvPr id="42" name="name">
            <a:extLst>
              <a:ext uri="{FF2B5EF4-FFF2-40B4-BE49-F238E27FC236}">
                <a16:creationId xmlns:a16="http://schemas.microsoft.com/office/drawing/2014/main" id="{73FC3872-56C9-473A-A299-4AAB786D437F}"/>
              </a:ext>
            </a:extLst>
          </p:cNvPr>
          <p:cNvSpPr/>
          <p:nvPr/>
        </p:nvSpPr>
        <p:spPr>
          <a:xfrm>
            <a:off x="1443426" y="5901002"/>
            <a:ext cx="1418499" cy="480326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8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da-DK" sz="1400" dirty="0"/>
              <a:t>user_</a:t>
            </a:r>
            <a:r>
              <a:rPr sz="1400" dirty="0"/>
              <a:t>name</a:t>
            </a:r>
          </a:p>
        </p:txBody>
      </p:sp>
      <p:cxnSp>
        <p:nvCxnSpPr>
          <p:cNvPr id="46" name="Forbindelsesstreg">
            <a:extLst>
              <a:ext uri="{FF2B5EF4-FFF2-40B4-BE49-F238E27FC236}">
                <a16:creationId xmlns:a16="http://schemas.microsoft.com/office/drawing/2014/main" id="{56AA798B-DAFE-4223-B963-2AF116DD2CF3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7117327" y="5246816"/>
            <a:ext cx="1487310" cy="8638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0" name="name">
            <a:extLst>
              <a:ext uri="{FF2B5EF4-FFF2-40B4-BE49-F238E27FC236}">
                <a16:creationId xmlns:a16="http://schemas.microsoft.com/office/drawing/2014/main" id="{7D30BF8D-A8BB-4980-BCE3-D47DAF46A7A2}"/>
              </a:ext>
            </a:extLst>
          </p:cNvPr>
          <p:cNvSpPr/>
          <p:nvPr/>
        </p:nvSpPr>
        <p:spPr>
          <a:xfrm>
            <a:off x="1055535" y="4859600"/>
            <a:ext cx="1418499" cy="480326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8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da-DK" sz="1400" dirty="0"/>
              <a:t>DATABASE</a:t>
            </a:r>
            <a:endParaRPr sz="1400" dirty="0"/>
          </a:p>
        </p:txBody>
      </p:sp>
      <p:sp>
        <p:nvSpPr>
          <p:cNvPr id="62" name="Streg">
            <a:extLst>
              <a:ext uri="{FF2B5EF4-FFF2-40B4-BE49-F238E27FC236}">
                <a16:creationId xmlns:a16="http://schemas.microsoft.com/office/drawing/2014/main" id="{48BA5449-5120-44A7-852D-94A9D42274DA}"/>
              </a:ext>
            </a:extLst>
          </p:cNvPr>
          <p:cNvSpPr/>
          <p:nvPr/>
        </p:nvSpPr>
        <p:spPr>
          <a:xfrm>
            <a:off x="761012" y="4222968"/>
            <a:ext cx="294523" cy="636631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800"/>
          </a:p>
        </p:txBody>
      </p:sp>
      <p:sp>
        <p:nvSpPr>
          <p:cNvPr id="63" name="Streg">
            <a:extLst>
              <a:ext uri="{FF2B5EF4-FFF2-40B4-BE49-F238E27FC236}">
                <a16:creationId xmlns:a16="http://schemas.microsoft.com/office/drawing/2014/main" id="{BFB671E9-A06C-4D26-A645-F81AFF1C4C15}"/>
              </a:ext>
            </a:extLst>
          </p:cNvPr>
          <p:cNvSpPr/>
          <p:nvPr/>
        </p:nvSpPr>
        <p:spPr>
          <a:xfrm flipV="1">
            <a:off x="2474034" y="5113385"/>
            <a:ext cx="340188" cy="0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800"/>
          </a:p>
        </p:txBody>
      </p:sp>
      <p:sp>
        <p:nvSpPr>
          <p:cNvPr id="65" name="Streg">
            <a:extLst>
              <a:ext uri="{FF2B5EF4-FFF2-40B4-BE49-F238E27FC236}">
                <a16:creationId xmlns:a16="http://schemas.microsoft.com/office/drawing/2014/main" id="{E35D3A73-9D05-4E5B-B5C6-FD1C91B5E8F6}"/>
              </a:ext>
            </a:extLst>
          </p:cNvPr>
          <p:cNvSpPr/>
          <p:nvPr/>
        </p:nvSpPr>
        <p:spPr>
          <a:xfrm flipV="1">
            <a:off x="4498860" y="5108558"/>
            <a:ext cx="4105777" cy="0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800"/>
          </a:p>
        </p:txBody>
      </p:sp>
      <p:cxnSp>
        <p:nvCxnSpPr>
          <p:cNvPr id="69" name="Forbindelsesstreg">
            <a:extLst>
              <a:ext uri="{FF2B5EF4-FFF2-40B4-BE49-F238E27FC236}">
                <a16:creationId xmlns:a16="http://schemas.microsoft.com/office/drawing/2014/main" id="{859B13B9-4F28-43CB-8E15-B1F525EC0A2B}"/>
              </a:ext>
            </a:extLst>
          </p:cNvPr>
          <p:cNvCxnSpPr>
            <a:cxnSpLocks/>
          </p:cNvCxnSpPr>
          <p:nvPr/>
        </p:nvCxnSpPr>
        <p:spPr>
          <a:xfrm>
            <a:off x="2855349" y="6123360"/>
            <a:ext cx="4826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Forbindelsesstreg">
            <a:extLst>
              <a:ext uri="{FF2B5EF4-FFF2-40B4-BE49-F238E27FC236}">
                <a16:creationId xmlns:a16="http://schemas.microsoft.com/office/drawing/2014/main" id="{FC34A6A0-5C06-4DFB-9F61-A65C33891630}"/>
              </a:ext>
            </a:extLst>
          </p:cNvPr>
          <p:cNvCxnSpPr>
            <a:cxnSpLocks/>
          </p:cNvCxnSpPr>
          <p:nvPr/>
        </p:nvCxnSpPr>
        <p:spPr>
          <a:xfrm>
            <a:off x="5220395" y="6127143"/>
            <a:ext cx="4826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650591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Constraints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Pladsholder til indhold 2">
            <a:extLst>
              <a:ext uri="{FF2B5EF4-FFF2-40B4-BE49-F238E27FC236}">
                <a16:creationId xmlns:a16="http://schemas.microsoft.com/office/drawing/2014/main" id="{20A56802-A5A3-46F9-8028-DA5E20CFF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556792"/>
            <a:ext cx="7486724" cy="4874171"/>
          </a:xfrm>
        </p:spPr>
        <p:txBody>
          <a:bodyPr/>
          <a:lstStyle/>
          <a:p>
            <a:r>
              <a:rPr lang="en-US" altLang="en-US" b="1" dirty="0" err="1"/>
              <a:t>Primay</a:t>
            </a:r>
            <a:r>
              <a:rPr lang="en-US" altLang="en-US" b="1" dirty="0"/>
              <a:t> Key</a:t>
            </a:r>
          </a:p>
          <a:p>
            <a:pPr lvl="1"/>
            <a:r>
              <a:rPr lang="en-US" altLang="en-US" dirty="0"/>
              <a:t>Usually accompanied by </a:t>
            </a:r>
            <a:r>
              <a:rPr lang="en-US" altLang="en-US" dirty="0" err="1"/>
              <a:t>auto_increment</a:t>
            </a:r>
            <a:endParaRPr lang="en-US" altLang="en-US" dirty="0"/>
          </a:p>
          <a:p>
            <a:r>
              <a:rPr lang="en-US" altLang="en-US" b="1" dirty="0"/>
              <a:t>Unique</a:t>
            </a:r>
          </a:p>
          <a:p>
            <a:r>
              <a:rPr lang="en-US" altLang="en-US" b="1" dirty="0"/>
              <a:t>Default</a:t>
            </a:r>
          </a:p>
          <a:p>
            <a:r>
              <a:rPr lang="en-US" altLang="en-US" b="1" dirty="0"/>
              <a:t>Not Null</a:t>
            </a:r>
          </a:p>
          <a:p>
            <a:r>
              <a:rPr lang="en-US" altLang="en-US" b="1" dirty="0"/>
              <a:t>Foreign Key</a:t>
            </a:r>
          </a:p>
          <a:p>
            <a:pPr lvl="1"/>
            <a:r>
              <a:rPr lang="en-US" altLang="en-US" dirty="0"/>
              <a:t>Specified on its own line</a:t>
            </a:r>
          </a:p>
          <a:p>
            <a:pPr lvl="1"/>
            <a:r>
              <a:rPr lang="en-US" altLang="en-US" dirty="0"/>
              <a:t>Can have implications when deleting or dropping</a:t>
            </a:r>
          </a:p>
          <a:p>
            <a:r>
              <a:rPr lang="en-US" altLang="en-US" b="1" dirty="0"/>
              <a:t>Check</a:t>
            </a:r>
          </a:p>
          <a:p>
            <a:pPr lvl="1"/>
            <a:r>
              <a:rPr lang="en-US" altLang="en-US" dirty="0"/>
              <a:t>Uses expression to validate input</a:t>
            </a:r>
          </a:p>
        </p:txBody>
      </p:sp>
    </p:spTree>
    <p:extLst>
      <p:ext uri="{BB962C8B-B14F-4D97-AF65-F5344CB8AC3E}">
        <p14:creationId xmlns:p14="http://schemas.microsoft.com/office/powerpoint/2010/main" val="3491918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Alter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755" y="841347"/>
            <a:ext cx="7414716" cy="1771538"/>
          </a:xfrm>
        </p:spPr>
        <p:txBody>
          <a:bodyPr/>
          <a:lstStyle/>
          <a:p>
            <a:r>
              <a:rPr lang="en-US" altLang="en-US" b="1" dirty="0"/>
              <a:t>ALTER </a:t>
            </a:r>
            <a:r>
              <a:rPr lang="en-US" altLang="en-US" dirty="0"/>
              <a:t>is used for changing databases and tables</a:t>
            </a:r>
            <a:endParaRPr lang="en-US" altLang="en-US" b="1" dirty="0"/>
          </a:p>
          <a:p>
            <a:r>
              <a:rPr lang="en-US" altLang="en-US" b="1" dirty="0"/>
              <a:t>DROP</a:t>
            </a:r>
            <a:r>
              <a:rPr lang="en-US" altLang="en-US" dirty="0"/>
              <a:t> is used for deleting databases, tables and columns</a:t>
            </a:r>
          </a:p>
          <a:p>
            <a:r>
              <a:rPr lang="en-US" altLang="en-US" b="1" dirty="0"/>
              <a:t>ADD</a:t>
            </a:r>
            <a:r>
              <a:rPr lang="en-US" altLang="en-US" dirty="0"/>
              <a:t> is used for creating columns</a:t>
            </a:r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Tabel">
            <a:extLst>
              <a:ext uri="{FF2B5EF4-FFF2-40B4-BE49-F238E27FC236}">
                <a16:creationId xmlns:a16="http://schemas.microsoft.com/office/drawing/2014/main" id="{C0CEAB2F-9903-417B-AF0A-2E784477CF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8135769"/>
              </p:ext>
            </p:extLst>
          </p:nvPr>
        </p:nvGraphicFramePr>
        <p:xfrm>
          <a:off x="196186" y="3195365"/>
          <a:ext cx="8768302" cy="3185963"/>
        </p:xfrm>
        <a:graphic>
          <a:graphicData uri="http://schemas.openxmlformats.org/drawingml/2006/table">
            <a:tbl>
              <a:tblPr/>
              <a:tblGrid>
                <a:gridCol w="492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8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82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85963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
2
3
4
5
6
7
8
9
10
11
12
13
14
15
16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sz="1200" b="1" dirty="0">
                          <a:solidFill>
                            <a:srgbClr val="0433FF"/>
                          </a:solidFill>
                        </a:rPr>
                        <a:t>ALTER TABLE</a:t>
                      </a:r>
                      <a:r>
                        <a:rPr sz="1200" dirty="0">
                          <a:solidFill>
                            <a:srgbClr val="0433FF"/>
                          </a:solidFill>
                        </a:rPr>
                        <a:t> costumer</a:t>
                      </a:r>
                    </a:p>
                    <a:p>
                      <a:pPr algn="l" defTabSz="457200">
                        <a:defRPr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sz="1200" dirty="0">
                          <a:solidFill>
                            <a:srgbClr val="0433FF"/>
                          </a:solidFill>
                        </a:rPr>
                        <a:t>    </a:t>
                      </a:r>
                      <a:r>
                        <a:rPr sz="1200" b="1" dirty="0">
                          <a:solidFill>
                            <a:srgbClr val="0433FF"/>
                          </a:solidFill>
                        </a:rPr>
                        <a:t>RENAME</a:t>
                      </a:r>
                      <a:r>
                        <a:rPr sz="1200" dirty="0">
                          <a:solidFill>
                            <a:srgbClr val="0433FF"/>
                          </a:solidFill>
                        </a:rPr>
                        <a:t> id </a:t>
                      </a:r>
                      <a:r>
                        <a:rPr sz="1200" b="1" dirty="0">
                          <a:solidFill>
                            <a:srgbClr val="0433FF"/>
                          </a:solidFill>
                        </a:rPr>
                        <a:t>TO</a:t>
                      </a:r>
                      <a:r>
                        <a:rPr sz="1200" dirty="0">
                          <a:solidFill>
                            <a:srgbClr val="0433FF"/>
                          </a:solidFill>
                        </a:rPr>
                        <a:t> </a:t>
                      </a:r>
                      <a:r>
                        <a:rPr sz="1200" dirty="0" err="1">
                          <a:solidFill>
                            <a:srgbClr val="0433FF"/>
                          </a:solidFill>
                        </a:rPr>
                        <a:t>c</a:t>
                      </a:r>
                      <a:r>
                        <a:rPr lang="en-US" sz="1200" dirty="0" err="1">
                          <a:solidFill>
                            <a:srgbClr val="0433FF"/>
                          </a:solidFill>
                        </a:rPr>
                        <a:t>ustomer_</a:t>
                      </a:r>
                      <a:r>
                        <a:rPr sz="1200" dirty="0" err="1">
                          <a:solidFill>
                            <a:srgbClr val="0433FF"/>
                          </a:solidFill>
                        </a:rPr>
                        <a:t>id</a:t>
                      </a:r>
                      <a:endParaRPr sz="1200" dirty="0">
                        <a:solidFill>
                          <a:srgbClr val="0433FF"/>
                        </a:solidFill>
                      </a:endParaRPr>
                    </a:p>
                    <a:p>
                      <a:pPr algn="l" defTabSz="457200">
                        <a:defRPr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endParaRPr sz="1200" dirty="0">
                        <a:solidFill>
                          <a:srgbClr val="0433FF"/>
                        </a:solidFill>
                      </a:endParaRPr>
                    </a:p>
                    <a:p>
                      <a:pPr algn="l" defTabSz="457200">
                        <a:defRPr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sz="1200" b="1" dirty="0">
                          <a:solidFill>
                            <a:srgbClr val="0433FF"/>
                          </a:solidFill>
                        </a:rPr>
                        <a:t>ALTER TABLE</a:t>
                      </a:r>
                      <a:r>
                        <a:rPr sz="1200" dirty="0">
                          <a:solidFill>
                            <a:srgbClr val="0433FF"/>
                          </a:solidFill>
                        </a:rPr>
                        <a:t> costumer</a:t>
                      </a:r>
                    </a:p>
                    <a:p>
                      <a:pPr algn="l" defTabSz="457200">
                        <a:defRPr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sz="1200" dirty="0">
                          <a:solidFill>
                            <a:srgbClr val="0433FF"/>
                          </a:solidFill>
                        </a:rPr>
                        <a:t>    </a:t>
                      </a:r>
                      <a:r>
                        <a:rPr sz="1200" b="1" dirty="0">
                          <a:solidFill>
                            <a:srgbClr val="0433FF"/>
                          </a:solidFill>
                        </a:rPr>
                        <a:t>ADD</a:t>
                      </a:r>
                      <a:r>
                        <a:rPr sz="1200" dirty="0">
                          <a:solidFill>
                            <a:srgbClr val="0433FF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433FF"/>
                          </a:solidFill>
                        </a:rPr>
                        <a:t>last_name</a:t>
                      </a:r>
                      <a:r>
                        <a:rPr sz="1200" dirty="0">
                          <a:solidFill>
                            <a:srgbClr val="0433FF"/>
                          </a:solidFill>
                        </a:rPr>
                        <a:t> </a:t>
                      </a:r>
                      <a:r>
                        <a:rPr sz="1200" b="1" dirty="0">
                          <a:solidFill>
                            <a:srgbClr val="0433FF"/>
                          </a:solidFill>
                        </a:rPr>
                        <a:t>VARCHAR(30)</a:t>
                      </a:r>
                      <a:endParaRPr sz="1200" dirty="0">
                        <a:solidFill>
                          <a:srgbClr val="0433FF"/>
                        </a:solidFill>
                      </a:endParaRPr>
                    </a:p>
                    <a:p>
                      <a:pPr algn="l" defTabSz="457200">
                        <a:defRPr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endParaRPr sz="1200" dirty="0">
                        <a:solidFill>
                          <a:srgbClr val="0433FF"/>
                        </a:solidFill>
                      </a:endParaRPr>
                    </a:p>
                    <a:p>
                      <a:pPr algn="l" defTabSz="457200">
                        <a:defRPr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sz="1200" b="1" dirty="0">
                          <a:solidFill>
                            <a:srgbClr val="0433FF"/>
                          </a:solidFill>
                        </a:rPr>
                        <a:t>ALTER</a:t>
                      </a:r>
                      <a:r>
                        <a:rPr sz="1200" dirty="0">
                          <a:solidFill>
                            <a:srgbClr val="0433FF"/>
                          </a:solidFill>
                        </a:rPr>
                        <a:t> </a:t>
                      </a:r>
                      <a:r>
                        <a:rPr sz="1200" b="1" dirty="0">
                          <a:solidFill>
                            <a:srgbClr val="0433FF"/>
                          </a:solidFill>
                        </a:rPr>
                        <a:t>TABLE</a:t>
                      </a:r>
                      <a:r>
                        <a:rPr sz="1200" dirty="0">
                          <a:solidFill>
                            <a:srgbClr val="0433FF"/>
                          </a:solidFill>
                        </a:rPr>
                        <a:t> costumer</a:t>
                      </a:r>
                      <a:r>
                        <a:rPr lang="en-US" sz="1200" dirty="0">
                          <a:solidFill>
                            <a:srgbClr val="0433FF"/>
                          </a:solidFill>
                        </a:rPr>
                        <a:t>s</a:t>
                      </a:r>
                      <a:endParaRPr sz="1200" dirty="0">
                        <a:solidFill>
                          <a:srgbClr val="0433FF"/>
                        </a:solidFill>
                      </a:endParaRPr>
                    </a:p>
                    <a:p>
                      <a:pPr algn="l" defTabSz="457200">
                        <a:defRPr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sz="1200" dirty="0">
                          <a:solidFill>
                            <a:srgbClr val="0433FF"/>
                          </a:solidFill>
                        </a:rPr>
                        <a:t>    </a:t>
                      </a:r>
                      <a:r>
                        <a:rPr sz="1200" b="1" dirty="0">
                          <a:solidFill>
                            <a:srgbClr val="0433FF"/>
                          </a:solidFill>
                        </a:rPr>
                        <a:t>RENAME TO</a:t>
                      </a:r>
                      <a:r>
                        <a:rPr sz="1200" dirty="0">
                          <a:solidFill>
                            <a:srgbClr val="0433FF"/>
                          </a:solidFill>
                        </a:rPr>
                        <a:t> costumer;</a:t>
                      </a:r>
                    </a:p>
                    <a:p>
                      <a:pPr algn="l" defTabSz="457200">
                        <a:defRPr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endParaRPr sz="1200" dirty="0">
                        <a:solidFill>
                          <a:srgbClr val="0433FF"/>
                        </a:solidFill>
                      </a:endParaRPr>
                    </a:p>
                    <a:p>
                      <a:pPr algn="l" defTabSz="457200">
                        <a:defRPr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sz="1200" b="1" dirty="0">
                          <a:solidFill>
                            <a:srgbClr val="0433FF"/>
                          </a:solidFill>
                        </a:rPr>
                        <a:t>ALTER TABLE</a:t>
                      </a:r>
                      <a:r>
                        <a:rPr sz="1200" dirty="0">
                          <a:solidFill>
                            <a:srgbClr val="0433FF"/>
                          </a:solidFill>
                        </a:rPr>
                        <a:t> </a:t>
                      </a:r>
                      <a:r>
                        <a:rPr sz="1200" dirty="0" err="1">
                          <a:solidFill>
                            <a:srgbClr val="0433FF"/>
                          </a:solidFill>
                        </a:rPr>
                        <a:t>cpu</a:t>
                      </a:r>
                      <a:endParaRPr sz="1200" dirty="0">
                        <a:solidFill>
                          <a:srgbClr val="0433FF"/>
                        </a:solidFill>
                      </a:endParaRPr>
                    </a:p>
                    <a:p>
                      <a:pPr algn="l" defTabSz="457200">
                        <a:defRPr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sz="1200" dirty="0">
                          <a:solidFill>
                            <a:srgbClr val="0433FF"/>
                          </a:solidFill>
                        </a:rPr>
                        <a:t>    </a:t>
                      </a:r>
                      <a:r>
                        <a:rPr sz="1200" b="1" dirty="0">
                          <a:solidFill>
                            <a:srgbClr val="0433FF"/>
                          </a:solidFill>
                        </a:rPr>
                        <a:t>ALTER</a:t>
                      </a:r>
                      <a:r>
                        <a:rPr sz="1200" dirty="0">
                          <a:solidFill>
                            <a:srgbClr val="0433FF"/>
                          </a:solidFill>
                        </a:rPr>
                        <a:t> speed </a:t>
                      </a:r>
                      <a:r>
                        <a:rPr sz="1200" b="1" dirty="0">
                          <a:solidFill>
                            <a:srgbClr val="0433FF"/>
                          </a:solidFill>
                        </a:rPr>
                        <a:t>TYPE NUMERIC(2,1);</a:t>
                      </a:r>
                      <a:endParaRPr sz="1200" dirty="0">
                        <a:solidFill>
                          <a:srgbClr val="0433FF"/>
                        </a:solidFill>
                      </a:endParaRPr>
                    </a:p>
                    <a:p>
                      <a:pPr algn="l" defTabSz="457200">
                        <a:defRPr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endParaRPr sz="1200" dirty="0">
                        <a:solidFill>
                          <a:srgbClr val="0433FF"/>
                        </a:solidFill>
                      </a:endParaRPr>
                    </a:p>
                    <a:p>
                      <a:pPr algn="l" defTabSz="457200">
                        <a:defRPr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sz="1200" b="1" dirty="0">
                          <a:solidFill>
                            <a:srgbClr val="0433FF"/>
                          </a:solidFill>
                        </a:rPr>
                        <a:t>ALTER TABLE </a:t>
                      </a:r>
                      <a:r>
                        <a:rPr sz="1200" dirty="0">
                          <a:solidFill>
                            <a:srgbClr val="0433FF"/>
                          </a:solidFill>
                        </a:rPr>
                        <a:t>costumer</a:t>
                      </a:r>
                    </a:p>
                    <a:p>
                      <a:pPr algn="l" defTabSz="457200">
                        <a:defRPr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sz="1200" dirty="0">
                          <a:solidFill>
                            <a:srgbClr val="0433FF"/>
                          </a:solidFill>
                        </a:rPr>
                        <a:t>    </a:t>
                      </a:r>
                      <a:r>
                        <a:rPr sz="1200" b="1" dirty="0">
                          <a:solidFill>
                            <a:srgbClr val="0433FF"/>
                          </a:solidFill>
                        </a:rPr>
                        <a:t>DROP COLUMN</a:t>
                      </a:r>
                      <a:r>
                        <a:rPr sz="1200" dirty="0">
                          <a:solidFill>
                            <a:srgbClr val="0433FF"/>
                          </a:solidFill>
                        </a:rPr>
                        <a:t> birthday;</a:t>
                      </a:r>
                    </a:p>
                    <a:p>
                      <a:pPr algn="l" defTabSz="457200">
                        <a:defRPr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endParaRPr sz="1200" dirty="0">
                        <a:solidFill>
                          <a:srgbClr val="0433FF"/>
                        </a:solidFill>
                      </a:endParaRPr>
                    </a:p>
                    <a:p>
                      <a:pPr algn="l" defTabSz="457200">
                        <a:defRPr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sz="1200" b="1" dirty="0">
                          <a:solidFill>
                            <a:srgbClr val="0433FF"/>
                          </a:solidFill>
                        </a:rPr>
                        <a:t>DROP TABLE </a:t>
                      </a:r>
                      <a:r>
                        <a:rPr sz="1200" dirty="0">
                          <a:solidFill>
                            <a:srgbClr val="0433FF"/>
                          </a:solidFill>
                        </a:rPr>
                        <a:t>costumer;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>
                          <a:solidFill>
                            <a:srgbClr val="4090B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Define table for change
- renaming
add column
rename column
change data type
delete column
delete table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BB100C5-5047-464A-B1ED-E2A6B2ECBBF0}"/>
              </a:ext>
            </a:extLst>
          </p:cNvPr>
          <p:cNvSpPr txBox="1"/>
          <p:nvPr/>
        </p:nvSpPr>
        <p:spPr>
          <a:xfrm>
            <a:off x="588169" y="2712055"/>
            <a:ext cx="1756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Examples</a:t>
            </a: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3010676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Plan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893" y="1124744"/>
            <a:ext cx="7796213" cy="5183782"/>
          </a:xfrm>
        </p:spPr>
        <p:txBody>
          <a:bodyPr/>
          <a:lstStyle/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Week 1: HTML &amp; CSS</a:t>
            </a:r>
          </a:p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Week 2: JavaScript</a:t>
            </a:r>
          </a:p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Week 3: HTTP, PHP &amp; AJAX (march 1</a:t>
            </a:r>
            <a:r>
              <a:rPr lang="en-US" altLang="en-US" baseline="30000" dirty="0">
                <a:solidFill>
                  <a:schemeClr val="bg1">
                    <a:lumMod val="50000"/>
                  </a:schemeClr>
                </a:solidFill>
              </a:rPr>
              <a:t>st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altLang="en-US" dirty="0">
                <a:solidFill>
                  <a:srgbClr val="00B0F0"/>
                </a:solidFill>
              </a:rPr>
              <a:t>Week 4: MariaDB / MySQL (march 8</a:t>
            </a:r>
            <a:r>
              <a:rPr lang="en-US" altLang="en-US" baseline="30000" dirty="0">
                <a:solidFill>
                  <a:srgbClr val="00B0F0"/>
                </a:solidFill>
              </a:rPr>
              <a:t>th</a:t>
            </a:r>
            <a:r>
              <a:rPr lang="en-US" altLang="en-US" dirty="0">
                <a:solidFill>
                  <a:srgbClr val="00B0F0"/>
                </a:solidFill>
              </a:rPr>
              <a:t>)</a:t>
            </a:r>
          </a:p>
          <a:p>
            <a:r>
              <a:rPr lang="en-US" altLang="en-US" dirty="0"/>
              <a:t>Week 5: Recap, Internet History, Project help (march 15</a:t>
            </a:r>
            <a:r>
              <a:rPr lang="en-US" altLang="en-US" baseline="30000" dirty="0"/>
              <a:t>th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Week 6: Project Hand-In (march 22</a:t>
            </a:r>
            <a:r>
              <a:rPr lang="en-US" altLang="en-US" baseline="30000" dirty="0"/>
              <a:t>nd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Week 6: OOP PHP, MVC, Routers, Reflection</a:t>
            </a:r>
          </a:p>
          <a:p>
            <a:r>
              <a:rPr lang="en-US" altLang="en-US" dirty="0"/>
              <a:t>Week 6: Midway Evaluation</a:t>
            </a:r>
          </a:p>
          <a:p>
            <a:r>
              <a:rPr lang="en-US" altLang="en-US" dirty="0"/>
              <a:t>Week 7: Project Presentation (march 29</a:t>
            </a:r>
            <a:r>
              <a:rPr lang="en-US" altLang="en-US" baseline="30000" dirty="0"/>
              <a:t>th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Week 7: Assignment 2 specification</a:t>
            </a:r>
          </a:p>
          <a:p>
            <a:r>
              <a:rPr lang="en-US" altLang="en-US" dirty="0"/>
              <a:t>Week 8: API’s and Frameworks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5058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Alter – General Flow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;">
            <a:extLst>
              <a:ext uri="{FF2B5EF4-FFF2-40B4-BE49-F238E27FC236}">
                <a16:creationId xmlns:a16="http://schemas.microsoft.com/office/drawing/2014/main" id="{63ACE755-CC20-48F3-8A3D-04664A09B33E}"/>
              </a:ext>
            </a:extLst>
          </p:cNvPr>
          <p:cNvSpPr/>
          <p:nvPr/>
        </p:nvSpPr>
        <p:spPr>
          <a:xfrm>
            <a:off x="8167088" y="4763191"/>
            <a:ext cx="506984" cy="391589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8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200"/>
              <a:t>;</a:t>
            </a:r>
          </a:p>
        </p:txBody>
      </p:sp>
      <p:sp>
        <p:nvSpPr>
          <p:cNvPr id="11" name="USER">
            <a:extLst>
              <a:ext uri="{FF2B5EF4-FFF2-40B4-BE49-F238E27FC236}">
                <a16:creationId xmlns:a16="http://schemas.microsoft.com/office/drawing/2014/main" id="{700560E8-DFBA-4C14-A078-D0C5EB396296}"/>
              </a:ext>
            </a:extLst>
          </p:cNvPr>
          <p:cNvSpPr/>
          <p:nvPr/>
        </p:nvSpPr>
        <p:spPr>
          <a:xfrm>
            <a:off x="234890" y="5877272"/>
            <a:ext cx="1004954" cy="391589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8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200"/>
              <a:t>USER</a:t>
            </a:r>
          </a:p>
        </p:txBody>
      </p:sp>
      <p:sp>
        <p:nvSpPr>
          <p:cNvPr id="12" name="name">
            <a:extLst>
              <a:ext uri="{FF2B5EF4-FFF2-40B4-BE49-F238E27FC236}">
                <a16:creationId xmlns:a16="http://schemas.microsoft.com/office/drawing/2014/main" id="{CCCFE72B-EFA0-4095-B560-986D17009AC5}"/>
              </a:ext>
            </a:extLst>
          </p:cNvPr>
          <p:cNvSpPr/>
          <p:nvPr/>
        </p:nvSpPr>
        <p:spPr>
          <a:xfrm>
            <a:off x="2752012" y="3947732"/>
            <a:ext cx="1719237" cy="410017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8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200"/>
              <a:t>name</a:t>
            </a:r>
          </a:p>
        </p:txBody>
      </p:sp>
      <p:cxnSp>
        <p:nvCxnSpPr>
          <p:cNvPr id="13" name="Forbindelsesstreg">
            <a:extLst>
              <a:ext uri="{FF2B5EF4-FFF2-40B4-BE49-F238E27FC236}">
                <a16:creationId xmlns:a16="http://schemas.microsoft.com/office/drawing/2014/main" id="{CDE6E5EC-6305-4D2C-9004-C6995A04D44C}"/>
              </a:ext>
            </a:extLst>
          </p:cNvPr>
          <p:cNvCxnSpPr>
            <a:cxnSpLocks/>
            <a:stCxn id="11" idx="3"/>
            <a:endCxn id="33" idx="1"/>
          </p:cNvCxnSpPr>
          <p:nvPr/>
        </p:nvCxnSpPr>
        <p:spPr>
          <a:xfrm flipV="1">
            <a:off x="1239844" y="6069918"/>
            <a:ext cx="398379" cy="31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ALTER">
            <a:extLst>
              <a:ext uri="{FF2B5EF4-FFF2-40B4-BE49-F238E27FC236}">
                <a16:creationId xmlns:a16="http://schemas.microsoft.com/office/drawing/2014/main" id="{519BDDB8-222E-47C8-B0CC-695807597E93}"/>
              </a:ext>
            </a:extLst>
          </p:cNvPr>
          <p:cNvSpPr/>
          <p:nvPr/>
        </p:nvSpPr>
        <p:spPr>
          <a:xfrm>
            <a:off x="200529" y="3933056"/>
            <a:ext cx="1004954" cy="391589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8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200"/>
              <a:t>ALTER</a:t>
            </a:r>
          </a:p>
        </p:txBody>
      </p:sp>
      <p:cxnSp>
        <p:nvCxnSpPr>
          <p:cNvPr id="15" name="Forbindelsesstreg">
            <a:extLst>
              <a:ext uri="{FF2B5EF4-FFF2-40B4-BE49-F238E27FC236}">
                <a16:creationId xmlns:a16="http://schemas.microsoft.com/office/drawing/2014/main" id="{587A2FDA-69AB-4FED-8A7F-D3897F94BB07}"/>
              </a:ext>
            </a:extLst>
          </p:cNvPr>
          <p:cNvCxnSpPr>
            <a:cxnSpLocks/>
            <a:stCxn id="14" idx="2"/>
            <a:endCxn id="11" idx="0"/>
          </p:cNvCxnSpPr>
          <p:nvPr/>
        </p:nvCxnSpPr>
        <p:spPr>
          <a:xfrm>
            <a:off x="703006" y="4324645"/>
            <a:ext cx="34361" cy="1552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RENAME">
            <a:extLst>
              <a:ext uri="{FF2B5EF4-FFF2-40B4-BE49-F238E27FC236}">
                <a16:creationId xmlns:a16="http://schemas.microsoft.com/office/drawing/2014/main" id="{5025A777-C24D-4C0B-B103-2DBD516B3750}"/>
              </a:ext>
            </a:extLst>
          </p:cNvPr>
          <p:cNvSpPr/>
          <p:nvPr/>
        </p:nvSpPr>
        <p:spPr>
          <a:xfrm>
            <a:off x="4733017" y="3956945"/>
            <a:ext cx="1004954" cy="391589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8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200"/>
              <a:t>RENAME</a:t>
            </a:r>
          </a:p>
        </p:txBody>
      </p:sp>
      <p:cxnSp>
        <p:nvCxnSpPr>
          <p:cNvPr id="19" name="Forbindelsesstreg">
            <a:extLst>
              <a:ext uri="{FF2B5EF4-FFF2-40B4-BE49-F238E27FC236}">
                <a16:creationId xmlns:a16="http://schemas.microsoft.com/office/drawing/2014/main" id="{85E4E235-A632-44E9-A5D8-FF01AAE74CD7}"/>
              </a:ext>
            </a:extLst>
          </p:cNvPr>
          <p:cNvCxnSpPr>
            <a:cxnSpLocks/>
            <a:stCxn id="12" idx="3"/>
            <a:endCxn id="18" idx="1"/>
          </p:cNvCxnSpPr>
          <p:nvPr/>
        </p:nvCxnSpPr>
        <p:spPr>
          <a:xfrm flipV="1">
            <a:off x="4471249" y="4152740"/>
            <a:ext cx="26176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name">
            <a:extLst>
              <a:ext uri="{FF2B5EF4-FFF2-40B4-BE49-F238E27FC236}">
                <a16:creationId xmlns:a16="http://schemas.microsoft.com/office/drawing/2014/main" id="{560F3396-6221-4A1A-9109-221504C78EE2}"/>
              </a:ext>
            </a:extLst>
          </p:cNvPr>
          <p:cNvSpPr/>
          <p:nvPr/>
        </p:nvSpPr>
        <p:spPr>
          <a:xfrm>
            <a:off x="6018135" y="3947732"/>
            <a:ext cx="853986" cy="410017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8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200"/>
              <a:t>name</a:t>
            </a:r>
          </a:p>
        </p:txBody>
      </p:sp>
      <p:cxnSp>
        <p:nvCxnSpPr>
          <p:cNvPr id="23" name="Forbindelsesstreg">
            <a:extLst>
              <a:ext uri="{FF2B5EF4-FFF2-40B4-BE49-F238E27FC236}">
                <a16:creationId xmlns:a16="http://schemas.microsoft.com/office/drawing/2014/main" id="{A4D22D9C-5299-4F38-9339-199E26D9D4D3}"/>
              </a:ext>
            </a:extLst>
          </p:cNvPr>
          <p:cNvCxnSpPr>
            <a:cxnSpLocks/>
            <a:stCxn id="21" idx="3"/>
            <a:endCxn id="25" idx="1"/>
          </p:cNvCxnSpPr>
          <p:nvPr/>
        </p:nvCxnSpPr>
        <p:spPr>
          <a:xfrm flipV="1">
            <a:off x="6872121" y="4152739"/>
            <a:ext cx="247179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Forbindelsesstreg">
            <a:extLst>
              <a:ext uri="{FF2B5EF4-FFF2-40B4-BE49-F238E27FC236}">
                <a16:creationId xmlns:a16="http://schemas.microsoft.com/office/drawing/2014/main" id="{A13C41D2-33D4-4D7D-A0AA-BB14A22FE463}"/>
              </a:ext>
            </a:extLst>
          </p:cNvPr>
          <p:cNvCxnSpPr>
            <a:stCxn id="26" idx="0"/>
            <a:endCxn id="10" idx="0"/>
          </p:cNvCxnSpPr>
          <p:nvPr/>
        </p:nvCxnSpPr>
        <p:spPr>
          <a:xfrm>
            <a:off x="8393479" y="3948947"/>
            <a:ext cx="27101" cy="8142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TO">
            <a:extLst>
              <a:ext uri="{FF2B5EF4-FFF2-40B4-BE49-F238E27FC236}">
                <a16:creationId xmlns:a16="http://schemas.microsoft.com/office/drawing/2014/main" id="{AD39B80B-6F9C-4E37-A0CC-B177E1D04092}"/>
              </a:ext>
            </a:extLst>
          </p:cNvPr>
          <p:cNvSpPr/>
          <p:nvPr/>
        </p:nvSpPr>
        <p:spPr>
          <a:xfrm>
            <a:off x="7119300" y="3956944"/>
            <a:ext cx="506984" cy="391589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8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200"/>
              <a:t>TO</a:t>
            </a:r>
          </a:p>
        </p:txBody>
      </p:sp>
      <p:sp>
        <p:nvSpPr>
          <p:cNvPr id="26" name="name">
            <a:extLst>
              <a:ext uri="{FF2B5EF4-FFF2-40B4-BE49-F238E27FC236}">
                <a16:creationId xmlns:a16="http://schemas.microsoft.com/office/drawing/2014/main" id="{707735B1-F1D9-4566-867A-C315B2EC680E}"/>
              </a:ext>
            </a:extLst>
          </p:cNvPr>
          <p:cNvSpPr/>
          <p:nvPr/>
        </p:nvSpPr>
        <p:spPr>
          <a:xfrm>
            <a:off x="7966486" y="3948947"/>
            <a:ext cx="853986" cy="410017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8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200"/>
              <a:t>name</a:t>
            </a:r>
          </a:p>
        </p:txBody>
      </p:sp>
      <p:cxnSp>
        <p:nvCxnSpPr>
          <p:cNvPr id="27" name="Forbindelsesstreg">
            <a:extLst>
              <a:ext uri="{FF2B5EF4-FFF2-40B4-BE49-F238E27FC236}">
                <a16:creationId xmlns:a16="http://schemas.microsoft.com/office/drawing/2014/main" id="{DEED399A-AFC8-494B-B2DA-D72EE15ADC1C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7626284" y="4152739"/>
            <a:ext cx="340202" cy="12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column">
            <a:extLst>
              <a:ext uri="{FF2B5EF4-FFF2-40B4-BE49-F238E27FC236}">
                <a16:creationId xmlns:a16="http://schemas.microsoft.com/office/drawing/2014/main" id="{5A408393-3A4A-429A-9C33-ECC1FB15BB19}"/>
              </a:ext>
            </a:extLst>
          </p:cNvPr>
          <p:cNvSpPr/>
          <p:nvPr/>
        </p:nvSpPr>
        <p:spPr>
          <a:xfrm>
            <a:off x="5238477" y="4509120"/>
            <a:ext cx="1154400" cy="410017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8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dirty="0" err="1"/>
              <a:t>c</a:t>
            </a:r>
            <a:r>
              <a:rPr sz="1200" dirty="0" err="1"/>
              <a:t>olumn</a:t>
            </a:r>
            <a:r>
              <a:rPr lang="en-US" sz="1200" dirty="0" err="1"/>
              <a:t>_name</a:t>
            </a:r>
            <a:endParaRPr sz="1200" dirty="0"/>
          </a:p>
        </p:txBody>
      </p:sp>
      <p:cxnSp>
        <p:nvCxnSpPr>
          <p:cNvPr id="30" name="Forbindelsesstreg">
            <a:extLst>
              <a:ext uri="{FF2B5EF4-FFF2-40B4-BE49-F238E27FC236}">
                <a16:creationId xmlns:a16="http://schemas.microsoft.com/office/drawing/2014/main" id="{B74FD729-2DB4-45E4-8A13-F8B706072F20}"/>
              </a:ext>
            </a:extLst>
          </p:cNvPr>
          <p:cNvCxnSpPr>
            <a:cxnSpLocks/>
            <a:stCxn id="29" idx="3"/>
            <a:endCxn id="10" idx="1"/>
          </p:cNvCxnSpPr>
          <p:nvPr/>
        </p:nvCxnSpPr>
        <p:spPr>
          <a:xfrm>
            <a:off x="6392877" y="4714129"/>
            <a:ext cx="1774211" cy="2448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WITH PASSWORD">
            <a:extLst>
              <a:ext uri="{FF2B5EF4-FFF2-40B4-BE49-F238E27FC236}">
                <a16:creationId xmlns:a16="http://schemas.microsoft.com/office/drawing/2014/main" id="{4B83D7C3-CFA3-440E-ADD6-E865FC250E81}"/>
              </a:ext>
            </a:extLst>
          </p:cNvPr>
          <p:cNvSpPr/>
          <p:nvPr/>
        </p:nvSpPr>
        <p:spPr>
          <a:xfrm>
            <a:off x="3783984" y="5864908"/>
            <a:ext cx="2294453" cy="410017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8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200"/>
              <a:t>WITH PASSWORD</a:t>
            </a:r>
          </a:p>
        </p:txBody>
      </p:sp>
      <p:sp>
        <p:nvSpPr>
          <p:cNvPr id="32" name="password">
            <a:extLst>
              <a:ext uri="{FF2B5EF4-FFF2-40B4-BE49-F238E27FC236}">
                <a16:creationId xmlns:a16="http://schemas.microsoft.com/office/drawing/2014/main" id="{BBC90671-6FC3-4EBB-BED7-2C480D8996F7}"/>
              </a:ext>
            </a:extLst>
          </p:cNvPr>
          <p:cNvSpPr/>
          <p:nvPr/>
        </p:nvSpPr>
        <p:spPr>
          <a:xfrm>
            <a:off x="6410643" y="5854285"/>
            <a:ext cx="1719237" cy="410017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8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200"/>
              <a:t>password</a:t>
            </a:r>
          </a:p>
        </p:txBody>
      </p:sp>
      <p:sp>
        <p:nvSpPr>
          <p:cNvPr id="33" name="name">
            <a:extLst>
              <a:ext uri="{FF2B5EF4-FFF2-40B4-BE49-F238E27FC236}">
                <a16:creationId xmlns:a16="http://schemas.microsoft.com/office/drawing/2014/main" id="{144F8BE1-6C43-44D3-A201-7891943945AE}"/>
              </a:ext>
            </a:extLst>
          </p:cNvPr>
          <p:cNvSpPr/>
          <p:nvPr/>
        </p:nvSpPr>
        <p:spPr>
          <a:xfrm>
            <a:off x="1638223" y="5864909"/>
            <a:ext cx="1719237" cy="410017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8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200"/>
              <a:t>name</a:t>
            </a:r>
          </a:p>
        </p:txBody>
      </p:sp>
      <p:cxnSp>
        <p:nvCxnSpPr>
          <p:cNvPr id="34" name="Forbindelsesstreg">
            <a:extLst>
              <a:ext uri="{FF2B5EF4-FFF2-40B4-BE49-F238E27FC236}">
                <a16:creationId xmlns:a16="http://schemas.microsoft.com/office/drawing/2014/main" id="{04F449A0-A653-4920-8F1F-6492B3EB0EF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513576" y="4152738"/>
            <a:ext cx="238436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Forbindelsesstreg">
            <a:extLst>
              <a:ext uri="{FF2B5EF4-FFF2-40B4-BE49-F238E27FC236}">
                <a16:creationId xmlns:a16="http://schemas.microsoft.com/office/drawing/2014/main" id="{EE6E5D1D-7297-49DC-A242-F59842F48334}"/>
              </a:ext>
            </a:extLst>
          </p:cNvPr>
          <p:cNvCxnSpPr>
            <a:cxnSpLocks/>
            <a:stCxn id="32" idx="0"/>
            <a:endCxn id="10" idx="2"/>
          </p:cNvCxnSpPr>
          <p:nvPr/>
        </p:nvCxnSpPr>
        <p:spPr>
          <a:xfrm flipV="1">
            <a:off x="7270262" y="5154780"/>
            <a:ext cx="1150318" cy="69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37" name="Tabel">
            <a:extLst>
              <a:ext uri="{FF2B5EF4-FFF2-40B4-BE49-F238E27FC236}">
                <a16:creationId xmlns:a16="http://schemas.microsoft.com/office/drawing/2014/main" id="{CF7D1BCF-4F63-4582-81FB-002D1DB7E9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9177298"/>
              </p:ext>
            </p:extLst>
          </p:nvPr>
        </p:nvGraphicFramePr>
        <p:xfrm>
          <a:off x="1508622" y="3968798"/>
          <a:ext cx="1004954" cy="621934"/>
        </p:xfrm>
        <a:graphic>
          <a:graphicData uri="http://schemas.openxmlformats.org/drawingml/2006/table">
            <a:tbl>
              <a:tblPr bandRow="1"/>
              <a:tblGrid>
                <a:gridCol w="1004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0967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>
                          <a:solidFill>
                            <a:srgbClr val="5C5C5C"/>
                          </a:solidFill>
                          <a:sym typeface="Verdana"/>
                        </a:rPr>
                        <a:t>TABLE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967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>
                          <a:solidFill>
                            <a:srgbClr val="5C5C5C"/>
                          </a:solidFill>
                          <a:sym typeface="Verdana"/>
                        </a:rPr>
                        <a:t>DATABASE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9" name="Forbindelsesstreg">
            <a:extLst>
              <a:ext uri="{FF2B5EF4-FFF2-40B4-BE49-F238E27FC236}">
                <a16:creationId xmlns:a16="http://schemas.microsoft.com/office/drawing/2014/main" id="{3A50F950-9D2B-4ADE-BAC3-36A6BFE944ED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5737971" y="4152740"/>
            <a:ext cx="28016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Forbindelsesstreg">
            <a:extLst>
              <a:ext uri="{FF2B5EF4-FFF2-40B4-BE49-F238E27FC236}">
                <a16:creationId xmlns:a16="http://schemas.microsoft.com/office/drawing/2014/main" id="{7DAAB048-15E0-4D5A-ADF1-32AF1E85F914}"/>
              </a:ext>
            </a:extLst>
          </p:cNvPr>
          <p:cNvCxnSpPr>
            <a:cxnSpLocks/>
            <a:stCxn id="33" idx="3"/>
            <a:endCxn id="31" idx="1"/>
          </p:cNvCxnSpPr>
          <p:nvPr/>
        </p:nvCxnSpPr>
        <p:spPr>
          <a:xfrm flipV="1">
            <a:off x="3357460" y="6069917"/>
            <a:ext cx="4265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Forbindelsesstreg">
            <a:extLst>
              <a:ext uri="{FF2B5EF4-FFF2-40B4-BE49-F238E27FC236}">
                <a16:creationId xmlns:a16="http://schemas.microsoft.com/office/drawing/2014/main" id="{F65B8FB6-FEE5-48CF-9399-C84525B698AD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 flipV="1">
            <a:off x="6078437" y="6059294"/>
            <a:ext cx="332206" cy="10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Forbindelsesstreg">
            <a:extLst>
              <a:ext uri="{FF2B5EF4-FFF2-40B4-BE49-F238E27FC236}">
                <a16:creationId xmlns:a16="http://schemas.microsoft.com/office/drawing/2014/main" id="{3C6C7C43-E90B-4462-BFFB-03A0164E82A4}"/>
              </a:ext>
            </a:extLst>
          </p:cNvPr>
          <p:cNvCxnSpPr>
            <a:cxnSpLocks/>
            <a:stCxn id="12" idx="2"/>
            <a:endCxn id="112" idx="1"/>
          </p:cNvCxnSpPr>
          <p:nvPr/>
        </p:nvCxnSpPr>
        <p:spPr>
          <a:xfrm>
            <a:off x="3611631" y="4357749"/>
            <a:ext cx="220501" cy="3563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9" name="column">
            <a:extLst>
              <a:ext uri="{FF2B5EF4-FFF2-40B4-BE49-F238E27FC236}">
                <a16:creationId xmlns:a16="http://schemas.microsoft.com/office/drawing/2014/main" id="{1134A828-C44F-4D0B-8188-F33426712FFD}"/>
              </a:ext>
            </a:extLst>
          </p:cNvPr>
          <p:cNvSpPr/>
          <p:nvPr/>
        </p:nvSpPr>
        <p:spPr>
          <a:xfrm>
            <a:off x="5238477" y="5093767"/>
            <a:ext cx="1154400" cy="410017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8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dirty="0" err="1"/>
              <a:t>c</a:t>
            </a:r>
            <a:r>
              <a:rPr sz="1200" dirty="0" err="1"/>
              <a:t>olumn</a:t>
            </a:r>
            <a:r>
              <a:rPr lang="en-US" sz="1200" dirty="0" err="1"/>
              <a:t>_name</a:t>
            </a:r>
            <a:endParaRPr sz="1200" dirty="0"/>
          </a:p>
        </p:txBody>
      </p:sp>
      <p:sp>
        <p:nvSpPr>
          <p:cNvPr id="111" name="column">
            <a:extLst>
              <a:ext uri="{FF2B5EF4-FFF2-40B4-BE49-F238E27FC236}">
                <a16:creationId xmlns:a16="http://schemas.microsoft.com/office/drawing/2014/main" id="{09178728-B091-4317-A9B6-10FE58C984E2}"/>
              </a:ext>
            </a:extLst>
          </p:cNvPr>
          <p:cNvSpPr/>
          <p:nvPr/>
        </p:nvSpPr>
        <p:spPr>
          <a:xfrm>
            <a:off x="3841005" y="5084163"/>
            <a:ext cx="1154400" cy="410017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8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dirty="0"/>
              <a:t>ADD</a:t>
            </a:r>
            <a:endParaRPr sz="1200" dirty="0"/>
          </a:p>
        </p:txBody>
      </p:sp>
      <p:sp>
        <p:nvSpPr>
          <p:cNvPr id="112" name="column">
            <a:extLst>
              <a:ext uri="{FF2B5EF4-FFF2-40B4-BE49-F238E27FC236}">
                <a16:creationId xmlns:a16="http://schemas.microsoft.com/office/drawing/2014/main" id="{BC89C914-E197-4FDB-A1EC-2B79738ED8B5}"/>
              </a:ext>
            </a:extLst>
          </p:cNvPr>
          <p:cNvSpPr/>
          <p:nvPr/>
        </p:nvSpPr>
        <p:spPr>
          <a:xfrm>
            <a:off x="3832132" y="4509120"/>
            <a:ext cx="1154400" cy="410017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8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dirty="0"/>
              <a:t>DROP</a:t>
            </a:r>
            <a:endParaRPr sz="1200" dirty="0"/>
          </a:p>
        </p:txBody>
      </p:sp>
      <p:sp>
        <p:nvSpPr>
          <p:cNvPr id="113" name="column">
            <a:extLst>
              <a:ext uri="{FF2B5EF4-FFF2-40B4-BE49-F238E27FC236}">
                <a16:creationId xmlns:a16="http://schemas.microsoft.com/office/drawing/2014/main" id="{DC38454F-257E-4028-8AB9-BD12034F2883}"/>
              </a:ext>
            </a:extLst>
          </p:cNvPr>
          <p:cNvSpPr/>
          <p:nvPr/>
        </p:nvSpPr>
        <p:spPr>
          <a:xfrm>
            <a:off x="6638172" y="5089947"/>
            <a:ext cx="1154400" cy="410017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8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dirty="0"/>
              <a:t>CONSTRAINTS</a:t>
            </a:r>
            <a:endParaRPr sz="1200" dirty="0"/>
          </a:p>
        </p:txBody>
      </p:sp>
      <p:cxnSp>
        <p:nvCxnSpPr>
          <p:cNvPr id="115" name="Forbindelsesstreg">
            <a:extLst>
              <a:ext uri="{FF2B5EF4-FFF2-40B4-BE49-F238E27FC236}">
                <a16:creationId xmlns:a16="http://schemas.microsoft.com/office/drawing/2014/main" id="{4F99C29A-020A-41F4-8E33-E5D00E2747AA}"/>
              </a:ext>
            </a:extLst>
          </p:cNvPr>
          <p:cNvCxnSpPr>
            <a:cxnSpLocks/>
            <a:stCxn id="12" idx="2"/>
            <a:endCxn id="111" idx="1"/>
          </p:cNvCxnSpPr>
          <p:nvPr/>
        </p:nvCxnSpPr>
        <p:spPr>
          <a:xfrm>
            <a:off x="3611631" y="4357749"/>
            <a:ext cx="229374" cy="9314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8" name="Forbindelsesstreg">
            <a:extLst>
              <a:ext uri="{FF2B5EF4-FFF2-40B4-BE49-F238E27FC236}">
                <a16:creationId xmlns:a16="http://schemas.microsoft.com/office/drawing/2014/main" id="{B3EB9C98-73A3-41A2-A9F5-32FDCE323138}"/>
              </a:ext>
            </a:extLst>
          </p:cNvPr>
          <p:cNvCxnSpPr>
            <a:cxnSpLocks/>
            <a:stCxn id="112" idx="3"/>
            <a:endCxn id="29" idx="1"/>
          </p:cNvCxnSpPr>
          <p:nvPr/>
        </p:nvCxnSpPr>
        <p:spPr>
          <a:xfrm>
            <a:off x="4986532" y="4714129"/>
            <a:ext cx="2519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9" name="Forbindelsesstreg">
            <a:extLst>
              <a:ext uri="{FF2B5EF4-FFF2-40B4-BE49-F238E27FC236}">
                <a16:creationId xmlns:a16="http://schemas.microsoft.com/office/drawing/2014/main" id="{FCE4486F-D57C-466D-84C7-FE7EFA7F10C2}"/>
              </a:ext>
            </a:extLst>
          </p:cNvPr>
          <p:cNvCxnSpPr>
            <a:cxnSpLocks/>
            <a:stCxn id="111" idx="3"/>
            <a:endCxn id="109" idx="1"/>
          </p:cNvCxnSpPr>
          <p:nvPr/>
        </p:nvCxnSpPr>
        <p:spPr>
          <a:xfrm>
            <a:off x="4995405" y="5289172"/>
            <a:ext cx="243072" cy="96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1" name="Forbindelsesstreg">
            <a:extLst>
              <a:ext uri="{FF2B5EF4-FFF2-40B4-BE49-F238E27FC236}">
                <a16:creationId xmlns:a16="http://schemas.microsoft.com/office/drawing/2014/main" id="{4574ADC3-F348-4E3B-A439-B6CB2B058A85}"/>
              </a:ext>
            </a:extLst>
          </p:cNvPr>
          <p:cNvCxnSpPr>
            <a:cxnSpLocks/>
            <a:stCxn id="109" idx="3"/>
            <a:endCxn id="113" idx="1"/>
          </p:cNvCxnSpPr>
          <p:nvPr/>
        </p:nvCxnSpPr>
        <p:spPr>
          <a:xfrm flipV="1">
            <a:off x="6392877" y="5294956"/>
            <a:ext cx="245295" cy="38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2" name="Forbindelsesstreg">
            <a:extLst>
              <a:ext uri="{FF2B5EF4-FFF2-40B4-BE49-F238E27FC236}">
                <a16:creationId xmlns:a16="http://schemas.microsoft.com/office/drawing/2014/main" id="{E42C7727-6273-4571-9367-F2965DA9E1C7}"/>
              </a:ext>
            </a:extLst>
          </p:cNvPr>
          <p:cNvCxnSpPr>
            <a:cxnSpLocks/>
            <a:stCxn id="113" idx="3"/>
          </p:cNvCxnSpPr>
          <p:nvPr/>
        </p:nvCxnSpPr>
        <p:spPr>
          <a:xfrm flipV="1">
            <a:off x="7792572" y="5100958"/>
            <a:ext cx="374516" cy="1939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2" name="Forbindelsesstreg">
            <a:extLst>
              <a:ext uri="{FF2B5EF4-FFF2-40B4-BE49-F238E27FC236}">
                <a16:creationId xmlns:a16="http://schemas.microsoft.com/office/drawing/2014/main" id="{003CE71A-942B-4CF8-9DC9-F62A83CC451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1205483" y="4128851"/>
            <a:ext cx="3031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677557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Insert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INSERT">
            <a:extLst>
              <a:ext uri="{FF2B5EF4-FFF2-40B4-BE49-F238E27FC236}">
                <a16:creationId xmlns:a16="http://schemas.microsoft.com/office/drawing/2014/main" id="{72C787E8-80B8-47F4-84FA-1CE6D84B3F7C}"/>
              </a:ext>
            </a:extLst>
          </p:cNvPr>
          <p:cNvSpPr/>
          <p:nvPr/>
        </p:nvSpPr>
        <p:spPr>
          <a:xfrm>
            <a:off x="107504" y="4431573"/>
            <a:ext cx="1041502" cy="338134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8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200" dirty="0"/>
              <a:t>INSERT</a:t>
            </a:r>
            <a:r>
              <a:rPr lang="en-US" sz="1200" dirty="0"/>
              <a:t> INTO</a:t>
            </a:r>
            <a:endParaRPr sz="1200" dirty="0"/>
          </a:p>
        </p:txBody>
      </p:sp>
      <p:sp>
        <p:nvSpPr>
          <p:cNvPr id="10" name="table">
            <a:extLst>
              <a:ext uri="{FF2B5EF4-FFF2-40B4-BE49-F238E27FC236}">
                <a16:creationId xmlns:a16="http://schemas.microsoft.com/office/drawing/2014/main" id="{400231C3-0953-458B-AEC0-112F1E42A820}"/>
              </a:ext>
            </a:extLst>
          </p:cNvPr>
          <p:cNvSpPr/>
          <p:nvPr/>
        </p:nvSpPr>
        <p:spPr>
          <a:xfrm>
            <a:off x="1338216" y="4431573"/>
            <a:ext cx="1021265" cy="338134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8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dirty="0" err="1"/>
              <a:t>t</a:t>
            </a:r>
            <a:r>
              <a:rPr sz="1200" dirty="0" err="1"/>
              <a:t>able</a:t>
            </a:r>
            <a:r>
              <a:rPr lang="en-US" sz="1200" dirty="0" err="1"/>
              <a:t>_name</a:t>
            </a:r>
            <a:endParaRPr sz="1200" dirty="0"/>
          </a:p>
        </p:txBody>
      </p:sp>
      <p:sp>
        <p:nvSpPr>
          <p:cNvPr id="11" name="column">
            <a:extLst>
              <a:ext uri="{FF2B5EF4-FFF2-40B4-BE49-F238E27FC236}">
                <a16:creationId xmlns:a16="http://schemas.microsoft.com/office/drawing/2014/main" id="{3E049BBF-98AF-422B-BE2D-A61B3BF383E3}"/>
              </a:ext>
            </a:extLst>
          </p:cNvPr>
          <p:cNvSpPr/>
          <p:nvPr/>
        </p:nvSpPr>
        <p:spPr>
          <a:xfrm>
            <a:off x="2994400" y="4431573"/>
            <a:ext cx="1695196" cy="338134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8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dirty="0" err="1"/>
              <a:t>c</a:t>
            </a:r>
            <a:r>
              <a:rPr sz="1200" dirty="0" err="1"/>
              <a:t>olumn</a:t>
            </a:r>
            <a:r>
              <a:rPr lang="en-US" sz="1200" dirty="0" err="1"/>
              <a:t>_name</a:t>
            </a:r>
            <a:endParaRPr sz="1200" dirty="0"/>
          </a:p>
        </p:txBody>
      </p:sp>
      <p:sp>
        <p:nvSpPr>
          <p:cNvPr id="12" name=",">
            <a:extLst>
              <a:ext uri="{FF2B5EF4-FFF2-40B4-BE49-F238E27FC236}">
                <a16:creationId xmlns:a16="http://schemas.microsoft.com/office/drawing/2014/main" id="{10E1D9EC-E5D6-49FA-882A-3557E827C02B}"/>
              </a:ext>
            </a:extLst>
          </p:cNvPr>
          <p:cNvSpPr/>
          <p:nvPr/>
        </p:nvSpPr>
        <p:spPr>
          <a:xfrm>
            <a:off x="3635896" y="5151653"/>
            <a:ext cx="352422" cy="338134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8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200"/>
              <a:t>,</a:t>
            </a:r>
          </a:p>
        </p:txBody>
      </p:sp>
      <p:sp>
        <p:nvSpPr>
          <p:cNvPr id="13" name="(">
            <a:extLst>
              <a:ext uri="{FF2B5EF4-FFF2-40B4-BE49-F238E27FC236}">
                <a16:creationId xmlns:a16="http://schemas.microsoft.com/office/drawing/2014/main" id="{B6DAF550-2777-4288-A65E-FF70EFA87B63}"/>
              </a:ext>
            </a:extLst>
          </p:cNvPr>
          <p:cNvSpPr/>
          <p:nvPr/>
        </p:nvSpPr>
        <p:spPr>
          <a:xfrm>
            <a:off x="2490344" y="4431573"/>
            <a:ext cx="352423" cy="338134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8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200"/>
              <a:t>(</a:t>
            </a:r>
          </a:p>
        </p:txBody>
      </p:sp>
      <p:sp>
        <p:nvSpPr>
          <p:cNvPr id="14" name=")">
            <a:extLst>
              <a:ext uri="{FF2B5EF4-FFF2-40B4-BE49-F238E27FC236}">
                <a16:creationId xmlns:a16="http://schemas.microsoft.com/office/drawing/2014/main" id="{BDE6F3C6-9834-4F5D-B407-223A8051DBC5}"/>
              </a:ext>
            </a:extLst>
          </p:cNvPr>
          <p:cNvSpPr/>
          <p:nvPr/>
        </p:nvSpPr>
        <p:spPr>
          <a:xfrm>
            <a:off x="4802217" y="4431573"/>
            <a:ext cx="352423" cy="338134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8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200"/>
              <a:t>)</a:t>
            </a:r>
          </a:p>
        </p:txBody>
      </p:sp>
      <p:sp>
        <p:nvSpPr>
          <p:cNvPr id="15" name="VALUES">
            <a:extLst>
              <a:ext uri="{FF2B5EF4-FFF2-40B4-BE49-F238E27FC236}">
                <a16:creationId xmlns:a16="http://schemas.microsoft.com/office/drawing/2014/main" id="{25ABD93D-4089-42E7-B395-DDBFAEF010E7}"/>
              </a:ext>
            </a:extLst>
          </p:cNvPr>
          <p:cNvSpPr/>
          <p:nvPr/>
        </p:nvSpPr>
        <p:spPr>
          <a:xfrm>
            <a:off x="5298656" y="4431573"/>
            <a:ext cx="1021265" cy="338134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8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200"/>
              <a:t>VALUES</a:t>
            </a:r>
          </a:p>
        </p:txBody>
      </p:sp>
      <p:sp>
        <p:nvSpPr>
          <p:cNvPr id="16" name="value">
            <a:extLst>
              <a:ext uri="{FF2B5EF4-FFF2-40B4-BE49-F238E27FC236}">
                <a16:creationId xmlns:a16="http://schemas.microsoft.com/office/drawing/2014/main" id="{4D88E850-C8A8-44B4-8FA4-1ABCD54B1884}"/>
              </a:ext>
            </a:extLst>
          </p:cNvPr>
          <p:cNvSpPr/>
          <p:nvPr/>
        </p:nvSpPr>
        <p:spPr>
          <a:xfrm>
            <a:off x="6954840" y="4431573"/>
            <a:ext cx="1124947" cy="338134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8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200"/>
              <a:t>value</a:t>
            </a:r>
          </a:p>
        </p:txBody>
      </p:sp>
      <p:sp>
        <p:nvSpPr>
          <p:cNvPr id="17" name="(">
            <a:extLst>
              <a:ext uri="{FF2B5EF4-FFF2-40B4-BE49-F238E27FC236}">
                <a16:creationId xmlns:a16="http://schemas.microsoft.com/office/drawing/2014/main" id="{9E370B67-BF72-482B-BF88-F14EA946FB8D}"/>
              </a:ext>
            </a:extLst>
          </p:cNvPr>
          <p:cNvSpPr/>
          <p:nvPr/>
        </p:nvSpPr>
        <p:spPr>
          <a:xfrm>
            <a:off x="6450784" y="4431573"/>
            <a:ext cx="352423" cy="338134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8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200"/>
              <a:t>(</a:t>
            </a:r>
          </a:p>
        </p:txBody>
      </p:sp>
      <p:sp>
        <p:nvSpPr>
          <p:cNvPr id="18" name=")">
            <a:extLst>
              <a:ext uri="{FF2B5EF4-FFF2-40B4-BE49-F238E27FC236}">
                <a16:creationId xmlns:a16="http://schemas.microsoft.com/office/drawing/2014/main" id="{5FA7C0C7-9917-47E1-A747-6EBDD97B4530}"/>
              </a:ext>
            </a:extLst>
          </p:cNvPr>
          <p:cNvSpPr/>
          <p:nvPr/>
        </p:nvSpPr>
        <p:spPr>
          <a:xfrm>
            <a:off x="8178976" y="4431573"/>
            <a:ext cx="352423" cy="338134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8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200"/>
              <a:t>)</a:t>
            </a:r>
          </a:p>
        </p:txBody>
      </p:sp>
      <p:sp>
        <p:nvSpPr>
          <p:cNvPr id="19" name=",">
            <a:extLst>
              <a:ext uri="{FF2B5EF4-FFF2-40B4-BE49-F238E27FC236}">
                <a16:creationId xmlns:a16="http://schemas.microsoft.com/office/drawing/2014/main" id="{3A231960-2DC7-47CB-92B3-5E787ECDCB26}"/>
              </a:ext>
            </a:extLst>
          </p:cNvPr>
          <p:cNvSpPr/>
          <p:nvPr/>
        </p:nvSpPr>
        <p:spPr>
          <a:xfrm>
            <a:off x="7316936" y="5151653"/>
            <a:ext cx="352422" cy="338134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8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200"/>
              <a:t>,</a:t>
            </a:r>
          </a:p>
        </p:txBody>
      </p:sp>
      <p:cxnSp>
        <p:nvCxnSpPr>
          <p:cNvPr id="20" name="Forbindelsesstreg">
            <a:extLst>
              <a:ext uri="{FF2B5EF4-FFF2-40B4-BE49-F238E27FC236}">
                <a16:creationId xmlns:a16="http://schemas.microsoft.com/office/drawing/2014/main" id="{B8A56A8D-44FE-4541-9C9B-2CBDA394AF15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3812107" y="4769707"/>
            <a:ext cx="637687" cy="3819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Forbindelsesstreg">
            <a:extLst>
              <a:ext uri="{FF2B5EF4-FFF2-40B4-BE49-F238E27FC236}">
                <a16:creationId xmlns:a16="http://schemas.microsoft.com/office/drawing/2014/main" id="{5D42E7D9-72D0-441F-978D-61115407B8BD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3203848" y="4769707"/>
            <a:ext cx="608259" cy="3819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Forbindelsesstreg">
            <a:extLst>
              <a:ext uri="{FF2B5EF4-FFF2-40B4-BE49-F238E27FC236}">
                <a16:creationId xmlns:a16="http://schemas.microsoft.com/office/drawing/2014/main" id="{EE73E711-79DD-4E44-8A1E-0798C906D590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7493147" y="4769707"/>
            <a:ext cx="429993" cy="3819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Forbindelsesstreg">
            <a:extLst>
              <a:ext uri="{FF2B5EF4-FFF2-40B4-BE49-F238E27FC236}">
                <a16:creationId xmlns:a16="http://schemas.microsoft.com/office/drawing/2014/main" id="{D056C0FB-2A69-4D9A-8601-FB98443D46B4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7106473" y="4769707"/>
            <a:ext cx="386674" cy="3819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Forbindelsesstreg">
            <a:extLst>
              <a:ext uri="{FF2B5EF4-FFF2-40B4-BE49-F238E27FC236}">
                <a16:creationId xmlns:a16="http://schemas.microsoft.com/office/drawing/2014/main" id="{D1B61916-6941-419A-91F3-44C73A4D51EA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2842767" y="4600640"/>
            <a:ext cx="1516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Forbindelsesstreg">
            <a:extLst>
              <a:ext uri="{FF2B5EF4-FFF2-40B4-BE49-F238E27FC236}">
                <a16:creationId xmlns:a16="http://schemas.microsoft.com/office/drawing/2014/main" id="{174CA3FF-ECBD-4725-9FEF-1B1B88B0E1F4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1149006" y="4600640"/>
            <a:ext cx="1892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Forbindelsesstreg">
            <a:extLst>
              <a:ext uri="{FF2B5EF4-FFF2-40B4-BE49-F238E27FC236}">
                <a16:creationId xmlns:a16="http://schemas.microsoft.com/office/drawing/2014/main" id="{B2B2DE01-8505-49C1-B6E8-97D88C7598F0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2359481" y="4600640"/>
            <a:ext cx="1308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Forbindelsesstreg">
            <a:extLst>
              <a:ext uri="{FF2B5EF4-FFF2-40B4-BE49-F238E27FC236}">
                <a16:creationId xmlns:a16="http://schemas.microsoft.com/office/drawing/2014/main" id="{38933D1F-4238-48E3-A08B-F0499C72C128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4689596" y="4600640"/>
            <a:ext cx="11262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Forbindelsesstreg">
            <a:extLst>
              <a:ext uri="{FF2B5EF4-FFF2-40B4-BE49-F238E27FC236}">
                <a16:creationId xmlns:a16="http://schemas.microsoft.com/office/drawing/2014/main" id="{4092EC12-6491-4A90-AC0B-AC232F486BE7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5154640" y="4600640"/>
            <a:ext cx="1440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Forbindelsesstreg">
            <a:extLst>
              <a:ext uri="{FF2B5EF4-FFF2-40B4-BE49-F238E27FC236}">
                <a16:creationId xmlns:a16="http://schemas.microsoft.com/office/drawing/2014/main" id="{9EF48128-3D75-4277-8A3A-273E2E16E750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6319921" y="4600640"/>
            <a:ext cx="1308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Forbindelsesstreg">
            <a:extLst>
              <a:ext uri="{FF2B5EF4-FFF2-40B4-BE49-F238E27FC236}">
                <a16:creationId xmlns:a16="http://schemas.microsoft.com/office/drawing/2014/main" id="{A0E755FF-0FA6-4AFD-AAC2-9B80CA8CA0B4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>
            <a:off x="6803207" y="4600640"/>
            <a:ext cx="1516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Forbindelsesstreg">
            <a:extLst>
              <a:ext uri="{FF2B5EF4-FFF2-40B4-BE49-F238E27FC236}">
                <a16:creationId xmlns:a16="http://schemas.microsoft.com/office/drawing/2014/main" id="{1616378F-B292-43A7-AF74-8B6B16EC12B4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8079787" y="4600640"/>
            <a:ext cx="991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Forbindelsesstreg">
            <a:extLst>
              <a:ext uri="{FF2B5EF4-FFF2-40B4-BE49-F238E27FC236}">
                <a16:creationId xmlns:a16="http://schemas.microsoft.com/office/drawing/2014/main" id="{82BA5EBC-3C38-48EC-AA2B-3489782963D0}"/>
              </a:ext>
            </a:extLst>
          </p:cNvPr>
          <p:cNvCxnSpPr>
            <a:cxnSpLocks/>
            <a:stCxn id="18" idx="3"/>
            <a:endCxn id="34" idx="1"/>
          </p:cNvCxnSpPr>
          <p:nvPr/>
        </p:nvCxnSpPr>
        <p:spPr>
          <a:xfrm>
            <a:off x="8531399" y="4600640"/>
            <a:ext cx="1516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;">
            <a:extLst>
              <a:ext uri="{FF2B5EF4-FFF2-40B4-BE49-F238E27FC236}">
                <a16:creationId xmlns:a16="http://schemas.microsoft.com/office/drawing/2014/main" id="{54CF1405-E86B-4E8D-B319-14AFD5A140E4}"/>
              </a:ext>
            </a:extLst>
          </p:cNvPr>
          <p:cNvSpPr/>
          <p:nvPr/>
        </p:nvSpPr>
        <p:spPr>
          <a:xfrm>
            <a:off x="8683032" y="4431573"/>
            <a:ext cx="352423" cy="338134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8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200"/>
              <a:t>;</a:t>
            </a:r>
          </a:p>
        </p:txBody>
      </p:sp>
      <p:cxnSp>
        <p:nvCxnSpPr>
          <p:cNvPr id="36" name="Forbindelsesstreg">
            <a:extLst>
              <a:ext uri="{FF2B5EF4-FFF2-40B4-BE49-F238E27FC236}">
                <a16:creationId xmlns:a16="http://schemas.microsoft.com/office/drawing/2014/main" id="{42409BAC-A835-4641-AF3A-29D775C033A6}"/>
              </a:ext>
            </a:extLst>
          </p:cNvPr>
          <p:cNvCxnSpPr>
            <a:cxnSpLocks/>
            <a:stCxn id="18" idx="2"/>
            <a:endCxn id="37" idx="0"/>
          </p:cNvCxnSpPr>
          <p:nvPr/>
        </p:nvCxnSpPr>
        <p:spPr>
          <a:xfrm flipH="1">
            <a:off x="7493147" y="4769707"/>
            <a:ext cx="862041" cy="1273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,">
            <a:extLst>
              <a:ext uri="{FF2B5EF4-FFF2-40B4-BE49-F238E27FC236}">
                <a16:creationId xmlns:a16="http://schemas.microsoft.com/office/drawing/2014/main" id="{ADF7C199-42BF-4671-AFBE-B5BB4C31CE2D}"/>
              </a:ext>
            </a:extLst>
          </p:cNvPr>
          <p:cNvSpPr/>
          <p:nvPr/>
        </p:nvSpPr>
        <p:spPr>
          <a:xfrm>
            <a:off x="7316936" y="6043194"/>
            <a:ext cx="352422" cy="338134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8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200"/>
              <a:t>,</a:t>
            </a:r>
          </a:p>
        </p:txBody>
      </p:sp>
      <p:cxnSp>
        <p:nvCxnSpPr>
          <p:cNvPr id="38" name="Forbindelsesstreg">
            <a:extLst>
              <a:ext uri="{FF2B5EF4-FFF2-40B4-BE49-F238E27FC236}">
                <a16:creationId xmlns:a16="http://schemas.microsoft.com/office/drawing/2014/main" id="{AE1898B9-7D27-4FD8-8A83-D66AA18D15E4}"/>
              </a:ext>
            </a:extLst>
          </p:cNvPr>
          <p:cNvCxnSpPr>
            <a:cxnSpLocks/>
            <a:stCxn id="37" idx="0"/>
            <a:endCxn id="17" idx="2"/>
          </p:cNvCxnSpPr>
          <p:nvPr/>
        </p:nvCxnSpPr>
        <p:spPr>
          <a:xfrm flipH="1" flipV="1">
            <a:off x="6626996" y="4769707"/>
            <a:ext cx="866151" cy="1273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35" name="Arc 5134">
            <a:extLst>
              <a:ext uri="{FF2B5EF4-FFF2-40B4-BE49-F238E27FC236}">
                <a16:creationId xmlns:a16="http://schemas.microsoft.com/office/drawing/2014/main" id="{2617E0C2-1931-4FAF-9B1A-2941838C79C6}"/>
              </a:ext>
            </a:extLst>
          </p:cNvPr>
          <p:cNvSpPr/>
          <p:nvPr/>
        </p:nvSpPr>
        <p:spPr>
          <a:xfrm>
            <a:off x="1835695" y="3933056"/>
            <a:ext cx="3742309" cy="1224129"/>
          </a:xfrm>
          <a:prstGeom prst="arc">
            <a:avLst>
              <a:gd name="adj1" fmla="val 11004365"/>
              <a:gd name="adj2" fmla="val 21404383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0" name="Pladsholder til indhold 2">
            <a:extLst>
              <a:ext uri="{FF2B5EF4-FFF2-40B4-BE49-F238E27FC236}">
                <a16:creationId xmlns:a16="http://schemas.microsoft.com/office/drawing/2014/main" id="{EA2FA176-0E65-47A2-B827-763714E7C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9"/>
            <a:ext cx="7414716" cy="1534030"/>
          </a:xfrm>
        </p:spPr>
        <p:txBody>
          <a:bodyPr/>
          <a:lstStyle/>
          <a:p>
            <a:r>
              <a:rPr lang="en-US" altLang="en-US" dirty="0"/>
              <a:t>You can skip the column names if you insert into all columns in the right order</a:t>
            </a:r>
          </a:p>
          <a:p>
            <a:pPr lvl="1"/>
            <a:r>
              <a:rPr lang="en-US" altLang="en-US" dirty="0"/>
              <a:t>Don’t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graphicFrame>
        <p:nvGraphicFramePr>
          <p:cNvPr id="81" name="Tabel">
            <a:extLst>
              <a:ext uri="{FF2B5EF4-FFF2-40B4-BE49-F238E27FC236}">
                <a16:creationId xmlns:a16="http://schemas.microsoft.com/office/drawing/2014/main" id="{B93B9DE2-4D5C-4441-ABA9-BCCE2B3C48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466290"/>
              </p:ext>
            </p:extLst>
          </p:nvPr>
        </p:nvGraphicFramePr>
        <p:xfrm>
          <a:off x="213651" y="2659569"/>
          <a:ext cx="8768302" cy="1104417"/>
        </p:xfrm>
        <a:graphic>
          <a:graphicData uri="http://schemas.openxmlformats.org/drawingml/2006/table">
            <a:tbl>
              <a:tblPr/>
              <a:tblGrid>
                <a:gridCol w="325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0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1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04417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
2
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lang="en-US" sz="1200" b="0" dirty="0">
                          <a:solidFill>
                            <a:srgbClr val="0433FF"/>
                          </a:solidFill>
                        </a:rPr>
                        <a:t>INSERT INTO person (name) VALUES ('Jackie');</a:t>
                      </a:r>
                    </a:p>
                    <a:p>
                      <a:pPr algn="l" defTabSz="457200">
                        <a:defRPr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lang="en-US" sz="1200" b="0" dirty="0">
                          <a:solidFill>
                            <a:srgbClr val="0433FF"/>
                          </a:solidFill>
                        </a:rPr>
                        <a:t>INSERT INTO person (name, birthday) VALUES ('Johnny', '1989-12-24’);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lang="en-US" sz="1200" b="0" dirty="0">
                          <a:solidFill>
                            <a:srgbClr val="0433FF"/>
                          </a:solidFill>
                        </a:rPr>
                        <a:t>INSERT INTO person VALUES (2, 'Manny', NOW(), 1);</a:t>
                      </a:r>
                    </a:p>
                    <a:p>
                      <a:pPr algn="l" defTabSz="457200">
                        <a:defRPr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endParaRPr sz="1200" b="0" dirty="0">
                        <a:solidFill>
                          <a:srgbClr val="0433FF"/>
                        </a:solidFill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200" dirty="0">
                          <a:solidFill>
                            <a:srgbClr val="4090B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Insert to table columns</a:t>
                      </a:r>
                    </a:p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lang="en-US" sz="1200" dirty="0">
                        <a:solidFill>
                          <a:srgbClr val="4090B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lang="en-US" sz="1200" dirty="0">
                        <a:solidFill>
                          <a:srgbClr val="4090B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200" dirty="0">
                          <a:solidFill>
                            <a:srgbClr val="4090B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Insert to table without mentioning columns</a:t>
                      </a:r>
                      <a:endParaRPr sz="1200" dirty="0">
                        <a:solidFill>
                          <a:srgbClr val="4090B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8552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Update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Tabel">
            <a:extLst>
              <a:ext uri="{FF2B5EF4-FFF2-40B4-BE49-F238E27FC236}">
                <a16:creationId xmlns:a16="http://schemas.microsoft.com/office/drawing/2014/main" id="{B21FDA59-F683-4B53-B907-3ADDF8FB4B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0477786"/>
              </p:ext>
            </p:extLst>
          </p:nvPr>
        </p:nvGraphicFramePr>
        <p:xfrm>
          <a:off x="34925" y="1484784"/>
          <a:ext cx="9073580" cy="2581014"/>
        </p:xfrm>
        <a:graphic>
          <a:graphicData uri="http://schemas.openxmlformats.org/drawingml/2006/table">
            <a:tbl>
              <a:tblPr/>
              <a:tblGrid>
                <a:gridCol w="346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2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4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81014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
2
3
4
5
6
7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</a:p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50800" marR="50800" marT="50800" marB="50800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sz="1200" b="1" dirty="0">
                          <a:solidFill>
                            <a:srgbClr val="0433FF"/>
                          </a:solidFill>
                        </a:rPr>
                        <a:t>UPDATE </a:t>
                      </a:r>
                      <a:r>
                        <a:rPr lang="en-US" sz="1200" dirty="0">
                          <a:solidFill>
                            <a:srgbClr val="0433FF"/>
                          </a:solidFill>
                        </a:rPr>
                        <a:t>person</a:t>
                      </a:r>
                      <a:endParaRPr sz="1200" b="1" dirty="0">
                        <a:solidFill>
                          <a:srgbClr val="0433FF"/>
                        </a:solidFill>
                      </a:endParaRPr>
                    </a:p>
                    <a:p>
                      <a:pPr algn="l" defTabSz="457200">
                        <a:defRPr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sz="1200" b="1" dirty="0">
                          <a:solidFill>
                            <a:srgbClr val="0433FF"/>
                          </a:solidFill>
                        </a:rPr>
                        <a:t>    SET </a:t>
                      </a:r>
                      <a:r>
                        <a:rPr sz="1200" dirty="0">
                          <a:solidFill>
                            <a:srgbClr val="0433FF"/>
                          </a:solidFill>
                        </a:rPr>
                        <a:t>name = ‘Anders’</a:t>
                      </a:r>
                    </a:p>
                    <a:p>
                      <a:pPr algn="l" defTabSz="457200">
                        <a:defRPr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sz="1200" b="1" dirty="0">
                          <a:solidFill>
                            <a:srgbClr val="0433FF"/>
                          </a:solidFill>
                        </a:rPr>
                        <a:t>    WHERE </a:t>
                      </a:r>
                      <a:r>
                        <a:rPr sz="1200" dirty="0">
                          <a:solidFill>
                            <a:srgbClr val="0433FF"/>
                          </a:solidFill>
                        </a:rPr>
                        <a:t>name = ‘Ander’</a:t>
                      </a:r>
                    </a:p>
                    <a:p>
                      <a:pPr algn="l" defTabSz="457200">
                        <a:defRPr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sz="1200" b="1" dirty="0">
                          <a:solidFill>
                            <a:srgbClr val="0433FF"/>
                          </a:solidFill>
                        </a:rPr>
                        <a:t>    AND </a:t>
                      </a:r>
                      <a:r>
                        <a:rPr sz="1200" dirty="0">
                          <a:solidFill>
                            <a:srgbClr val="0433FF"/>
                          </a:solidFill>
                        </a:rPr>
                        <a:t>age &gt; 54</a:t>
                      </a:r>
                      <a:r>
                        <a:rPr lang="en-US" sz="1200" dirty="0">
                          <a:solidFill>
                            <a:srgbClr val="0433FF"/>
                          </a:solidFill>
                        </a:rPr>
                        <a:t>;</a:t>
                      </a:r>
                      <a:endParaRPr sz="1200" dirty="0">
                        <a:solidFill>
                          <a:srgbClr val="0433FF"/>
                        </a:solidFill>
                      </a:endParaRPr>
                    </a:p>
                    <a:p>
                      <a:pPr algn="l" defTabSz="457200">
                        <a:defRPr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endParaRPr sz="1200" dirty="0">
                        <a:solidFill>
                          <a:srgbClr val="0433FF"/>
                        </a:solidFill>
                      </a:endParaRPr>
                    </a:p>
                    <a:p>
                      <a:pPr algn="l" defTabSz="457200">
                        <a:defRPr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sz="1200" b="1" dirty="0">
                          <a:solidFill>
                            <a:srgbClr val="0433FF"/>
                          </a:solidFill>
                        </a:rPr>
                        <a:t>DELETE FROM</a:t>
                      </a:r>
                      <a:r>
                        <a:rPr sz="1200" dirty="0">
                          <a:solidFill>
                            <a:srgbClr val="0433FF"/>
                          </a:solidFill>
                        </a:rPr>
                        <a:t> </a:t>
                      </a:r>
                      <a:r>
                        <a:rPr lang="en-US" sz="1200" dirty="0">
                          <a:solidFill>
                            <a:srgbClr val="0433FF"/>
                          </a:solidFill>
                        </a:rPr>
                        <a:t>person</a:t>
                      </a:r>
                      <a:endParaRPr sz="1200" dirty="0">
                        <a:solidFill>
                          <a:srgbClr val="0433FF"/>
                        </a:solidFill>
                      </a:endParaRPr>
                    </a:p>
                    <a:p>
                      <a:pPr algn="l" defTabSz="457200">
                        <a:defRPr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sz="1200" dirty="0">
                          <a:solidFill>
                            <a:srgbClr val="0433FF"/>
                          </a:solidFill>
                        </a:rPr>
                        <a:t>    </a:t>
                      </a:r>
                      <a:r>
                        <a:rPr sz="1200" b="1" dirty="0">
                          <a:solidFill>
                            <a:srgbClr val="0433FF"/>
                          </a:solidFill>
                        </a:rPr>
                        <a:t>WHERE</a:t>
                      </a:r>
                      <a:r>
                        <a:rPr sz="1200" dirty="0">
                          <a:solidFill>
                            <a:srgbClr val="0433FF"/>
                          </a:solidFill>
                        </a:rPr>
                        <a:t> id &gt; 417</a:t>
                      </a:r>
                      <a:r>
                        <a:rPr lang="en-US" sz="1200" dirty="0">
                          <a:solidFill>
                            <a:srgbClr val="0433FF"/>
                          </a:solidFill>
                        </a:rPr>
                        <a:t>;</a:t>
                      </a:r>
                    </a:p>
                    <a:p>
                      <a:pPr algn="l" defTabSz="457200">
                        <a:defRPr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endParaRPr lang="en-US" sz="1200" dirty="0">
                        <a:solidFill>
                          <a:srgbClr val="0433FF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lang="da-DK" sz="1200" b="1" dirty="0">
                          <a:solidFill>
                            <a:srgbClr val="0433FF"/>
                          </a:solidFill>
                        </a:rPr>
                        <a:t>DELETE FROM</a:t>
                      </a:r>
                      <a:r>
                        <a:rPr lang="da-DK" sz="1200" dirty="0">
                          <a:solidFill>
                            <a:srgbClr val="0433FF"/>
                          </a:solidFill>
                        </a:rPr>
                        <a:t> person</a:t>
                      </a:r>
                      <a:r>
                        <a:rPr lang="en-US" sz="1200" dirty="0">
                          <a:solidFill>
                            <a:srgbClr val="0433FF"/>
                          </a:solidFill>
                        </a:rPr>
                        <a:t>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endParaRPr lang="en-US" sz="1200" dirty="0">
                        <a:solidFill>
                          <a:srgbClr val="0433FF"/>
                        </a:solidFill>
                      </a:endParaRPr>
                    </a:p>
                    <a:p>
                      <a:pPr algn="l" defTabSz="457200">
                        <a:defRPr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lang="en-US" sz="1200" b="1" dirty="0">
                          <a:solidFill>
                            <a:srgbClr val="0433FF"/>
                          </a:solidFill>
                        </a:rPr>
                        <a:t>UPDATE </a:t>
                      </a:r>
                      <a:r>
                        <a:rPr lang="en-US" sz="1200" dirty="0">
                          <a:solidFill>
                            <a:srgbClr val="0433FF"/>
                          </a:solidFill>
                        </a:rPr>
                        <a:t>person</a:t>
                      </a:r>
                      <a:r>
                        <a:rPr lang="en-US" sz="1200" b="1" dirty="0">
                          <a:solidFill>
                            <a:srgbClr val="0433FF"/>
                          </a:solidFill>
                        </a:rPr>
                        <a:t> SET </a:t>
                      </a:r>
                      <a:r>
                        <a:rPr lang="en-US" sz="1200" dirty="0">
                          <a:solidFill>
                            <a:srgbClr val="0433FF"/>
                          </a:solidFill>
                        </a:rPr>
                        <a:t>age = age + 1;</a:t>
                      </a:r>
                    </a:p>
                  </a:txBody>
                  <a:tcPr marL="50800" marR="50800" marT="50800" marB="50800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>
                          <a:solidFill>
                            <a:srgbClr val="4090B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Change something in the table
which column and what value
conditions for making the change
another condition
</a:t>
                      </a:r>
                      <a:endParaRPr lang="en-US" sz="1200" dirty="0">
                        <a:solidFill>
                          <a:srgbClr val="4090B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>
                          <a:solidFill>
                            <a:srgbClr val="4090B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Delete rows from table
condition for deletion</a:t>
                      </a:r>
                      <a:endParaRPr lang="en-US" sz="1200" dirty="0">
                        <a:solidFill>
                          <a:srgbClr val="4090B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lang="en-US" sz="1200" dirty="0">
                        <a:solidFill>
                          <a:srgbClr val="4090B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200" dirty="0">
                          <a:solidFill>
                            <a:srgbClr val="4090B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Delete all rows without condition</a:t>
                      </a:r>
                    </a:p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lang="en-US" sz="1200" dirty="0">
                        <a:solidFill>
                          <a:srgbClr val="4090B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200" dirty="0">
                          <a:solidFill>
                            <a:srgbClr val="4090B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Update all rows without condition</a:t>
                      </a:r>
                      <a:endParaRPr sz="1200" dirty="0">
                        <a:solidFill>
                          <a:srgbClr val="4090B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50800" marR="50800" marT="50800" marB="50800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UPDATE">
            <a:extLst>
              <a:ext uri="{FF2B5EF4-FFF2-40B4-BE49-F238E27FC236}">
                <a16:creationId xmlns:a16="http://schemas.microsoft.com/office/drawing/2014/main" id="{F8961F76-C840-4479-8DC8-1F4AC32CDF71}"/>
              </a:ext>
            </a:extLst>
          </p:cNvPr>
          <p:cNvSpPr/>
          <p:nvPr/>
        </p:nvSpPr>
        <p:spPr>
          <a:xfrm>
            <a:off x="34926" y="4341058"/>
            <a:ext cx="1106488" cy="304826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8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/>
              <a:t>UPDATE</a:t>
            </a:r>
          </a:p>
        </p:txBody>
      </p:sp>
      <p:sp>
        <p:nvSpPr>
          <p:cNvPr id="12" name="table">
            <a:extLst>
              <a:ext uri="{FF2B5EF4-FFF2-40B4-BE49-F238E27FC236}">
                <a16:creationId xmlns:a16="http://schemas.microsoft.com/office/drawing/2014/main" id="{F63548C5-F981-4B24-81F8-F33995EB99F8}"/>
              </a:ext>
            </a:extLst>
          </p:cNvPr>
          <p:cNvSpPr/>
          <p:nvPr/>
        </p:nvSpPr>
        <p:spPr>
          <a:xfrm>
            <a:off x="1331640" y="4341117"/>
            <a:ext cx="875293" cy="313646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8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table</a:t>
            </a:r>
          </a:p>
        </p:txBody>
      </p:sp>
      <p:sp>
        <p:nvSpPr>
          <p:cNvPr id="13" name="column">
            <a:extLst>
              <a:ext uri="{FF2B5EF4-FFF2-40B4-BE49-F238E27FC236}">
                <a16:creationId xmlns:a16="http://schemas.microsoft.com/office/drawing/2014/main" id="{8965349A-F2CB-4A41-A5C4-162A1AAC8A22}"/>
              </a:ext>
            </a:extLst>
          </p:cNvPr>
          <p:cNvSpPr/>
          <p:nvPr/>
        </p:nvSpPr>
        <p:spPr>
          <a:xfrm>
            <a:off x="3275856" y="4341100"/>
            <a:ext cx="1106489" cy="323479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8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/>
              <a:t>column</a:t>
            </a:r>
          </a:p>
        </p:txBody>
      </p:sp>
      <p:sp>
        <p:nvSpPr>
          <p:cNvPr id="14" name="value">
            <a:extLst>
              <a:ext uri="{FF2B5EF4-FFF2-40B4-BE49-F238E27FC236}">
                <a16:creationId xmlns:a16="http://schemas.microsoft.com/office/drawing/2014/main" id="{49D529BA-232C-40B9-B594-A2580D0CDD1A}"/>
              </a:ext>
            </a:extLst>
          </p:cNvPr>
          <p:cNvSpPr/>
          <p:nvPr/>
        </p:nvSpPr>
        <p:spPr>
          <a:xfrm>
            <a:off x="5292080" y="4341100"/>
            <a:ext cx="813979" cy="323479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8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value</a:t>
            </a:r>
          </a:p>
        </p:txBody>
      </p:sp>
      <p:sp>
        <p:nvSpPr>
          <p:cNvPr id="15" name="WHERE">
            <a:extLst>
              <a:ext uri="{FF2B5EF4-FFF2-40B4-BE49-F238E27FC236}">
                <a16:creationId xmlns:a16="http://schemas.microsoft.com/office/drawing/2014/main" id="{DC9EA7EC-A1AC-4161-BDA6-284A93367608}"/>
              </a:ext>
            </a:extLst>
          </p:cNvPr>
          <p:cNvSpPr/>
          <p:nvPr/>
        </p:nvSpPr>
        <p:spPr>
          <a:xfrm>
            <a:off x="6300192" y="4341100"/>
            <a:ext cx="957876" cy="323479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8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WHERE</a:t>
            </a:r>
          </a:p>
        </p:txBody>
      </p:sp>
      <p:sp>
        <p:nvSpPr>
          <p:cNvPr id="16" name=";">
            <a:extLst>
              <a:ext uri="{FF2B5EF4-FFF2-40B4-BE49-F238E27FC236}">
                <a16:creationId xmlns:a16="http://schemas.microsoft.com/office/drawing/2014/main" id="{A70146B5-CE4A-44D1-8965-B61D2F4E3544}"/>
              </a:ext>
            </a:extLst>
          </p:cNvPr>
          <p:cNvSpPr/>
          <p:nvPr/>
        </p:nvSpPr>
        <p:spPr>
          <a:xfrm>
            <a:off x="8106750" y="6045418"/>
            <a:ext cx="483233" cy="323479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8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;</a:t>
            </a:r>
          </a:p>
        </p:txBody>
      </p:sp>
      <p:cxnSp>
        <p:nvCxnSpPr>
          <p:cNvPr id="17" name="Forbindelsesstreg">
            <a:extLst>
              <a:ext uri="{FF2B5EF4-FFF2-40B4-BE49-F238E27FC236}">
                <a16:creationId xmlns:a16="http://schemas.microsoft.com/office/drawing/2014/main" id="{75C05F38-80FB-4F70-9EF4-0379EF47593B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1141414" y="4493471"/>
            <a:ext cx="190226" cy="44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SET">
            <a:extLst>
              <a:ext uri="{FF2B5EF4-FFF2-40B4-BE49-F238E27FC236}">
                <a16:creationId xmlns:a16="http://schemas.microsoft.com/office/drawing/2014/main" id="{213FC05F-B4DF-4BB6-AA03-67A1FFF6C9EA}"/>
              </a:ext>
            </a:extLst>
          </p:cNvPr>
          <p:cNvSpPr/>
          <p:nvPr/>
        </p:nvSpPr>
        <p:spPr>
          <a:xfrm>
            <a:off x="2411760" y="4341100"/>
            <a:ext cx="633592" cy="323479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8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SET</a:t>
            </a:r>
          </a:p>
        </p:txBody>
      </p:sp>
      <p:cxnSp>
        <p:nvCxnSpPr>
          <p:cNvPr id="19" name="Forbindelsesstreg">
            <a:extLst>
              <a:ext uri="{FF2B5EF4-FFF2-40B4-BE49-F238E27FC236}">
                <a16:creationId xmlns:a16="http://schemas.microsoft.com/office/drawing/2014/main" id="{D33A5D86-0759-46B0-BAFB-417205316989}"/>
              </a:ext>
            </a:extLst>
          </p:cNvPr>
          <p:cNvCxnSpPr>
            <a:cxnSpLocks/>
            <a:stCxn id="12" idx="3"/>
            <a:endCxn id="18" idx="1"/>
          </p:cNvCxnSpPr>
          <p:nvPr/>
        </p:nvCxnSpPr>
        <p:spPr>
          <a:xfrm>
            <a:off x="2206933" y="4497940"/>
            <a:ext cx="204827" cy="4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Forbindelsesstreg">
            <a:extLst>
              <a:ext uri="{FF2B5EF4-FFF2-40B4-BE49-F238E27FC236}">
                <a16:creationId xmlns:a16="http://schemas.microsoft.com/office/drawing/2014/main" id="{6D2C3F7D-DBA5-4D72-94CC-BE708B480D28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>
            <a:off x="3045352" y="4502840"/>
            <a:ext cx="2305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=">
            <a:extLst>
              <a:ext uri="{FF2B5EF4-FFF2-40B4-BE49-F238E27FC236}">
                <a16:creationId xmlns:a16="http://schemas.microsoft.com/office/drawing/2014/main" id="{D2EEEA28-A2B6-4204-9FE0-6F32140986F1}"/>
              </a:ext>
            </a:extLst>
          </p:cNvPr>
          <p:cNvSpPr/>
          <p:nvPr/>
        </p:nvSpPr>
        <p:spPr>
          <a:xfrm>
            <a:off x="4572000" y="4341100"/>
            <a:ext cx="483233" cy="323479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8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=</a:t>
            </a:r>
          </a:p>
        </p:txBody>
      </p:sp>
      <p:cxnSp>
        <p:nvCxnSpPr>
          <p:cNvPr id="22" name="Forbindelsesstreg">
            <a:extLst>
              <a:ext uri="{FF2B5EF4-FFF2-40B4-BE49-F238E27FC236}">
                <a16:creationId xmlns:a16="http://schemas.microsoft.com/office/drawing/2014/main" id="{02A1DD3A-65C6-424D-AFB0-6774F0C75102}"/>
              </a:ext>
            </a:extLst>
          </p:cNvPr>
          <p:cNvCxnSpPr>
            <a:cxnSpLocks/>
            <a:stCxn id="13" idx="3"/>
            <a:endCxn id="21" idx="1"/>
          </p:cNvCxnSpPr>
          <p:nvPr/>
        </p:nvCxnSpPr>
        <p:spPr>
          <a:xfrm>
            <a:off x="4382345" y="4502840"/>
            <a:ext cx="1896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Forbindelsesstreg">
            <a:extLst>
              <a:ext uri="{FF2B5EF4-FFF2-40B4-BE49-F238E27FC236}">
                <a16:creationId xmlns:a16="http://schemas.microsoft.com/office/drawing/2014/main" id="{219DE1D5-6961-46DB-BD6E-E98DFA050FE9}"/>
              </a:ext>
            </a:extLst>
          </p:cNvPr>
          <p:cNvCxnSpPr>
            <a:cxnSpLocks/>
            <a:stCxn id="21" idx="3"/>
            <a:endCxn id="14" idx="1"/>
          </p:cNvCxnSpPr>
          <p:nvPr/>
        </p:nvCxnSpPr>
        <p:spPr>
          <a:xfrm>
            <a:off x="5055233" y="4502840"/>
            <a:ext cx="2368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Forbindelsesstreg">
            <a:extLst>
              <a:ext uri="{FF2B5EF4-FFF2-40B4-BE49-F238E27FC236}">
                <a16:creationId xmlns:a16="http://schemas.microsoft.com/office/drawing/2014/main" id="{197153EE-0440-40B7-B2CB-AC4DA150279B}"/>
              </a:ext>
            </a:extLst>
          </p:cNvPr>
          <p:cNvCxnSpPr>
            <a:cxnSpLocks/>
            <a:stCxn id="15" idx="3"/>
            <a:endCxn id="25" idx="1"/>
          </p:cNvCxnSpPr>
          <p:nvPr/>
        </p:nvCxnSpPr>
        <p:spPr>
          <a:xfrm flipV="1">
            <a:off x="7258068" y="4497910"/>
            <a:ext cx="194252" cy="49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column">
            <a:extLst>
              <a:ext uri="{FF2B5EF4-FFF2-40B4-BE49-F238E27FC236}">
                <a16:creationId xmlns:a16="http://schemas.microsoft.com/office/drawing/2014/main" id="{99712420-79B3-426E-BE5F-A0E7BC4D24EB}"/>
              </a:ext>
            </a:extLst>
          </p:cNvPr>
          <p:cNvSpPr/>
          <p:nvPr/>
        </p:nvSpPr>
        <p:spPr>
          <a:xfrm>
            <a:off x="7452320" y="4341057"/>
            <a:ext cx="1106489" cy="313706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8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column</a:t>
            </a:r>
          </a:p>
        </p:txBody>
      </p:sp>
      <p:cxnSp>
        <p:nvCxnSpPr>
          <p:cNvPr id="29" name="Forbindelsesstreg">
            <a:extLst>
              <a:ext uri="{FF2B5EF4-FFF2-40B4-BE49-F238E27FC236}">
                <a16:creationId xmlns:a16="http://schemas.microsoft.com/office/drawing/2014/main" id="{24C2C191-10CB-4323-A15E-110A4F859318}"/>
              </a:ext>
            </a:extLst>
          </p:cNvPr>
          <p:cNvCxnSpPr>
            <a:cxnSpLocks/>
            <a:stCxn id="15" idx="1"/>
            <a:endCxn id="14" idx="3"/>
          </p:cNvCxnSpPr>
          <p:nvPr/>
        </p:nvCxnSpPr>
        <p:spPr>
          <a:xfrm flipH="1">
            <a:off x="6106059" y="4502840"/>
            <a:ext cx="194133" cy="0"/>
          </a:xfrm>
          <a:prstGeom prst="straightConnector1">
            <a:avLst/>
          </a:prstGeom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31" name="Tabel">
            <a:extLst>
              <a:ext uri="{FF2B5EF4-FFF2-40B4-BE49-F238E27FC236}">
                <a16:creationId xmlns:a16="http://schemas.microsoft.com/office/drawing/2014/main" id="{F8D685B5-8727-4FB1-883E-264EC17DFD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0539711"/>
              </p:ext>
            </p:extLst>
          </p:nvPr>
        </p:nvGraphicFramePr>
        <p:xfrm>
          <a:off x="6297543" y="4982860"/>
          <a:ext cx="1429898" cy="1422400"/>
        </p:xfrm>
        <a:graphic>
          <a:graphicData uri="http://schemas.openxmlformats.org/drawingml/2006/table">
            <a:tbl>
              <a:tblPr bandRow="1"/>
              <a:tblGrid>
                <a:gridCol w="762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7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688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>
                          <a:solidFill>
                            <a:srgbClr val="5C5C5C"/>
                          </a:solidFill>
                          <a:sym typeface="Verdana"/>
                        </a:rPr>
                        <a:t>&gt;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5C5C5C"/>
                          </a:solidFill>
                          <a:sym typeface="Verdana"/>
                        </a:rPr>
                        <a:t>value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366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>
                          <a:solidFill>
                            <a:srgbClr val="5C5C5C"/>
                          </a:solidFill>
                          <a:sym typeface="Verdana"/>
                        </a:rPr>
                        <a:t>=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>
                          <a:solidFill>
                            <a:srgbClr val="5C5C5C"/>
                          </a:solidFill>
                          <a:sym typeface="Verdana"/>
                        </a:rPr>
                        <a:t>value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366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5C5C5C"/>
                          </a:solidFill>
                          <a:sym typeface="Verdana"/>
                        </a:rPr>
                        <a:t>!=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>
                          <a:solidFill>
                            <a:srgbClr val="5C5C5C"/>
                          </a:solidFill>
                          <a:sym typeface="Verdana"/>
                        </a:rPr>
                        <a:t>value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366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5C5C5C"/>
                          </a:solidFill>
                          <a:sym typeface="Verdana"/>
                        </a:rPr>
                        <a:t>LIKE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>
                          <a:solidFill>
                            <a:srgbClr val="5C5C5C"/>
                          </a:solidFill>
                          <a:sym typeface="Verdana"/>
                        </a:rPr>
                        <a:t>v_l</a:t>
                      </a:r>
                      <a:r>
                        <a:rPr sz="1200" dirty="0">
                          <a:solidFill>
                            <a:srgbClr val="5C5C5C"/>
                          </a:solidFill>
                          <a:sym typeface="Verdana"/>
                        </a:rPr>
                        <a:t>%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88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5C5C5C"/>
                          </a:solidFill>
                          <a:sym typeface="Verdana"/>
                        </a:rPr>
                        <a:t>IS NULL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200">
                          <a:sym typeface="Verdana"/>
                        </a:defRPr>
                      </a:pPr>
                      <a:endParaRPr sz="1200" dirty="0"/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2" name="Tabel">
            <a:extLst>
              <a:ext uri="{FF2B5EF4-FFF2-40B4-BE49-F238E27FC236}">
                <a16:creationId xmlns:a16="http://schemas.microsoft.com/office/drawing/2014/main" id="{4AB16F9A-16D7-4A39-A880-49F680DFBE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1984912"/>
              </p:ext>
            </p:extLst>
          </p:nvPr>
        </p:nvGraphicFramePr>
        <p:xfrm>
          <a:off x="8087574" y="4982860"/>
          <a:ext cx="521586" cy="853440"/>
        </p:xfrm>
        <a:graphic>
          <a:graphicData uri="http://schemas.openxmlformats.org/drawingml/2006/table">
            <a:tbl>
              <a:tblPr bandRow="1"/>
              <a:tblGrid>
                <a:gridCol w="521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688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>
                          <a:solidFill>
                            <a:srgbClr val="5C5C5C"/>
                          </a:solidFill>
                          <a:sym typeface="Verdana"/>
                        </a:rPr>
                        <a:t>AND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366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>
                          <a:solidFill>
                            <a:srgbClr val="5C5C5C"/>
                          </a:solidFill>
                          <a:sym typeface="Verdana"/>
                        </a:rPr>
                        <a:t>OR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88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>
                          <a:solidFill>
                            <a:srgbClr val="5C5C5C"/>
                          </a:solidFill>
                          <a:sym typeface="Verdana"/>
                        </a:rPr>
                        <a:t>NOT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3" name="Tabel">
            <a:extLst>
              <a:ext uri="{FF2B5EF4-FFF2-40B4-BE49-F238E27FC236}">
                <a16:creationId xmlns:a16="http://schemas.microsoft.com/office/drawing/2014/main" id="{9E5C4ACF-87F0-41C5-A356-E439524C42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3249669"/>
              </p:ext>
            </p:extLst>
          </p:nvPr>
        </p:nvGraphicFramePr>
        <p:xfrm>
          <a:off x="5518856" y="5101621"/>
          <a:ext cx="428626" cy="1137920"/>
        </p:xfrm>
        <a:graphic>
          <a:graphicData uri="http://schemas.openxmlformats.org/drawingml/2006/table">
            <a:tbl>
              <a:tblPr bandRow="1"/>
              <a:tblGrid>
                <a:gridCol w="4286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688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>
                          <a:solidFill>
                            <a:srgbClr val="5C5C5C"/>
                          </a:solidFill>
                          <a:sym typeface="Verdana"/>
                        </a:rPr>
                        <a:t>+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366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>
                          <a:solidFill>
                            <a:srgbClr val="5C5C5C"/>
                          </a:solidFill>
                          <a:sym typeface="Verdana"/>
                        </a:rPr>
                        <a:t>-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366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>
                          <a:solidFill>
                            <a:srgbClr val="5C5C5C"/>
                          </a:solidFill>
                          <a:sym typeface="Verdana"/>
                        </a:rPr>
                        <a:t>*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88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>
                          <a:solidFill>
                            <a:srgbClr val="5C5C5C"/>
                          </a:solidFill>
                          <a:sym typeface="Verdana"/>
                        </a:rPr>
                        <a:t>/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36" name="Forbindelsesstreg">
            <a:extLst>
              <a:ext uri="{FF2B5EF4-FFF2-40B4-BE49-F238E27FC236}">
                <a16:creationId xmlns:a16="http://schemas.microsoft.com/office/drawing/2014/main" id="{E5F86359-23B0-4398-9538-D0D69F0E0674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7012492" y="4626856"/>
            <a:ext cx="583844" cy="356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Forbindelsesstreg">
            <a:extLst>
              <a:ext uri="{FF2B5EF4-FFF2-40B4-BE49-F238E27FC236}">
                <a16:creationId xmlns:a16="http://schemas.microsoft.com/office/drawing/2014/main" id="{6FD56D78-E093-42A2-A551-BE5C80981C1C}"/>
              </a:ext>
            </a:extLst>
          </p:cNvPr>
          <p:cNvCxnSpPr>
            <a:cxnSpLocks/>
            <a:stCxn id="32" idx="0"/>
            <a:endCxn id="25" idx="2"/>
          </p:cNvCxnSpPr>
          <p:nvPr/>
        </p:nvCxnSpPr>
        <p:spPr>
          <a:xfrm flipH="1" flipV="1">
            <a:off x="8005565" y="4654763"/>
            <a:ext cx="342802" cy="3280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Forbindelsesstreg">
            <a:extLst>
              <a:ext uri="{FF2B5EF4-FFF2-40B4-BE49-F238E27FC236}">
                <a16:creationId xmlns:a16="http://schemas.microsoft.com/office/drawing/2014/main" id="{41762893-8026-4E63-BE11-AACBA79695ED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7727441" y="6207158"/>
            <a:ext cx="3793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Forbindelsesstreg">
            <a:extLst>
              <a:ext uri="{FF2B5EF4-FFF2-40B4-BE49-F238E27FC236}">
                <a16:creationId xmlns:a16="http://schemas.microsoft.com/office/drawing/2014/main" id="{5C0EADBE-FDD2-402A-A717-398F585C735F}"/>
              </a:ext>
            </a:extLst>
          </p:cNvPr>
          <p:cNvCxnSpPr>
            <a:cxnSpLocks/>
          </p:cNvCxnSpPr>
          <p:nvPr/>
        </p:nvCxnSpPr>
        <p:spPr>
          <a:xfrm>
            <a:off x="7708265" y="5406055"/>
            <a:ext cx="3793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8" name="Forbindelsesstreg">
            <a:extLst>
              <a:ext uri="{FF2B5EF4-FFF2-40B4-BE49-F238E27FC236}">
                <a16:creationId xmlns:a16="http://schemas.microsoft.com/office/drawing/2014/main" id="{3161014E-91BD-4FB7-B8EB-F39D0E7FC0BF}"/>
              </a:ext>
            </a:extLst>
          </p:cNvPr>
          <p:cNvCxnSpPr>
            <a:cxnSpLocks/>
          </p:cNvCxnSpPr>
          <p:nvPr/>
        </p:nvCxnSpPr>
        <p:spPr>
          <a:xfrm>
            <a:off x="5292080" y="4664579"/>
            <a:ext cx="236847" cy="4605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Forbindelsesstreg">
            <a:extLst>
              <a:ext uri="{FF2B5EF4-FFF2-40B4-BE49-F238E27FC236}">
                <a16:creationId xmlns:a16="http://schemas.microsoft.com/office/drawing/2014/main" id="{C99BBC16-5C87-4C7A-A4E5-458ADE9040FF}"/>
              </a:ext>
            </a:extLst>
          </p:cNvPr>
          <p:cNvCxnSpPr>
            <a:cxnSpLocks/>
          </p:cNvCxnSpPr>
          <p:nvPr/>
        </p:nvCxnSpPr>
        <p:spPr>
          <a:xfrm flipH="1">
            <a:off x="5937410" y="4645884"/>
            <a:ext cx="168649" cy="4557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873521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Select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Tabel">
            <a:extLst>
              <a:ext uri="{FF2B5EF4-FFF2-40B4-BE49-F238E27FC236}">
                <a16:creationId xmlns:a16="http://schemas.microsoft.com/office/drawing/2014/main" id="{369D5EFA-3548-46D5-B0AD-0AD581BA44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2648657"/>
              </p:ext>
            </p:extLst>
          </p:nvPr>
        </p:nvGraphicFramePr>
        <p:xfrm>
          <a:off x="6857919" y="34330"/>
          <a:ext cx="2251156" cy="1158240"/>
        </p:xfrm>
        <a:graphic>
          <a:graphicData uri="http://schemas.openxmlformats.org/drawingml/2006/table">
            <a:tbl>
              <a:tblPr bandRow="1"/>
              <a:tblGrid>
                <a:gridCol w="304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7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002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5C5C5C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sym typeface="Verdana"/>
                        </a:rPr>
                        <a:t>*</a:t>
                      </a:r>
                    </a:p>
                  </a:txBody>
                  <a:tcPr marL="101600" marR="101600" marT="101600" marB="101600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5C5C5C"/>
                          </a:solidFill>
                          <a:sym typeface="Verdana"/>
                        </a:rPr>
                        <a:t>ALL</a:t>
                      </a:r>
                    </a:p>
                  </a:txBody>
                  <a:tcPr marL="101600" marR="101600" marT="101600" marB="101600" horzOverflow="overflow"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92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5C5C5C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sym typeface="Verdana"/>
                        </a:rPr>
                        <a:t>_</a:t>
                      </a:r>
                    </a:p>
                  </a:txBody>
                  <a:tcPr marL="101600" marR="101600" marT="101600" marB="101600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>
                          <a:solidFill>
                            <a:srgbClr val="5C5C5C"/>
                          </a:solidFill>
                          <a:sym typeface="Verdana"/>
                        </a:rPr>
                        <a:t>Any character</a:t>
                      </a:r>
                    </a:p>
                  </a:txBody>
                  <a:tcPr marL="101600" marR="101600" marT="101600" marB="101600" horzOverflow="overflow"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002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5C5C5C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sym typeface="Verdana"/>
                        </a:rPr>
                        <a:t>%</a:t>
                      </a:r>
                    </a:p>
                  </a:txBody>
                  <a:tcPr marL="101600" marR="101600" marT="101600" marB="101600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>
                          <a:solidFill>
                            <a:srgbClr val="5C5C5C"/>
                          </a:solidFill>
                          <a:sym typeface="Verdana"/>
                        </a:rPr>
                        <a:t>Any set of characters</a:t>
                      </a:r>
                    </a:p>
                  </a:txBody>
                  <a:tcPr marL="101600" marR="101600" marT="101600" marB="101600" horzOverflow="overflow"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el">
            <a:extLst>
              <a:ext uri="{FF2B5EF4-FFF2-40B4-BE49-F238E27FC236}">
                <a16:creationId xmlns:a16="http://schemas.microsoft.com/office/drawing/2014/main" id="{BF3A51F6-9CB2-4CF8-B8EB-762B1614F3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2846565"/>
              </p:ext>
            </p:extLst>
          </p:nvPr>
        </p:nvGraphicFramePr>
        <p:xfrm>
          <a:off x="34925" y="1491547"/>
          <a:ext cx="9074152" cy="1295152"/>
        </p:xfrm>
        <a:graphic>
          <a:graphicData uri="http://schemas.openxmlformats.org/drawingml/2006/table">
            <a:tbl>
              <a:tblPr/>
              <a:tblGrid>
                <a:gridCol w="346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2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95152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
2
3
4
5
6</a:t>
                      </a:r>
                    </a:p>
                  </a:txBody>
                  <a:tcPr marL="50800" marR="50800" marT="50800" marB="50800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sz="1200" b="1" dirty="0">
                          <a:solidFill>
                            <a:srgbClr val="0433FF"/>
                          </a:solidFill>
                        </a:rPr>
                        <a:t>SELECT </a:t>
                      </a:r>
                      <a:r>
                        <a:rPr sz="1200" dirty="0">
                          <a:solidFill>
                            <a:srgbClr val="0433FF"/>
                          </a:solidFill>
                        </a:rPr>
                        <a:t>name, age</a:t>
                      </a:r>
                      <a:r>
                        <a:rPr sz="1200" b="1" dirty="0">
                          <a:solidFill>
                            <a:srgbClr val="0433FF"/>
                          </a:solidFill>
                        </a:rPr>
                        <a:t> FROM </a:t>
                      </a:r>
                      <a:r>
                        <a:rPr lang="en-US" sz="1200" dirty="0">
                          <a:solidFill>
                            <a:srgbClr val="0433FF"/>
                          </a:solidFill>
                        </a:rPr>
                        <a:t>person</a:t>
                      </a:r>
                      <a:endParaRPr sz="1200" dirty="0">
                        <a:solidFill>
                          <a:srgbClr val="0433FF"/>
                        </a:solidFill>
                      </a:endParaRPr>
                    </a:p>
                    <a:p>
                      <a:pPr algn="l" defTabSz="457200">
                        <a:defRPr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sz="1200" dirty="0">
                          <a:solidFill>
                            <a:srgbClr val="0433FF"/>
                          </a:solidFill>
                        </a:rPr>
                        <a:t>    </a:t>
                      </a:r>
                      <a:r>
                        <a:rPr sz="1200" b="1" dirty="0">
                          <a:solidFill>
                            <a:srgbClr val="0433FF"/>
                          </a:solidFill>
                        </a:rPr>
                        <a:t>WHERE </a:t>
                      </a:r>
                      <a:r>
                        <a:rPr sz="1200" dirty="0">
                          <a:solidFill>
                            <a:srgbClr val="0433FF"/>
                          </a:solidFill>
                        </a:rPr>
                        <a:t>name </a:t>
                      </a:r>
                      <a:r>
                        <a:rPr sz="1200" b="1" dirty="0">
                          <a:solidFill>
                            <a:srgbClr val="0433FF"/>
                          </a:solidFill>
                        </a:rPr>
                        <a:t>LIKE</a:t>
                      </a:r>
                      <a:r>
                        <a:rPr sz="1200" dirty="0">
                          <a:solidFill>
                            <a:srgbClr val="0433FF"/>
                          </a:solidFill>
                        </a:rPr>
                        <a:t> ‘</a:t>
                      </a:r>
                      <a:r>
                        <a:rPr sz="1200" dirty="0" err="1">
                          <a:solidFill>
                            <a:srgbClr val="0433FF"/>
                          </a:solidFill>
                        </a:rPr>
                        <a:t>A_d</a:t>
                      </a:r>
                      <a:r>
                        <a:rPr sz="1200" dirty="0">
                          <a:solidFill>
                            <a:srgbClr val="0433FF"/>
                          </a:solidFill>
                        </a:rPr>
                        <a:t>%’;</a:t>
                      </a:r>
                    </a:p>
                    <a:p>
                      <a:pPr algn="l" defTabSz="457200">
                        <a:defRPr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endParaRPr sz="1200" dirty="0">
                        <a:solidFill>
                          <a:srgbClr val="0433FF"/>
                        </a:solidFill>
                      </a:endParaRPr>
                    </a:p>
                    <a:p>
                      <a:pPr algn="l" defTabSz="457200">
                        <a:defRPr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sz="1200" b="1" dirty="0">
                          <a:solidFill>
                            <a:srgbClr val="0433FF"/>
                          </a:solidFill>
                        </a:rPr>
                        <a:t>SELECT</a:t>
                      </a:r>
                      <a:r>
                        <a:rPr sz="1200" dirty="0">
                          <a:solidFill>
                            <a:srgbClr val="0433FF"/>
                          </a:solidFill>
                        </a:rPr>
                        <a:t> * </a:t>
                      </a:r>
                      <a:r>
                        <a:rPr sz="1200" b="1" dirty="0">
                          <a:solidFill>
                            <a:srgbClr val="0433FF"/>
                          </a:solidFill>
                        </a:rPr>
                        <a:t>FROM</a:t>
                      </a:r>
                      <a:r>
                        <a:rPr sz="1200" dirty="0">
                          <a:solidFill>
                            <a:srgbClr val="0433FF"/>
                          </a:solidFill>
                        </a:rPr>
                        <a:t> costumer</a:t>
                      </a:r>
                    </a:p>
                    <a:p>
                      <a:pPr algn="l" defTabSz="457200">
                        <a:defRPr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sz="1200" dirty="0">
                          <a:solidFill>
                            <a:srgbClr val="0433FF"/>
                          </a:solidFill>
                        </a:rPr>
                        <a:t>    </a:t>
                      </a:r>
                      <a:r>
                        <a:rPr sz="1200" b="1" dirty="0">
                          <a:solidFill>
                            <a:srgbClr val="0433FF"/>
                          </a:solidFill>
                        </a:rPr>
                        <a:t>WHERE</a:t>
                      </a:r>
                      <a:r>
                        <a:rPr sz="1200" dirty="0">
                          <a:solidFill>
                            <a:srgbClr val="0433FF"/>
                          </a:solidFill>
                        </a:rPr>
                        <a:t> age &gt; 40;</a:t>
                      </a:r>
                    </a:p>
                    <a:p>
                      <a:pPr algn="l" defTabSz="457200">
                        <a:defRPr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endParaRPr sz="1200" dirty="0">
                        <a:solidFill>
                          <a:srgbClr val="0433FF"/>
                        </a:solidFill>
                      </a:endParaRPr>
                    </a:p>
                  </a:txBody>
                  <a:tcPr marL="50800" marR="50800" marT="50800" marB="50800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>
                          <a:solidFill>
                            <a:srgbClr val="4090B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 the name and age of all costumers </a:t>
                      </a:r>
                      <a:r>
                        <a:rPr sz="1200" dirty="0" err="1">
                          <a:solidFill>
                            <a:srgbClr val="4090B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whos</a:t>
                      </a:r>
                      <a:r>
                        <a:rPr sz="1200" dirty="0">
                          <a:solidFill>
                            <a:srgbClr val="4090B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name starts with a and has ‘a’ third letter of ‘d’.
Get all values from costumers older than 40.
</a:t>
                      </a:r>
                    </a:p>
                  </a:txBody>
                  <a:tcPr marL="50800" marR="50800" marT="50800" marB="50800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SELECT">
            <a:extLst>
              <a:ext uri="{FF2B5EF4-FFF2-40B4-BE49-F238E27FC236}">
                <a16:creationId xmlns:a16="http://schemas.microsoft.com/office/drawing/2014/main" id="{4A3B17EB-BBF1-47E5-A637-B32BEFC4B7FA}"/>
              </a:ext>
            </a:extLst>
          </p:cNvPr>
          <p:cNvSpPr/>
          <p:nvPr/>
        </p:nvSpPr>
        <p:spPr>
          <a:xfrm>
            <a:off x="51273" y="3090796"/>
            <a:ext cx="1050768" cy="261657"/>
          </a:xfrm>
          <a:prstGeom prst="rect">
            <a:avLst/>
          </a:prstGeom>
          <a:ln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200" dirty="0"/>
              <a:t>SELECT</a:t>
            </a:r>
          </a:p>
        </p:txBody>
      </p:sp>
      <p:sp>
        <p:nvSpPr>
          <p:cNvPr id="14" name="FROM">
            <a:extLst>
              <a:ext uri="{FF2B5EF4-FFF2-40B4-BE49-F238E27FC236}">
                <a16:creationId xmlns:a16="http://schemas.microsoft.com/office/drawing/2014/main" id="{91607C39-8AD2-4735-86B4-2E31D8F9B483}"/>
              </a:ext>
            </a:extLst>
          </p:cNvPr>
          <p:cNvSpPr/>
          <p:nvPr/>
        </p:nvSpPr>
        <p:spPr>
          <a:xfrm>
            <a:off x="2511182" y="3090261"/>
            <a:ext cx="967181" cy="261657"/>
          </a:xfrm>
          <a:prstGeom prst="rect">
            <a:avLst/>
          </a:prstGeom>
          <a:ln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200"/>
              <a:t>FROM</a:t>
            </a:r>
          </a:p>
        </p:txBody>
      </p:sp>
      <p:sp>
        <p:nvSpPr>
          <p:cNvPr id="15" name="table">
            <a:extLst>
              <a:ext uri="{FF2B5EF4-FFF2-40B4-BE49-F238E27FC236}">
                <a16:creationId xmlns:a16="http://schemas.microsoft.com/office/drawing/2014/main" id="{2A3898D5-A516-401E-A7D4-D5AF3D063599}"/>
              </a:ext>
            </a:extLst>
          </p:cNvPr>
          <p:cNvSpPr/>
          <p:nvPr/>
        </p:nvSpPr>
        <p:spPr>
          <a:xfrm>
            <a:off x="3711948" y="3088840"/>
            <a:ext cx="871165" cy="261657"/>
          </a:xfrm>
          <a:prstGeom prst="rect">
            <a:avLst/>
          </a:prstGeom>
          <a:ln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200"/>
              <a:t>table</a:t>
            </a:r>
          </a:p>
        </p:txBody>
      </p:sp>
      <p:sp>
        <p:nvSpPr>
          <p:cNvPr id="16" name=";">
            <a:extLst>
              <a:ext uri="{FF2B5EF4-FFF2-40B4-BE49-F238E27FC236}">
                <a16:creationId xmlns:a16="http://schemas.microsoft.com/office/drawing/2014/main" id="{A7CBF944-3E71-417B-B619-60C6CB70DD60}"/>
              </a:ext>
            </a:extLst>
          </p:cNvPr>
          <p:cNvSpPr/>
          <p:nvPr/>
        </p:nvSpPr>
        <p:spPr>
          <a:xfrm>
            <a:off x="8504901" y="3094478"/>
            <a:ext cx="387579" cy="261657"/>
          </a:xfrm>
          <a:prstGeom prst="rect">
            <a:avLst/>
          </a:prstGeom>
          <a:ln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200" dirty="0"/>
              <a:t>;</a:t>
            </a:r>
          </a:p>
        </p:txBody>
      </p:sp>
      <p:sp>
        <p:nvSpPr>
          <p:cNvPr id="17" name="ORDER BY">
            <a:extLst>
              <a:ext uri="{FF2B5EF4-FFF2-40B4-BE49-F238E27FC236}">
                <a16:creationId xmlns:a16="http://schemas.microsoft.com/office/drawing/2014/main" id="{2B0CFF32-C811-45E5-9489-C9F76D57DC02}"/>
              </a:ext>
            </a:extLst>
          </p:cNvPr>
          <p:cNvSpPr/>
          <p:nvPr/>
        </p:nvSpPr>
        <p:spPr>
          <a:xfrm>
            <a:off x="1121776" y="5032254"/>
            <a:ext cx="967182" cy="261656"/>
          </a:xfrm>
          <a:prstGeom prst="rect">
            <a:avLst/>
          </a:prstGeom>
          <a:ln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200" dirty="0"/>
              <a:t>ORDER BY</a:t>
            </a:r>
          </a:p>
        </p:txBody>
      </p:sp>
      <p:sp>
        <p:nvSpPr>
          <p:cNvPr id="18" name="column">
            <a:extLst>
              <a:ext uri="{FF2B5EF4-FFF2-40B4-BE49-F238E27FC236}">
                <a16:creationId xmlns:a16="http://schemas.microsoft.com/office/drawing/2014/main" id="{60DAD132-DFBD-4608-9CC1-0F9119C5CFEA}"/>
              </a:ext>
            </a:extLst>
          </p:cNvPr>
          <p:cNvSpPr/>
          <p:nvPr/>
        </p:nvSpPr>
        <p:spPr>
          <a:xfrm>
            <a:off x="2328221" y="5034182"/>
            <a:ext cx="871164" cy="261656"/>
          </a:xfrm>
          <a:prstGeom prst="rect">
            <a:avLst/>
          </a:prstGeom>
          <a:ln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20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200"/>
              <a:t>column</a:t>
            </a:r>
          </a:p>
        </p:txBody>
      </p:sp>
      <p:sp>
        <p:nvSpPr>
          <p:cNvPr id="19" name="column">
            <a:extLst>
              <a:ext uri="{FF2B5EF4-FFF2-40B4-BE49-F238E27FC236}">
                <a16:creationId xmlns:a16="http://schemas.microsoft.com/office/drawing/2014/main" id="{A573C8BF-3FF4-4F64-BDFC-F48BEEF994CE}"/>
              </a:ext>
            </a:extLst>
          </p:cNvPr>
          <p:cNvSpPr/>
          <p:nvPr/>
        </p:nvSpPr>
        <p:spPr>
          <a:xfrm>
            <a:off x="3711948" y="3990628"/>
            <a:ext cx="860052" cy="261656"/>
          </a:xfrm>
          <a:prstGeom prst="rect">
            <a:avLst/>
          </a:prstGeom>
          <a:ln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20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200"/>
              <a:t>column</a:t>
            </a:r>
          </a:p>
        </p:txBody>
      </p:sp>
      <p:sp>
        <p:nvSpPr>
          <p:cNvPr id="20" name="WHERE">
            <a:extLst>
              <a:ext uri="{FF2B5EF4-FFF2-40B4-BE49-F238E27FC236}">
                <a16:creationId xmlns:a16="http://schemas.microsoft.com/office/drawing/2014/main" id="{E2EA3FD7-4A77-4FF0-81BA-4DF016FF6ABF}"/>
              </a:ext>
            </a:extLst>
          </p:cNvPr>
          <p:cNvSpPr/>
          <p:nvPr/>
        </p:nvSpPr>
        <p:spPr>
          <a:xfrm>
            <a:off x="2511182" y="3992048"/>
            <a:ext cx="967181" cy="261656"/>
          </a:xfrm>
          <a:prstGeom prst="rect">
            <a:avLst/>
          </a:prstGeom>
          <a:ln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200"/>
              <a:t>WHERE</a:t>
            </a:r>
          </a:p>
        </p:txBody>
      </p:sp>
      <p:sp>
        <p:nvSpPr>
          <p:cNvPr id="21" name="LIMIT">
            <a:extLst>
              <a:ext uri="{FF2B5EF4-FFF2-40B4-BE49-F238E27FC236}">
                <a16:creationId xmlns:a16="http://schemas.microsoft.com/office/drawing/2014/main" id="{6FBA102F-F4CB-4074-B63A-C3A2B0CDB1A8}"/>
              </a:ext>
            </a:extLst>
          </p:cNvPr>
          <p:cNvSpPr/>
          <p:nvPr/>
        </p:nvSpPr>
        <p:spPr>
          <a:xfrm>
            <a:off x="611560" y="6191680"/>
            <a:ext cx="967181" cy="261656"/>
          </a:xfrm>
          <a:prstGeom prst="rect">
            <a:avLst/>
          </a:prstGeom>
          <a:ln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200"/>
              <a:t>LIMIT</a:t>
            </a:r>
          </a:p>
        </p:txBody>
      </p:sp>
      <p:sp>
        <p:nvSpPr>
          <p:cNvPr id="22" name="number of results">
            <a:extLst>
              <a:ext uri="{FF2B5EF4-FFF2-40B4-BE49-F238E27FC236}">
                <a16:creationId xmlns:a16="http://schemas.microsoft.com/office/drawing/2014/main" id="{419F1680-FA1A-462A-84F6-65D89AB08A1A}"/>
              </a:ext>
            </a:extLst>
          </p:cNvPr>
          <p:cNvSpPr/>
          <p:nvPr/>
        </p:nvSpPr>
        <p:spPr>
          <a:xfrm>
            <a:off x="1818006" y="6191680"/>
            <a:ext cx="1292099" cy="261656"/>
          </a:xfrm>
          <a:prstGeom prst="rect">
            <a:avLst/>
          </a:prstGeom>
          <a:ln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20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200" dirty="0"/>
              <a:t>number of results</a:t>
            </a:r>
          </a:p>
        </p:txBody>
      </p:sp>
      <p:sp>
        <p:nvSpPr>
          <p:cNvPr id="23" name="OFFSET">
            <a:extLst>
              <a:ext uri="{FF2B5EF4-FFF2-40B4-BE49-F238E27FC236}">
                <a16:creationId xmlns:a16="http://schemas.microsoft.com/office/drawing/2014/main" id="{4DA40E8B-B6C0-4028-8DC9-00F023ED1EEF}"/>
              </a:ext>
            </a:extLst>
          </p:cNvPr>
          <p:cNvSpPr/>
          <p:nvPr/>
        </p:nvSpPr>
        <p:spPr>
          <a:xfrm>
            <a:off x="3347864" y="6191679"/>
            <a:ext cx="964145" cy="261657"/>
          </a:xfrm>
          <a:prstGeom prst="rect">
            <a:avLst/>
          </a:prstGeom>
          <a:ln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200"/>
              <a:t>OFFSET</a:t>
            </a:r>
          </a:p>
        </p:txBody>
      </p:sp>
      <p:sp>
        <p:nvSpPr>
          <p:cNvPr id="24" name="first result">
            <a:extLst>
              <a:ext uri="{FF2B5EF4-FFF2-40B4-BE49-F238E27FC236}">
                <a16:creationId xmlns:a16="http://schemas.microsoft.com/office/drawing/2014/main" id="{921A04E4-77AE-4704-905D-08517D759A87}"/>
              </a:ext>
            </a:extLst>
          </p:cNvPr>
          <p:cNvSpPr/>
          <p:nvPr/>
        </p:nvSpPr>
        <p:spPr>
          <a:xfrm>
            <a:off x="4558483" y="6191678"/>
            <a:ext cx="863956" cy="261657"/>
          </a:xfrm>
          <a:prstGeom prst="rect">
            <a:avLst/>
          </a:prstGeom>
          <a:ln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20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200"/>
              <a:t>first result</a:t>
            </a:r>
          </a:p>
        </p:txBody>
      </p:sp>
      <p:graphicFrame>
        <p:nvGraphicFramePr>
          <p:cNvPr id="34" name="Tabel">
            <a:extLst>
              <a:ext uri="{FF2B5EF4-FFF2-40B4-BE49-F238E27FC236}">
                <a16:creationId xmlns:a16="http://schemas.microsoft.com/office/drawing/2014/main" id="{AF471257-7428-4911-90F3-02593EE431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6459132"/>
              </p:ext>
            </p:extLst>
          </p:nvPr>
        </p:nvGraphicFramePr>
        <p:xfrm>
          <a:off x="5136939" y="4007909"/>
          <a:ext cx="1562263" cy="1422400"/>
        </p:xfrm>
        <a:graphic>
          <a:graphicData uri="http://schemas.openxmlformats.org/drawingml/2006/table">
            <a:tbl>
              <a:tblPr bandRow="1"/>
              <a:tblGrid>
                <a:gridCol w="833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297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>
                          <a:solidFill>
                            <a:srgbClr val="5C5C5C"/>
                          </a:solidFill>
                          <a:sym typeface="Verdana"/>
                        </a:rPr>
                        <a:t>&gt;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>
                          <a:solidFill>
                            <a:srgbClr val="5C5C5C"/>
                          </a:solidFill>
                          <a:sym typeface="Verdana"/>
                        </a:rPr>
                        <a:t>value</a:t>
                      </a:r>
                    </a:p>
                  </a:txBody>
                  <a:tcPr marL="50800" marR="50800" marT="50800" marB="50800" anchor="ctr" horzOverflow="overflow"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297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>
                          <a:solidFill>
                            <a:srgbClr val="5C5C5C"/>
                          </a:solidFill>
                          <a:sym typeface="Verdana"/>
                        </a:rPr>
                        <a:t>=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5C5C5C"/>
                          </a:solidFill>
                          <a:sym typeface="Verdana"/>
                        </a:rPr>
                        <a:t>value</a:t>
                      </a:r>
                    </a:p>
                  </a:txBody>
                  <a:tcPr marL="50800" marR="50800" marT="50800" marB="50800" anchor="ctr" horzOverflow="overflow"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297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>
                          <a:solidFill>
                            <a:srgbClr val="5C5C5C"/>
                          </a:solidFill>
                          <a:sym typeface="Verdana"/>
                        </a:rPr>
                        <a:t>!=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>
                          <a:solidFill>
                            <a:srgbClr val="5C5C5C"/>
                          </a:solidFill>
                          <a:sym typeface="Verdana"/>
                        </a:rPr>
                        <a:t>value</a:t>
                      </a:r>
                    </a:p>
                  </a:txBody>
                  <a:tcPr marL="50800" marR="50800" marT="50800" marB="50800" anchor="ctr" horzOverflow="overflow"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297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5C5C5C"/>
                          </a:solidFill>
                          <a:sym typeface="Verdana"/>
                        </a:rPr>
                        <a:t>LIKE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>
                          <a:solidFill>
                            <a:srgbClr val="5C5C5C"/>
                          </a:solidFill>
                          <a:sym typeface="Verdana"/>
                        </a:rPr>
                        <a:t>v_l</a:t>
                      </a:r>
                      <a:r>
                        <a:rPr sz="1200" dirty="0">
                          <a:solidFill>
                            <a:srgbClr val="5C5C5C"/>
                          </a:solidFill>
                          <a:sym typeface="Verdana"/>
                        </a:rPr>
                        <a:t>%</a:t>
                      </a:r>
                    </a:p>
                  </a:txBody>
                  <a:tcPr marL="50800" marR="50800" marT="50800" marB="50800" anchor="ctr" horzOverflow="overflow"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297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>
                          <a:solidFill>
                            <a:srgbClr val="5C5C5C"/>
                          </a:solidFill>
                          <a:sym typeface="Verdana"/>
                        </a:rPr>
                        <a:t>IS NULL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200">
                          <a:sym typeface="Verdana"/>
                        </a:defRPr>
                      </a:pPr>
                      <a:endParaRPr sz="1200" dirty="0"/>
                    </a:p>
                  </a:txBody>
                  <a:tcPr marL="50800" marR="50800" marT="50800" marB="50800" anchor="ctr" horzOverflow="overflow"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5" name="Tabel">
            <a:extLst>
              <a:ext uri="{FF2B5EF4-FFF2-40B4-BE49-F238E27FC236}">
                <a16:creationId xmlns:a16="http://schemas.microsoft.com/office/drawing/2014/main" id="{223D5EB2-F389-4C74-835F-62F882D990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8653611"/>
              </p:ext>
            </p:extLst>
          </p:nvPr>
        </p:nvGraphicFramePr>
        <p:xfrm>
          <a:off x="7020272" y="4007909"/>
          <a:ext cx="555158" cy="853440"/>
        </p:xfrm>
        <a:graphic>
          <a:graphicData uri="http://schemas.openxmlformats.org/drawingml/2006/table">
            <a:tbl>
              <a:tblPr bandRow="1"/>
              <a:tblGrid>
                <a:gridCol w="555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903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>
                          <a:solidFill>
                            <a:srgbClr val="5C5C5C"/>
                          </a:solidFill>
                          <a:sym typeface="Verdana"/>
                        </a:rPr>
                        <a:t>AND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03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>
                          <a:solidFill>
                            <a:srgbClr val="5C5C5C"/>
                          </a:solidFill>
                          <a:sym typeface="Verdana"/>
                        </a:rPr>
                        <a:t>OR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03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>
                          <a:solidFill>
                            <a:srgbClr val="5C5C5C"/>
                          </a:solidFill>
                          <a:sym typeface="Verdana"/>
                        </a:rPr>
                        <a:t>NOT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6" name="Tabel">
            <a:extLst>
              <a:ext uri="{FF2B5EF4-FFF2-40B4-BE49-F238E27FC236}">
                <a16:creationId xmlns:a16="http://schemas.microsoft.com/office/drawing/2014/main" id="{958746FB-DB0C-4579-8743-8149F95045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0984145"/>
              </p:ext>
            </p:extLst>
          </p:nvPr>
        </p:nvGraphicFramePr>
        <p:xfrm>
          <a:off x="1322677" y="3119560"/>
          <a:ext cx="840096" cy="568960"/>
        </p:xfrm>
        <a:graphic>
          <a:graphicData uri="http://schemas.openxmlformats.org/drawingml/2006/table">
            <a:tbl>
              <a:tblPr bandRow="1"/>
              <a:tblGrid>
                <a:gridCol w="840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6986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5C5C5C"/>
                          </a:solidFill>
                          <a:sym typeface="Verdana"/>
                        </a:rPr>
                        <a:t>*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986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>
                          <a:solidFill>
                            <a:srgbClr val="5C5C5C"/>
                          </a:solidFill>
                          <a:sym typeface="Verdana"/>
                        </a:rPr>
                        <a:t>column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,">
            <a:extLst>
              <a:ext uri="{FF2B5EF4-FFF2-40B4-BE49-F238E27FC236}">
                <a16:creationId xmlns:a16="http://schemas.microsoft.com/office/drawing/2014/main" id="{5A1E2EE4-AC19-47E6-BA86-557036A802CA}"/>
              </a:ext>
            </a:extLst>
          </p:cNvPr>
          <p:cNvSpPr/>
          <p:nvPr/>
        </p:nvSpPr>
        <p:spPr>
          <a:xfrm>
            <a:off x="872053" y="3743408"/>
            <a:ext cx="387579" cy="261656"/>
          </a:xfrm>
          <a:prstGeom prst="rect">
            <a:avLst/>
          </a:prstGeom>
          <a:ln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200" dirty="0"/>
              <a:t>,</a:t>
            </a:r>
          </a:p>
        </p:txBody>
      </p:sp>
      <p:cxnSp>
        <p:nvCxnSpPr>
          <p:cNvPr id="41" name="Forbindelsesstreg">
            <a:extLst>
              <a:ext uri="{FF2B5EF4-FFF2-40B4-BE49-F238E27FC236}">
                <a16:creationId xmlns:a16="http://schemas.microsoft.com/office/drawing/2014/main" id="{E2282BF3-34C9-4EAC-B4F1-C96FEE140FDC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1102041" y="3221090"/>
            <a:ext cx="220635" cy="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42" name="Tabel">
            <a:extLst>
              <a:ext uri="{FF2B5EF4-FFF2-40B4-BE49-F238E27FC236}">
                <a16:creationId xmlns:a16="http://schemas.microsoft.com/office/drawing/2014/main" id="{462C0338-B9DC-4C1C-B8A1-BD4FB387F3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9758983"/>
              </p:ext>
            </p:extLst>
          </p:nvPr>
        </p:nvGraphicFramePr>
        <p:xfrm>
          <a:off x="3457526" y="5055508"/>
          <a:ext cx="538410" cy="605740"/>
        </p:xfrm>
        <a:graphic>
          <a:graphicData uri="http://schemas.openxmlformats.org/drawingml/2006/table">
            <a:tbl>
              <a:tblPr bandRow="1"/>
              <a:tblGrid>
                <a:gridCol w="538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287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>
                          <a:solidFill>
                            <a:srgbClr val="5C5C5C"/>
                          </a:solidFill>
                          <a:sym typeface="Verdana"/>
                        </a:rPr>
                        <a:t>ASC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87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>
                          <a:solidFill>
                            <a:srgbClr val="5C5C5C"/>
                          </a:solidFill>
                          <a:sym typeface="Verdana"/>
                        </a:rPr>
                        <a:t>DESC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1" name="Forbindelsesstreg">
            <a:extLst>
              <a:ext uri="{FF2B5EF4-FFF2-40B4-BE49-F238E27FC236}">
                <a16:creationId xmlns:a16="http://schemas.microsoft.com/office/drawing/2014/main" id="{FD1952BB-22D3-49B7-B6EE-CD069A68930B}"/>
              </a:ext>
            </a:extLst>
          </p:cNvPr>
          <p:cNvCxnSpPr>
            <a:cxnSpLocks/>
            <a:stCxn id="37" idx="0"/>
            <a:endCxn id="36" idx="1"/>
          </p:cNvCxnSpPr>
          <p:nvPr/>
        </p:nvCxnSpPr>
        <p:spPr>
          <a:xfrm flipV="1">
            <a:off x="1065843" y="3404040"/>
            <a:ext cx="256834" cy="339368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miter lim="400000"/>
            <a:tailEnd type="triangle"/>
          </a:ln>
        </p:spPr>
      </p:cxnSp>
      <p:cxnSp>
        <p:nvCxnSpPr>
          <p:cNvPr id="54" name="Forbindelsesstreg">
            <a:extLst>
              <a:ext uri="{FF2B5EF4-FFF2-40B4-BE49-F238E27FC236}">
                <a16:creationId xmlns:a16="http://schemas.microsoft.com/office/drawing/2014/main" id="{4B5C99B6-2D9C-42B8-BD3D-F26FED3F2F5F}"/>
              </a:ext>
            </a:extLst>
          </p:cNvPr>
          <p:cNvCxnSpPr>
            <a:cxnSpLocks/>
            <a:stCxn id="36" idx="2"/>
            <a:endCxn id="37" idx="3"/>
          </p:cNvCxnSpPr>
          <p:nvPr/>
        </p:nvCxnSpPr>
        <p:spPr>
          <a:xfrm flipH="1">
            <a:off x="1259632" y="3688520"/>
            <a:ext cx="483093" cy="185716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miter lim="400000"/>
            <a:tailEnd type="triangle"/>
          </a:ln>
        </p:spPr>
      </p:cxnSp>
      <p:cxnSp>
        <p:nvCxnSpPr>
          <p:cNvPr id="63" name="Forbindelsesstreg">
            <a:extLst>
              <a:ext uri="{FF2B5EF4-FFF2-40B4-BE49-F238E27FC236}">
                <a16:creationId xmlns:a16="http://schemas.microsoft.com/office/drawing/2014/main" id="{B72A3610-B693-4663-B280-30D0276F6FD2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194010" y="3219668"/>
            <a:ext cx="317172" cy="14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Forbindelsesstreg">
            <a:extLst>
              <a:ext uri="{FF2B5EF4-FFF2-40B4-BE49-F238E27FC236}">
                <a16:creationId xmlns:a16="http://schemas.microsoft.com/office/drawing/2014/main" id="{9D06AC24-5DDF-410C-83CA-323634AA600D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3478363" y="3219669"/>
            <a:ext cx="233585" cy="14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Forbindelsesstreg">
            <a:extLst>
              <a:ext uri="{FF2B5EF4-FFF2-40B4-BE49-F238E27FC236}">
                <a16:creationId xmlns:a16="http://schemas.microsoft.com/office/drawing/2014/main" id="{499012EC-0016-4934-B800-8DC08C7FCB34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2994773" y="3350305"/>
            <a:ext cx="813912" cy="641743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miter lim="400000"/>
            <a:tailEnd type="triangle"/>
          </a:ln>
        </p:spPr>
      </p:cxnSp>
      <p:cxnSp>
        <p:nvCxnSpPr>
          <p:cNvPr id="74" name="Forbindelsesstreg">
            <a:extLst>
              <a:ext uri="{FF2B5EF4-FFF2-40B4-BE49-F238E27FC236}">
                <a16:creationId xmlns:a16="http://schemas.microsoft.com/office/drawing/2014/main" id="{EF720842-6D74-4019-841D-881275E8A17D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583113" y="3219669"/>
            <a:ext cx="3921788" cy="5638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miter lim="400000"/>
            <a:tailEnd type="triangle"/>
          </a:ln>
        </p:spPr>
      </p:cxnSp>
      <p:cxnSp>
        <p:nvCxnSpPr>
          <p:cNvPr id="87" name="Forbindelsesstreg">
            <a:extLst>
              <a:ext uri="{FF2B5EF4-FFF2-40B4-BE49-F238E27FC236}">
                <a16:creationId xmlns:a16="http://schemas.microsoft.com/office/drawing/2014/main" id="{CD6CE950-CDDA-4B9B-AE75-2B3A4CAE6370}"/>
              </a:ext>
            </a:extLst>
          </p:cNvPr>
          <p:cNvCxnSpPr>
            <a:cxnSpLocks/>
            <a:stCxn id="20" idx="3"/>
            <a:endCxn id="19" idx="1"/>
          </p:cNvCxnSpPr>
          <p:nvPr/>
        </p:nvCxnSpPr>
        <p:spPr>
          <a:xfrm flipV="1">
            <a:off x="3478363" y="4121456"/>
            <a:ext cx="233585" cy="14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Forbindelsesstreg">
            <a:extLst>
              <a:ext uri="{FF2B5EF4-FFF2-40B4-BE49-F238E27FC236}">
                <a16:creationId xmlns:a16="http://schemas.microsoft.com/office/drawing/2014/main" id="{9501B02A-21E7-42B5-A1B7-42CF10E7F4D0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572000" y="4121455"/>
            <a:ext cx="564939" cy="1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miter lim="400000"/>
            <a:tailEnd type="triangle"/>
          </a:ln>
        </p:spPr>
      </p:cxnSp>
      <p:cxnSp>
        <p:nvCxnSpPr>
          <p:cNvPr id="95" name="Forbindelsesstreg">
            <a:extLst>
              <a:ext uri="{FF2B5EF4-FFF2-40B4-BE49-F238E27FC236}">
                <a16:creationId xmlns:a16="http://schemas.microsoft.com/office/drawing/2014/main" id="{B2A63752-9BC1-4D42-91A0-F7B8016A79AC}"/>
              </a:ext>
            </a:extLst>
          </p:cNvPr>
          <p:cNvCxnSpPr>
            <a:cxnSpLocks/>
          </p:cNvCxnSpPr>
          <p:nvPr/>
        </p:nvCxnSpPr>
        <p:spPr>
          <a:xfrm flipV="1">
            <a:off x="6706557" y="4121455"/>
            <a:ext cx="302724" cy="1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miter lim="400000"/>
            <a:tailEnd type="triangle"/>
          </a:ln>
        </p:spPr>
      </p:cxnSp>
      <p:sp>
        <p:nvSpPr>
          <p:cNvPr id="97" name="Arc 96">
            <a:extLst>
              <a:ext uri="{FF2B5EF4-FFF2-40B4-BE49-F238E27FC236}">
                <a16:creationId xmlns:a16="http://schemas.microsoft.com/office/drawing/2014/main" id="{3CF43ADF-4680-4152-8CA0-68A9D297D90F}"/>
              </a:ext>
            </a:extLst>
          </p:cNvPr>
          <p:cNvSpPr/>
          <p:nvPr/>
        </p:nvSpPr>
        <p:spPr>
          <a:xfrm flipH="1">
            <a:off x="4305891" y="3684383"/>
            <a:ext cx="3002538" cy="752729"/>
          </a:xfrm>
          <a:prstGeom prst="arc">
            <a:avLst>
              <a:gd name="adj1" fmla="val 11004365"/>
              <a:gd name="adj2" fmla="val 21404383"/>
            </a:avLst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6033E05C-E047-4741-A591-1FBBFF91FFEB}"/>
              </a:ext>
            </a:extLst>
          </p:cNvPr>
          <p:cNvSpPr/>
          <p:nvPr/>
        </p:nvSpPr>
        <p:spPr>
          <a:xfrm>
            <a:off x="251520" y="3340004"/>
            <a:ext cx="3460427" cy="2846876"/>
          </a:xfrm>
          <a:custGeom>
            <a:avLst/>
            <a:gdLst>
              <a:gd name="connsiteX0" fmla="*/ 1412096 w 1412096"/>
              <a:gd name="connsiteY0" fmla="*/ 0 h 966439"/>
              <a:gd name="connsiteX1" fmla="*/ 59082 w 1412096"/>
              <a:gd name="connsiteY1" fmla="*/ 535259 h 966439"/>
              <a:gd name="connsiteX2" fmla="*/ 319277 w 1412096"/>
              <a:gd name="connsiteY2" fmla="*/ 966439 h 96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2096" h="966439">
                <a:moveTo>
                  <a:pt x="1412096" y="0"/>
                </a:moveTo>
                <a:cubicBezTo>
                  <a:pt x="826657" y="187093"/>
                  <a:pt x="241218" y="374186"/>
                  <a:pt x="59082" y="535259"/>
                </a:cubicBezTo>
                <a:cubicBezTo>
                  <a:pt x="-123054" y="696332"/>
                  <a:pt x="159443" y="899532"/>
                  <a:pt x="319277" y="966439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82F1DFB8-8262-455A-AC6F-561A3F3C47B6}"/>
              </a:ext>
            </a:extLst>
          </p:cNvPr>
          <p:cNvSpPr/>
          <p:nvPr/>
        </p:nvSpPr>
        <p:spPr>
          <a:xfrm>
            <a:off x="1363065" y="3337932"/>
            <a:ext cx="2368876" cy="1687551"/>
          </a:xfrm>
          <a:custGeom>
            <a:avLst/>
            <a:gdLst>
              <a:gd name="connsiteX0" fmla="*/ 2368876 w 2368876"/>
              <a:gd name="connsiteY0" fmla="*/ 0 h 1687551"/>
              <a:gd name="connsiteX1" fmla="*/ 205540 w 2368876"/>
              <a:gd name="connsiteY1" fmla="*/ 1025912 h 1687551"/>
              <a:gd name="connsiteX2" fmla="*/ 101462 w 2368876"/>
              <a:gd name="connsiteY2" fmla="*/ 1687551 h 1687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8876" h="1687551">
                <a:moveTo>
                  <a:pt x="2368876" y="0"/>
                </a:moveTo>
                <a:cubicBezTo>
                  <a:pt x="1476159" y="372326"/>
                  <a:pt x="583442" y="744653"/>
                  <a:pt x="205540" y="1025912"/>
                </a:cubicBezTo>
                <a:cubicBezTo>
                  <a:pt x="-172362" y="1307171"/>
                  <a:pt x="82877" y="1583473"/>
                  <a:pt x="101462" y="1687551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25" name="Forbindelsesstreg">
            <a:extLst>
              <a:ext uri="{FF2B5EF4-FFF2-40B4-BE49-F238E27FC236}">
                <a16:creationId xmlns:a16="http://schemas.microsoft.com/office/drawing/2014/main" id="{21730EA9-128F-4913-ACF7-005A182E272F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2088958" y="5163082"/>
            <a:ext cx="239263" cy="19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6" name="Forbindelsesstreg">
            <a:extLst>
              <a:ext uri="{FF2B5EF4-FFF2-40B4-BE49-F238E27FC236}">
                <a16:creationId xmlns:a16="http://schemas.microsoft.com/office/drawing/2014/main" id="{1BB9A74F-403F-4A3C-8831-05337B5B6716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1578741" y="6322508"/>
            <a:ext cx="2392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7" name="Forbindelsesstreg">
            <a:extLst>
              <a:ext uri="{FF2B5EF4-FFF2-40B4-BE49-F238E27FC236}">
                <a16:creationId xmlns:a16="http://schemas.microsoft.com/office/drawing/2014/main" id="{FF097BC5-074A-4118-A179-6ED8841EF741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3110105" y="6322508"/>
            <a:ext cx="2377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8" name="Forbindelsesstreg">
            <a:extLst>
              <a:ext uri="{FF2B5EF4-FFF2-40B4-BE49-F238E27FC236}">
                <a16:creationId xmlns:a16="http://schemas.microsoft.com/office/drawing/2014/main" id="{B30E222B-33FB-43A5-852A-C5F7FB459DF6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4312009" y="6322507"/>
            <a:ext cx="24647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9" name="Forbindelsesstreg">
            <a:extLst>
              <a:ext uri="{FF2B5EF4-FFF2-40B4-BE49-F238E27FC236}">
                <a16:creationId xmlns:a16="http://schemas.microsoft.com/office/drawing/2014/main" id="{F19F0956-738A-455E-8492-E69D829AAD3B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3199385" y="5165010"/>
            <a:ext cx="258140" cy="8552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miter lim="400000"/>
            <a:tailEnd type="triangle"/>
          </a:ln>
        </p:spPr>
      </p:cxn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B0D3CDB8-64F5-46F9-8968-B47775D1D0CD}"/>
              </a:ext>
            </a:extLst>
          </p:cNvPr>
          <p:cNvSpPr/>
          <p:nvPr/>
        </p:nvSpPr>
        <p:spPr>
          <a:xfrm>
            <a:off x="1256371" y="5589240"/>
            <a:ext cx="2178205" cy="617035"/>
          </a:xfrm>
          <a:custGeom>
            <a:avLst/>
            <a:gdLst>
              <a:gd name="connsiteX0" fmla="*/ 2178205 w 2178205"/>
              <a:gd name="connsiteY0" fmla="*/ 0 h 617035"/>
              <a:gd name="connsiteX1" fmla="*/ 564995 w 2178205"/>
              <a:gd name="connsiteY1" fmla="*/ 170986 h 617035"/>
              <a:gd name="connsiteX2" fmla="*/ 0 w 2178205"/>
              <a:gd name="connsiteY2" fmla="*/ 617035 h 617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8205" h="617035">
                <a:moveTo>
                  <a:pt x="2178205" y="0"/>
                </a:moveTo>
                <a:cubicBezTo>
                  <a:pt x="1553117" y="34073"/>
                  <a:pt x="928029" y="68147"/>
                  <a:pt x="564995" y="170986"/>
                </a:cubicBezTo>
                <a:cubicBezTo>
                  <a:pt x="201961" y="273825"/>
                  <a:pt x="100980" y="445430"/>
                  <a:pt x="0" y="617035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2" name=";">
            <a:extLst>
              <a:ext uri="{FF2B5EF4-FFF2-40B4-BE49-F238E27FC236}">
                <a16:creationId xmlns:a16="http://schemas.microsoft.com/office/drawing/2014/main" id="{0255CA3A-8188-4010-8CD0-FE474E7C9E48}"/>
              </a:ext>
            </a:extLst>
          </p:cNvPr>
          <p:cNvSpPr/>
          <p:nvPr/>
        </p:nvSpPr>
        <p:spPr>
          <a:xfrm>
            <a:off x="4277891" y="5032253"/>
            <a:ext cx="387579" cy="261657"/>
          </a:xfrm>
          <a:prstGeom prst="rect">
            <a:avLst/>
          </a:prstGeom>
          <a:ln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200" dirty="0"/>
              <a:t>;</a:t>
            </a:r>
          </a:p>
        </p:txBody>
      </p:sp>
      <p:sp>
        <p:nvSpPr>
          <p:cNvPr id="143" name=";">
            <a:extLst>
              <a:ext uri="{FF2B5EF4-FFF2-40B4-BE49-F238E27FC236}">
                <a16:creationId xmlns:a16="http://schemas.microsoft.com/office/drawing/2014/main" id="{2A678EFA-EBB8-42A7-A3B7-808F3E2A77C6}"/>
              </a:ext>
            </a:extLst>
          </p:cNvPr>
          <p:cNvSpPr/>
          <p:nvPr/>
        </p:nvSpPr>
        <p:spPr>
          <a:xfrm>
            <a:off x="5686468" y="6187929"/>
            <a:ext cx="387579" cy="261657"/>
          </a:xfrm>
          <a:prstGeom prst="rect">
            <a:avLst/>
          </a:prstGeom>
          <a:ln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200" dirty="0"/>
              <a:t>;</a:t>
            </a:r>
          </a:p>
        </p:txBody>
      </p:sp>
      <p:cxnSp>
        <p:nvCxnSpPr>
          <p:cNvPr id="144" name="Forbindelsesstreg">
            <a:extLst>
              <a:ext uri="{FF2B5EF4-FFF2-40B4-BE49-F238E27FC236}">
                <a16:creationId xmlns:a16="http://schemas.microsoft.com/office/drawing/2014/main" id="{375E11A5-F8EB-4622-A00B-70F98776EE6D}"/>
              </a:ext>
            </a:extLst>
          </p:cNvPr>
          <p:cNvCxnSpPr>
            <a:cxnSpLocks/>
            <a:stCxn id="24" idx="3"/>
            <a:endCxn id="143" idx="1"/>
          </p:cNvCxnSpPr>
          <p:nvPr/>
        </p:nvCxnSpPr>
        <p:spPr>
          <a:xfrm flipV="1">
            <a:off x="5422439" y="6318758"/>
            <a:ext cx="264029" cy="37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7" name="Forbindelsesstreg">
            <a:extLst>
              <a:ext uri="{FF2B5EF4-FFF2-40B4-BE49-F238E27FC236}">
                <a16:creationId xmlns:a16="http://schemas.microsoft.com/office/drawing/2014/main" id="{93A3F9E6-8CBE-482E-817A-42C16591F42F}"/>
              </a:ext>
            </a:extLst>
          </p:cNvPr>
          <p:cNvCxnSpPr>
            <a:cxnSpLocks/>
            <a:endCxn id="142" idx="1"/>
          </p:cNvCxnSpPr>
          <p:nvPr/>
        </p:nvCxnSpPr>
        <p:spPr>
          <a:xfrm>
            <a:off x="4010184" y="5163081"/>
            <a:ext cx="26770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66A718CF-50A6-421A-B7F2-16053684E90F}"/>
              </a:ext>
            </a:extLst>
          </p:cNvPr>
          <p:cNvSpPr/>
          <p:nvPr/>
        </p:nvSpPr>
        <p:spPr>
          <a:xfrm>
            <a:off x="2951356" y="5300546"/>
            <a:ext cx="1471961" cy="877230"/>
          </a:xfrm>
          <a:custGeom>
            <a:avLst/>
            <a:gdLst>
              <a:gd name="connsiteX0" fmla="*/ 0 w 1471961"/>
              <a:gd name="connsiteY0" fmla="*/ 877230 h 877230"/>
              <a:gd name="connsiteX1" fmla="*/ 267629 w 1471961"/>
              <a:gd name="connsiteY1" fmla="*/ 631903 h 877230"/>
              <a:gd name="connsiteX2" fmla="*/ 1152293 w 1471961"/>
              <a:gd name="connsiteY2" fmla="*/ 594732 h 877230"/>
              <a:gd name="connsiteX3" fmla="*/ 1471961 w 1471961"/>
              <a:gd name="connsiteY3" fmla="*/ 0 h 877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1961" h="877230">
                <a:moveTo>
                  <a:pt x="0" y="877230"/>
                </a:moveTo>
                <a:cubicBezTo>
                  <a:pt x="37790" y="778108"/>
                  <a:pt x="75580" y="678986"/>
                  <a:pt x="267629" y="631903"/>
                </a:cubicBezTo>
                <a:cubicBezTo>
                  <a:pt x="459678" y="584820"/>
                  <a:pt x="951571" y="700049"/>
                  <a:pt x="1152293" y="594732"/>
                </a:cubicBezTo>
                <a:cubicBezTo>
                  <a:pt x="1353015" y="489415"/>
                  <a:pt x="1410010" y="127619"/>
                  <a:pt x="1471961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01443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136135" cy="1143000"/>
          </a:xfrm>
        </p:spPr>
        <p:txBody>
          <a:bodyPr/>
          <a:lstStyle/>
          <a:p>
            <a:r>
              <a:rPr lang="en-US" altLang="en-US" sz="3200" dirty="0"/>
              <a:t>SELECT count</a:t>
            </a:r>
            <a:r>
              <a:rPr lang="en-US" altLang="en-US" sz="3200"/>
              <a:t>, sum, avg</a:t>
            </a:r>
            <a:endParaRPr lang="en-US" altLang="en-US" sz="3200" dirty="0"/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12776"/>
            <a:ext cx="7920880" cy="5018187"/>
          </a:xfrm>
        </p:spPr>
        <p:txBody>
          <a:bodyPr/>
          <a:lstStyle/>
          <a:p>
            <a:r>
              <a:rPr lang="en-US" altLang="en-US" dirty="0"/>
              <a:t>SELECT column, count(*) FROM table GROUP BY column;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sum(price)</a:t>
            </a:r>
          </a:p>
          <a:p>
            <a:r>
              <a:rPr lang="en-US" altLang="en-US" dirty="0"/>
              <a:t>avg(price)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2EEA0BC-1C5F-4C40-AFF9-9C51DACE2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453936"/>
              </p:ext>
            </p:extLst>
          </p:nvPr>
        </p:nvGraphicFramePr>
        <p:xfrm>
          <a:off x="2843808" y="2636123"/>
          <a:ext cx="273630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356661479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646027"/>
                    </a:ext>
                  </a:extLst>
                </a:gridCol>
              </a:tblGrid>
              <a:tr h="308606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count(*)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1259"/>
                  </a:ext>
                </a:extLst>
              </a:tr>
              <a:tr h="308606">
                <a:tc>
                  <a:txBody>
                    <a:bodyPr/>
                    <a:lstStyle/>
                    <a:p>
                      <a:r>
                        <a:rPr lang="en-US" dirty="0"/>
                        <a:t>Jackie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118132"/>
                  </a:ext>
                </a:extLst>
              </a:tr>
              <a:tr h="308606">
                <a:tc>
                  <a:txBody>
                    <a:bodyPr/>
                    <a:lstStyle/>
                    <a:p>
                      <a:r>
                        <a:rPr lang="en-US" dirty="0"/>
                        <a:t>Jamie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581586"/>
                  </a:ext>
                </a:extLst>
              </a:tr>
              <a:tr h="308606">
                <a:tc>
                  <a:txBody>
                    <a:bodyPr/>
                    <a:lstStyle/>
                    <a:p>
                      <a:r>
                        <a:rPr lang="en-US" dirty="0"/>
                        <a:t>Jan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184379"/>
                  </a:ext>
                </a:extLst>
              </a:tr>
              <a:tr h="308606">
                <a:tc>
                  <a:txBody>
                    <a:bodyPr/>
                    <a:lstStyle/>
                    <a:p>
                      <a:r>
                        <a:rPr lang="en-US" dirty="0"/>
                        <a:t>Jean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162718"/>
                  </a:ext>
                </a:extLst>
              </a:tr>
              <a:tr h="308606">
                <a:tc>
                  <a:txBody>
                    <a:bodyPr/>
                    <a:lstStyle/>
                    <a:p>
                      <a:r>
                        <a:rPr lang="en-US" dirty="0"/>
                        <a:t>Joan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42777"/>
                  </a:ext>
                </a:extLst>
              </a:tr>
              <a:tr h="308606"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950053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CB00FA68-E3F3-45D4-B81D-B6184D5F8B30}"/>
              </a:ext>
            </a:extLst>
          </p:cNvPr>
          <p:cNvSpPr/>
          <p:nvPr/>
        </p:nvSpPr>
        <p:spPr>
          <a:xfrm>
            <a:off x="1043608" y="1988840"/>
            <a:ext cx="66967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SELECT name, count(*) FROM authors GROUP BY name;</a:t>
            </a:r>
            <a:endParaRPr lang="da-DK" sz="1600" dirty="0"/>
          </a:p>
        </p:txBody>
      </p:sp>
    </p:spTree>
    <p:extLst>
      <p:ext uri="{BB962C8B-B14F-4D97-AF65-F5344CB8AC3E}">
        <p14:creationId xmlns:p14="http://schemas.microsoft.com/office/powerpoint/2010/main" val="1209132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136135" cy="1143000"/>
          </a:xfrm>
        </p:spPr>
        <p:txBody>
          <a:bodyPr/>
          <a:lstStyle/>
          <a:p>
            <a:r>
              <a:rPr lang="en-US" altLang="en-US" sz="3200" dirty="0"/>
              <a:t>EXERCISE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12776"/>
            <a:ext cx="7920880" cy="5018187"/>
          </a:xfrm>
        </p:spPr>
        <p:txBody>
          <a:bodyPr/>
          <a:lstStyle/>
          <a:p>
            <a:r>
              <a:rPr lang="en-US" altLang="en-US" dirty="0"/>
              <a:t>Create a single database table of authors</a:t>
            </a:r>
          </a:p>
          <a:p>
            <a:r>
              <a:rPr lang="en-US" altLang="en-US" dirty="0"/>
              <a:t>An author should have an ID, a name and a title</a:t>
            </a:r>
          </a:p>
          <a:p>
            <a:r>
              <a:rPr lang="en-US" altLang="en-US" dirty="0"/>
              <a:t>Put some data into the table (min. 2 authors)</a:t>
            </a:r>
          </a:p>
          <a:p>
            <a:r>
              <a:rPr lang="en-US" altLang="en-US" dirty="0"/>
              <a:t>Select parts of that data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90011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136135" cy="1143000"/>
          </a:xfrm>
        </p:spPr>
        <p:txBody>
          <a:bodyPr/>
          <a:lstStyle/>
          <a:p>
            <a:r>
              <a:rPr lang="en-US" altLang="en-US" sz="3200" dirty="0"/>
              <a:t>Math &amp; Comparison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12776"/>
            <a:ext cx="7920880" cy="5018187"/>
          </a:xfrm>
        </p:spPr>
        <p:txBody>
          <a:bodyPr/>
          <a:lstStyle/>
          <a:p>
            <a:r>
              <a:rPr lang="en-US" altLang="en-US" dirty="0"/>
              <a:t>Math operators:</a:t>
            </a:r>
          </a:p>
          <a:p>
            <a:pPr lvl="1"/>
            <a:r>
              <a:rPr lang="en-US" altLang="en-US" dirty="0"/>
              <a:t>+ - * / %</a:t>
            </a:r>
          </a:p>
          <a:p>
            <a:r>
              <a:rPr lang="en-US" altLang="en-US" dirty="0"/>
              <a:t>Comparators</a:t>
            </a:r>
          </a:p>
          <a:p>
            <a:pPr lvl="1"/>
            <a:r>
              <a:rPr lang="en-US" altLang="en-US" dirty="0"/>
              <a:t>&lt; &gt; &gt;= &lt;= = != &lt;&gt; </a:t>
            </a:r>
          </a:p>
          <a:p>
            <a:pPr lvl="1"/>
            <a:r>
              <a:rPr lang="en-US" altLang="en-US" dirty="0"/>
              <a:t>IS NULL, IS NOT NULL</a:t>
            </a:r>
          </a:p>
          <a:p>
            <a:pPr lvl="1"/>
            <a:r>
              <a:rPr lang="en-US" altLang="en-US" dirty="0"/>
              <a:t>(NOT) IN(x, y) </a:t>
            </a:r>
          </a:p>
          <a:p>
            <a:pPr lvl="1"/>
            <a:r>
              <a:rPr lang="en-US" altLang="en-US" dirty="0"/>
              <a:t>(NOT) LIKE ‘A_D%’</a:t>
            </a:r>
          </a:p>
          <a:p>
            <a:pPr lvl="1"/>
            <a:r>
              <a:rPr lang="en-US" altLang="en-US" dirty="0"/>
              <a:t>(NOT) BETWEEN x AND y</a:t>
            </a:r>
          </a:p>
          <a:p>
            <a:pPr lvl="1"/>
            <a:r>
              <a:rPr lang="en-US" altLang="en-US" dirty="0"/>
              <a:t>LEAST / GREATEST</a:t>
            </a:r>
          </a:p>
          <a:p>
            <a:pPr lvl="1"/>
            <a:r>
              <a:rPr lang="en-US" altLang="en-US" dirty="0"/>
              <a:t>STRCMP (‘a’, ‘b’)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91083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3815655" cy="1143000"/>
          </a:xfrm>
        </p:spPr>
        <p:txBody>
          <a:bodyPr/>
          <a:lstStyle/>
          <a:p>
            <a:r>
              <a:rPr lang="en-US" altLang="en-US" sz="3200" dirty="0"/>
              <a:t>Math</a:t>
            </a:r>
            <a:br>
              <a:rPr lang="en-US" altLang="en-US" sz="3200" dirty="0"/>
            </a:br>
            <a:r>
              <a:rPr lang="en-US" altLang="en-US" sz="3200" dirty="0"/>
              <a:t>Operators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9AAA50C-3A8A-4B54-A0F1-449BC35314AD}"/>
              </a:ext>
            </a:extLst>
          </p:cNvPr>
          <p:cNvGraphicFramePr>
            <a:graphicFrameLocks noGrp="1"/>
          </p:cNvGraphicFramePr>
          <p:nvPr/>
        </p:nvGraphicFramePr>
        <p:xfrm>
          <a:off x="3849232" y="-2714"/>
          <a:ext cx="5331280" cy="6816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440757310"/>
                    </a:ext>
                  </a:extLst>
                </a:gridCol>
                <a:gridCol w="3747104">
                  <a:extLst>
                    <a:ext uri="{9D8B030D-6E8A-4147-A177-3AD203B41FA5}">
                      <a16:colId xmlns:a16="http://schemas.microsoft.com/office/drawing/2014/main" val="4233212187"/>
                    </a:ext>
                  </a:extLst>
                </a:gridCol>
              </a:tblGrid>
              <a:tr h="181181">
                <a:tc>
                  <a:txBody>
                    <a:bodyPr/>
                    <a:lstStyle/>
                    <a:p>
                      <a:pPr fontAlgn="base"/>
                      <a:r>
                        <a:rPr lang="da-DK" sz="850" b="1" i="0" dirty="0" err="1">
                          <a:effectLst/>
                        </a:rPr>
                        <a:t>Name</a:t>
                      </a:r>
                      <a:endParaRPr lang="da-DK" sz="850" b="1" i="0" dirty="0">
                        <a:effectLst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a-DK" sz="850" b="1" i="0">
                          <a:effectLst/>
                        </a:rPr>
                        <a:t>Description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3458662744"/>
                  </a:ext>
                </a:extLst>
              </a:tr>
              <a:tr h="181181">
                <a:tc>
                  <a:txBody>
                    <a:bodyPr/>
                    <a:lstStyle/>
                    <a:p>
                      <a:pPr fontAlgn="base"/>
                      <a:r>
                        <a:rPr lang="da-DK" sz="850" u="none" strike="noStrike">
                          <a:solidFill>
                            <a:srgbClr val="0074A3"/>
                          </a:solidFill>
                          <a:effectLst/>
                          <a:hlinkClick r:id="rId3"/>
                        </a:rPr>
                        <a:t>ABS()</a:t>
                      </a:r>
                      <a:endParaRPr lang="da-DK" sz="850">
                        <a:effectLst/>
                      </a:endParaRPr>
                    </a:p>
                  </a:txBody>
                  <a:tcPr marL="47625" marR="476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a-DK" sz="850">
                          <a:effectLst/>
                        </a:rPr>
                        <a:t>Return the absolute value</a:t>
                      </a:r>
                    </a:p>
                  </a:txBody>
                  <a:tcPr marL="47625" marR="47625"/>
                </a:tc>
                <a:extLst>
                  <a:ext uri="{0D108BD9-81ED-4DB2-BD59-A6C34878D82A}">
                    <a16:rowId xmlns:a16="http://schemas.microsoft.com/office/drawing/2014/main" val="830095963"/>
                  </a:ext>
                </a:extLst>
              </a:tr>
              <a:tr h="181181">
                <a:tc>
                  <a:txBody>
                    <a:bodyPr/>
                    <a:lstStyle/>
                    <a:p>
                      <a:pPr fontAlgn="base"/>
                      <a:r>
                        <a:rPr lang="da-DK" sz="850" u="none" strike="noStrike">
                          <a:solidFill>
                            <a:srgbClr val="0074A3"/>
                          </a:solidFill>
                          <a:effectLst/>
                          <a:hlinkClick r:id="rId4"/>
                        </a:rPr>
                        <a:t>ACOS()</a:t>
                      </a:r>
                      <a:endParaRPr lang="da-DK" sz="850">
                        <a:effectLst/>
                      </a:endParaRPr>
                    </a:p>
                  </a:txBody>
                  <a:tcPr marL="47625" marR="476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a-DK" sz="850">
                          <a:effectLst/>
                        </a:rPr>
                        <a:t>Return the arc cosine</a:t>
                      </a:r>
                    </a:p>
                  </a:txBody>
                  <a:tcPr marL="47625" marR="47625"/>
                </a:tc>
                <a:extLst>
                  <a:ext uri="{0D108BD9-81ED-4DB2-BD59-A6C34878D82A}">
                    <a16:rowId xmlns:a16="http://schemas.microsoft.com/office/drawing/2014/main" val="4092311686"/>
                  </a:ext>
                </a:extLst>
              </a:tr>
              <a:tr h="181181">
                <a:tc>
                  <a:txBody>
                    <a:bodyPr/>
                    <a:lstStyle/>
                    <a:p>
                      <a:pPr fontAlgn="base"/>
                      <a:r>
                        <a:rPr lang="da-DK" sz="850" u="none" strike="noStrike">
                          <a:solidFill>
                            <a:srgbClr val="0074A3"/>
                          </a:solidFill>
                          <a:effectLst/>
                          <a:hlinkClick r:id="rId5"/>
                        </a:rPr>
                        <a:t>ASIN()</a:t>
                      </a:r>
                      <a:endParaRPr lang="da-DK" sz="850">
                        <a:effectLst/>
                      </a:endParaRPr>
                    </a:p>
                  </a:txBody>
                  <a:tcPr marL="47625" marR="476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a-DK" sz="850">
                          <a:effectLst/>
                        </a:rPr>
                        <a:t>Return the arc sine</a:t>
                      </a:r>
                    </a:p>
                  </a:txBody>
                  <a:tcPr marL="47625" marR="47625"/>
                </a:tc>
                <a:extLst>
                  <a:ext uri="{0D108BD9-81ED-4DB2-BD59-A6C34878D82A}">
                    <a16:rowId xmlns:a16="http://schemas.microsoft.com/office/drawing/2014/main" val="4083430171"/>
                  </a:ext>
                </a:extLst>
              </a:tr>
              <a:tr h="181181">
                <a:tc>
                  <a:txBody>
                    <a:bodyPr/>
                    <a:lstStyle/>
                    <a:p>
                      <a:pPr fontAlgn="base"/>
                      <a:r>
                        <a:rPr lang="da-DK" sz="850" u="none" strike="noStrike">
                          <a:solidFill>
                            <a:srgbClr val="0074A3"/>
                          </a:solidFill>
                          <a:effectLst/>
                          <a:hlinkClick r:id="rId6"/>
                        </a:rPr>
                        <a:t>ATAN()</a:t>
                      </a:r>
                      <a:endParaRPr lang="da-DK" sz="850">
                        <a:effectLst/>
                      </a:endParaRPr>
                    </a:p>
                  </a:txBody>
                  <a:tcPr marL="47625" marR="476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a-DK" sz="850">
                          <a:effectLst/>
                        </a:rPr>
                        <a:t>Return the arc tangent</a:t>
                      </a:r>
                    </a:p>
                  </a:txBody>
                  <a:tcPr marL="47625" marR="47625"/>
                </a:tc>
                <a:extLst>
                  <a:ext uri="{0D108BD9-81ED-4DB2-BD59-A6C34878D82A}">
                    <a16:rowId xmlns:a16="http://schemas.microsoft.com/office/drawing/2014/main" val="3360965900"/>
                  </a:ext>
                </a:extLst>
              </a:tr>
              <a:tr h="181181">
                <a:tc>
                  <a:txBody>
                    <a:bodyPr/>
                    <a:lstStyle/>
                    <a:p>
                      <a:pPr fontAlgn="base"/>
                      <a:r>
                        <a:rPr lang="da-DK" sz="850" u="none" strike="noStrike">
                          <a:solidFill>
                            <a:srgbClr val="0074A3"/>
                          </a:solidFill>
                          <a:effectLst/>
                          <a:hlinkClick r:id="rId7"/>
                        </a:rPr>
                        <a:t>ATAN2(), ATAN()</a:t>
                      </a:r>
                      <a:endParaRPr lang="da-DK" sz="850">
                        <a:effectLst/>
                      </a:endParaRPr>
                    </a:p>
                  </a:txBody>
                  <a:tcPr marL="47625" marR="476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50">
                          <a:effectLst/>
                        </a:rPr>
                        <a:t>Return the arc tangent of the two arguments</a:t>
                      </a:r>
                    </a:p>
                  </a:txBody>
                  <a:tcPr marL="47625" marR="47625"/>
                </a:tc>
                <a:extLst>
                  <a:ext uri="{0D108BD9-81ED-4DB2-BD59-A6C34878D82A}">
                    <a16:rowId xmlns:a16="http://schemas.microsoft.com/office/drawing/2014/main" val="1773092569"/>
                  </a:ext>
                </a:extLst>
              </a:tr>
              <a:tr h="181181">
                <a:tc>
                  <a:txBody>
                    <a:bodyPr/>
                    <a:lstStyle/>
                    <a:p>
                      <a:pPr fontAlgn="base"/>
                      <a:r>
                        <a:rPr lang="da-DK" sz="850" u="none" strike="noStrike">
                          <a:solidFill>
                            <a:srgbClr val="0074A3"/>
                          </a:solidFill>
                          <a:effectLst/>
                          <a:hlinkClick r:id="rId8"/>
                        </a:rPr>
                        <a:t>CEIL()</a:t>
                      </a:r>
                      <a:endParaRPr lang="da-DK" sz="850">
                        <a:effectLst/>
                      </a:endParaRPr>
                    </a:p>
                  </a:txBody>
                  <a:tcPr marL="47625" marR="476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50">
                          <a:effectLst/>
                        </a:rPr>
                        <a:t>Return the smallest integer value not less than the argument</a:t>
                      </a:r>
                    </a:p>
                  </a:txBody>
                  <a:tcPr marL="47625" marR="47625"/>
                </a:tc>
                <a:extLst>
                  <a:ext uri="{0D108BD9-81ED-4DB2-BD59-A6C34878D82A}">
                    <a16:rowId xmlns:a16="http://schemas.microsoft.com/office/drawing/2014/main" val="4079205872"/>
                  </a:ext>
                </a:extLst>
              </a:tr>
              <a:tr h="181181">
                <a:tc>
                  <a:txBody>
                    <a:bodyPr/>
                    <a:lstStyle/>
                    <a:p>
                      <a:pPr fontAlgn="base"/>
                      <a:r>
                        <a:rPr lang="da-DK" sz="850" u="none" strike="noStrike">
                          <a:solidFill>
                            <a:srgbClr val="0074A3"/>
                          </a:solidFill>
                          <a:effectLst/>
                          <a:hlinkClick r:id="rId9"/>
                        </a:rPr>
                        <a:t>CEILING()</a:t>
                      </a:r>
                      <a:endParaRPr lang="da-DK" sz="850">
                        <a:effectLst/>
                      </a:endParaRPr>
                    </a:p>
                  </a:txBody>
                  <a:tcPr marL="47625" marR="476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50">
                          <a:effectLst/>
                        </a:rPr>
                        <a:t>Return the smallest integer value not less than the argument</a:t>
                      </a:r>
                    </a:p>
                  </a:txBody>
                  <a:tcPr marL="47625" marR="47625"/>
                </a:tc>
                <a:extLst>
                  <a:ext uri="{0D108BD9-81ED-4DB2-BD59-A6C34878D82A}">
                    <a16:rowId xmlns:a16="http://schemas.microsoft.com/office/drawing/2014/main" val="2889361530"/>
                  </a:ext>
                </a:extLst>
              </a:tr>
              <a:tr h="181181">
                <a:tc>
                  <a:txBody>
                    <a:bodyPr/>
                    <a:lstStyle/>
                    <a:p>
                      <a:pPr fontAlgn="base"/>
                      <a:r>
                        <a:rPr lang="da-DK" sz="850" u="none" strike="noStrike">
                          <a:solidFill>
                            <a:srgbClr val="0074A3"/>
                          </a:solidFill>
                          <a:effectLst/>
                          <a:hlinkClick r:id="rId10"/>
                        </a:rPr>
                        <a:t>CONV()</a:t>
                      </a:r>
                      <a:endParaRPr lang="da-DK" sz="850">
                        <a:effectLst/>
                      </a:endParaRPr>
                    </a:p>
                  </a:txBody>
                  <a:tcPr marL="47625" marR="476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50">
                          <a:effectLst/>
                        </a:rPr>
                        <a:t>Convert numbers between different number bases</a:t>
                      </a:r>
                    </a:p>
                  </a:txBody>
                  <a:tcPr marL="47625" marR="47625"/>
                </a:tc>
                <a:extLst>
                  <a:ext uri="{0D108BD9-81ED-4DB2-BD59-A6C34878D82A}">
                    <a16:rowId xmlns:a16="http://schemas.microsoft.com/office/drawing/2014/main" val="2077373051"/>
                  </a:ext>
                </a:extLst>
              </a:tr>
              <a:tr h="181181">
                <a:tc>
                  <a:txBody>
                    <a:bodyPr/>
                    <a:lstStyle/>
                    <a:p>
                      <a:pPr fontAlgn="base"/>
                      <a:r>
                        <a:rPr lang="da-DK" sz="850" u="none" strike="noStrike">
                          <a:solidFill>
                            <a:srgbClr val="0074A3"/>
                          </a:solidFill>
                          <a:effectLst/>
                          <a:hlinkClick r:id="rId11"/>
                        </a:rPr>
                        <a:t>COS()</a:t>
                      </a:r>
                      <a:endParaRPr lang="da-DK" sz="850">
                        <a:effectLst/>
                      </a:endParaRPr>
                    </a:p>
                  </a:txBody>
                  <a:tcPr marL="47625" marR="476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a-DK" sz="850">
                          <a:effectLst/>
                        </a:rPr>
                        <a:t>Return the cosine</a:t>
                      </a:r>
                    </a:p>
                  </a:txBody>
                  <a:tcPr marL="47625" marR="47625"/>
                </a:tc>
                <a:extLst>
                  <a:ext uri="{0D108BD9-81ED-4DB2-BD59-A6C34878D82A}">
                    <a16:rowId xmlns:a16="http://schemas.microsoft.com/office/drawing/2014/main" val="2021097520"/>
                  </a:ext>
                </a:extLst>
              </a:tr>
              <a:tr h="181181">
                <a:tc>
                  <a:txBody>
                    <a:bodyPr/>
                    <a:lstStyle/>
                    <a:p>
                      <a:pPr fontAlgn="base"/>
                      <a:r>
                        <a:rPr lang="da-DK" sz="850" u="none" strike="noStrike">
                          <a:solidFill>
                            <a:srgbClr val="0074A3"/>
                          </a:solidFill>
                          <a:effectLst/>
                          <a:hlinkClick r:id="rId12"/>
                        </a:rPr>
                        <a:t>COT()</a:t>
                      </a:r>
                      <a:endParaRPr lang="da-DK" sz="850">
                        <a:effectLst/>
                      </a:endParaRPr>
                    </a:p>
                  </a:txBody>
                  <a:tcPr marL="47625" marR="476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a-DK" sz="850">
                          <a:effectLst/>
                        </a:rPr>
                        <a:t>Return the cotangent</a:t>
                      </a:r>
                    </a:p>
                  </a:txBody>
                  <a:tcPr marL="47625" marR="47625"/>
                </a:tc>
                <a:extLst>
                  <a:ext uri="{0D108BD9-81ED-4DB2-BD59-A6C34878D82A}">
                    <a16:rowId xmlns:a16="http://schemas.microsoft.com/office/drawing/2014/main" val="2361916517"/>
                  </a:ext>
                </a:extLst>
              </a:tr>
              <a:tr h="181181">
                <a:tc>
                  <a:txBody>
                    <a:bodyPr/>
                    <a:lstStyle/>
                    <a:p>
                      <a:pPr fontAlgn="base"/>
                      <a:r>
                        <a:rPr lang="da-DK" sz="850" u="none" strike="noStrike">
                          <a:solidFill>
                            <a:srgbClr val="0074A3"/>
                          </a:solidFill>
                          <a:effectLst/>
                          <a:hlinkClick r:id="rId13"/>
                        </a:rPr>
                        <a:t>CRC32()</a:t>
                      </a:r>
                      <a:endParaRPr lang="da-DK" sz="850">
                        <a:effectLst/>
                      </a:endParaRPr>
                    </a:p>
                  </a:txBody>
                  <a:tcPr marL="47625" marR="476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50">
                          <a:effectLst/>
                        </a:rPr>
                        <a:t>Compute a cyclic redundancy check value</a:t>
                      </a:r>
                    </a:p>
                  </a:txBody>
                  <a:tcPr marL="47625" marR="47625"/>
                </a:tc>
                <a:extLst>
                  <a:ext uri="{0D108BD9-81ED-4DB2-BD59-A6C34878D82A}">
                    <a16:rowId xmlns:a16="http://schemas.microsoft.com/office/drawing/2014/main" val="1049122546"/>
                  </a:ext>
                </a:extLst>
              </a:tr>
              <a:tr h="181181">
                <a:tc>
                  <a:txBody>
                    <a:bodyPr/>
                    <a:lstStyle/>
                    <a:p>
                      <a:pPr fontAlgn="base"/>
                      <a:r>
                        <a:rPr lang="da-DK" sz="850" u="none" strike="noStrike">
                          <a:solidFill>
                            <a:srgbClr val="0074A3"/>
                          </a:solidFill>
                          <a:effectLst/>
                          <a:hlinkClick r:id="rId14"/>
                        </a:rPr>
                        <a:t>DEGREES()</a:t>
                      </a:r>
                      <a:endParaRPr lang="da-DK" sz="850">
                        <a:effectLst/>
                      </a:endParaRPr>
                    </a:p>
                  </a:txBody>
                  <a:tcPr marL="47625" marR="476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a-DK" sz="850">
                          <a:effectLst/>
                        </a:rPr>
                        <a:t>Convert radians to degrees</a:t>
                      </a:r>
                    </a:p>
                  </a:txBody>
                  <a:tcPr marL="47625" marR="47625"/>
                </a:tc>
                <a:extLst>
                  <a:ext uri="{0D108BD9-81ED-4DB2-BD59-A6C34878D82A}">
                    <a16:rowId xmlns:a16="http://schemas.microsoft.com/office/drawing/2014/main" val="1885952042"/>
                  </a:ext>
                </a:extLst>
              </a:tr>
              <a:tr h="181181">
                <a:tc>
                  <a:txBody>
                    <a:bodyPr/>
                    <a:lstStyle/>
                    <a:p>
                      <a:pPr fontAlgn="base"/>
                      <a:r>
                        <a:rPr lang="da-DK" sz="850" u="none" strike="noStrike">
                          <a:solidFill>
                            <a:srgbClr val="0074A3"/>
                          </a:solidFill>
                          <a:effectLst/>
                          <a:hlinkClick r:id="rId15"/>
                        </a:rPr>
                        <a:t>EXP()</a:t>
                      </a:r>
                      <a:endParaRPr lang="da-DK" sz="850">
                        <a:effectLst/>
                      </a:endParaRPr>
                    </a:p>
                  </a:txBody>
                  <a:tcPr marL="47625" marR="476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50">
                          <a:effectLst/>
                        </a:rPr>
                        <a:t>Raise to the power of</a:t>
                      </a:r>
                    </a:p>
                  </a:txBody>
                  <a:tcPr marL="47625" marR="47625"/>
                </a:tc>
                <a:extLst>
                  <a:ext uri="{0D108BD9-81ED-4DB2-BD59-A6C34878D82A}">
                    <a16:rowId xmlns:a16="http://schemas.microsoft.com/office/drawing/2014/main" val="3335185213"/>
                  </a:ext>
                </a:extLst>
              </a:tr>
              <a:tr h="181181">
                <a:tc>
                  <a:txBody>
                    <a:bodyPr/>
                    <a:lstStyle/>
                    <a:p>
                      <a:pPr fontAlgn="base"/>
                      <a:r>
                        <a:rPr lang="da-DK" sz="850" u="none" strike="noStrike">
                          <a:solidFill>
                            <a:srgbClr val="0074A3"/>
                          </a:solidFill>
                          <a:effectLst/>
                          <a:hlinkClick r:id="rId16"/>
                        </a:rPr>
                        <a:t>FLOOR()</a:t>
                      </a:r>
                      <a:endParaRPr lang="da-DK" sz="850">
                        <a:effectLst/>
                      </a:endParaRPr>
                    </a:p>
                  </a:txBody>
                  <a:tcPr marL="47625" marR="476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50">
                          <a:effectLst/>
                        </a:rPr>
                        <a:t>Return the largest integer value not greater than the argument</a:t>
                      </a:r>
                    </a:p>
                  </a:txBody>
                  <a:tcPr marL="47625" marR="47625"/>
                </a:tc>
                <a:extLst>
                  <a:ext uri="{0D108BD9-81ED-4DB2-BD59-A6C34878D82A}">
                    <a16:rowId xmlns:a16="http://schemas.microsoft.com/office/drawing/2014/main" val="4071657263"/>
                  </a:ext>
                </a:extLst>
              </a:tr>
              <a:tr h="181181">
                <a:tc>
                  <a:txBody>
                    <a:bodyPr/>
                    <a:lstStyle/>
                    <a:p>
                      <a:pPr fontAlgn="base"/>
                      <a:r>
                        <a:rPr lang="da-DK" sz="850" u="none" strike="noStrike">
                          <a:solidFill>
                            <a:srgbClr val="0074A3"/>
                          </a:solidFill>
                          <a:effectLst/>
                          <a:hlinkClick r:id="rId17"/>
                        </a:rPr>
                        <a:t>LN()</a:t>
                      </a:r>
                      <a:endParaRPr lang="da-DK" sz="850">
                        <a:effectLst/>
                      </a:endParaRPr>
                    </a:p>
                  </a:txBody>
                  <a:tcPr marL="47625" marR="476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50">
                          <a:effectLst/>
                        </a:rPr>
                        <a:t>Return the natural logarithm of the argument</a:t>
                      </a:r>
                    </a:p>
                  </a:txBody>
                  <a:tcPr marL="47625" marR="47625"/>
                </a:tc>
                <a:extLst>
                  <a:ext uri="{0D108BD9-81ED-4DB2-BD59-A6C34878D82A}">
                    <a16:rowId xmlns:a16="http://schemas.microsoft.com/office/drawing/2014/main" val="1724109399"/>
                  </a:ext>
                </a:extLst>
              </a:tr>
              <a:tr h="181181">
                <a:tc>
                  <a:txBody>
                    <a:bodyPr/>
                    <a:lstStyle/>
                    <a:p>
                      <a:pPr fontAlgn="base"/>
                      <a:r>
                        <a:rPr lang="da-DK" sz="850" u="none" strike="noStrike">
                          <a:solidFill>
                            <a:srgbClr val="0074A3"/>
                          </a:solidFill>
                          <a:effectLst/>
                          <a:hlinkClick r:id="rId18"/>
                        </a:rPr>
                        <a:t>LOG()</a:t>
                      </a:r>
                      <a:endParaRPr lang="da-DK" sz="850">
                        <a:effectLst/>
                      </a:endParaRPr>
                    </a:p>
                  </a:txBody>
                  <a:tcPr marL="47625" marR="476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50">
                          <a:effectLst/>
                        </a:rPr>
                        <a:t>Return the natural logarithm of the first argument</a:t>
                      </a:r>
                    </a:p>
                  </a:txBody>
                  <a:tcPr marL="47625" marR="47625"/>
                </a:tc>
                <a:extLst>
                  <a:ext uri="{0D108BD9-81ED-4DB2-BD59-A6C34878D82A}">
                    <a16:rowId xmlns:a16="http://schemas.microsoft.com/office/drawing/2014/main" val="872935096"/>
                  </a:ext>
                </a:extLst>
              </a:tr>
              <a:tr h="181181">
                <a:tc>
                  <a:txBody>
                    <a:bodyPr/>
                    <a:lstStyle/>
                    <a:p>
                      <a:pPr fontAlgn="base"/>
                      <a:r>
                        <a:rPr lang="da-DK" sz="850" u="none" strike="noStrike">
                          <a:solidFill>
                            <a:srgbClr val="0074A3"/>
                          </a:solidFill>
                          <a:effectLst/>
                          <a:hlinkClick r:id="rId19"/>
                        </a:rPr>
                        <a:t>LOG10()</a:t>
                      </a:r>
                      <a:endParaRPr lang="da-DK" sz="850">
                        <a:effectLst/>
                      </a:endParaRPr>
                    </a:p>
                  </a:txBody>
                  <a:tcPr marL="47625" marR="476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50">
                          <a:effectLst/>
                        </a:rPr>
                        <a:t>Return the base-10 logarithm of the argument</a:t>
                      </a:r>
                    </a:p>
                  </a:txBody>
                  <a:tcPr marL="47625" marR="47625"/>
                </a:tc>
                <a:extLst>
                  <a:ext uri="{0D108BD9-81ED-4DB2-BD59-A6C34878D82A}">
                    <a16:rowId xmlns:a16="http://schemas.microsoft.com/office/drawing/2014/main" val="4012786936"/>
                  </a:ext>
                </a:extLst>
              </a:tr>
              <a:tr h="181181">
                <a:tc>
                  <a:txBody>
                    <a:bodyPr/>
                    <a:lstStyle/>
                    <a:p>
                      <a:pPr fontAlgn="base"/>
                      <a:r>
                        <a:rPr lang="da-DK" sz="850" u="none" strike="noStrike">
                          <a:solidFill>
                            <a:srgbClr val="0074A3"/>
                          </a:solidFill>
                          <a:effectLst/>
                          <a:hlinkClick r:id="rId20"/>
                        </a:rPr>
                        <a:t>LOG2()</a:t>
                      </a:r>
                      <a:endParaRPr lang="da-DK" sz="850">
                        <a:effectLst/>
                      </a:endParaRPr>
                    </a:p>
                  </a:txBody>
                  <a:tcPr marL="47625" marR="476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50">
                          <a:effectLst/>
                        </a:rPr>
                        <a:t>Return the base-2 logarithm of the argument</a:t>
                      </a:r>
                    </a:p>
                  </a:txBody>
                  <a:tcPr marL="47625" marR="47625"/>
                </a:tc>
                <a:extLst>
                  <a:ext uri="{0D108BD9-81ED-4DB2-BD59-A6C34878D82A}">
                    <a16:rowId xmlns:a16="http://schemas.microsoft.com/office/drawing/2014/main" val="765639393"/>
                  </a:ext>
                </a:extLst>
              </a:tr>
              <a:tr h="181181">
                <a:tc>
                  <a:txBody>
                    <a:bodyPr/>
                    <a:lstStyle/>
                    <a:p>
                      <a:pPr fontAlgn="base"/>
                      <a:r>
                        <a:rPr lang="da-DK" sz="850" u="none" strike="noStrike">
                          <a:solidFill>
                            <a:srgbClr val="0074A3"/>
                          </a:solidFill>
                          <a:effectLst/>
                          <a:hlinkClick r:id="rId21"/>
                        </a:rPr>
                        <a:t>MOD()</a:t>
                      </a:r>
                      <a:endParaRPr lang="da-DK" sz="850">
                        <a:effectLst/>
                      </a:endParaRPr>
                    </a:p>
                  </a:txBody>
                  <a:tcPr marL="47625" marR="476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a-DK" sz="850">
                          <a:effectLst/>
                        </a:rPr>
                        <a:t>Return the remainder</a:t>
                      </a:r>
                    </a:p>
                  </a:txBody>
                  <a:tcPr marL="47625" marR="47625"/>
                </a:tc>
                <a:extLst>
                  <a:ext uri="{0D108BD9-81ED-4DB2-BD59-A6C34878D82A}">
                    <a16:rowId xmlns:a16="http://schemas.microsoft.com/office/drawing/2014/main" val="2612378881"/>
                  </a:ext>
                </a:extLst>
              </a:tr>
              <a:tr h="181181">
                <a:tc>
                  <a:txBody>
                    <a:bodyPr/>
                    <a:lstStyle/>
                    <a:p>
                      <a:pPr fontAlgn="base"/>
                      <a:r>
                        <a:rPr lang="da-DK" sz="850" u="none" strike="noStrike">
                          <a:solidFill>
                            <a:srgbClr val="0074A3"/>
                          </a:solidFill>
                          <a:effectLst/>
                          <a:hlinkClick r:id="rId22"/>
                        </a:rPr>
                        <a:t>PI()</a:t>
                      </a:r>
                      <a:endParaRPr lang="da-DK" sz="850">
                        <a:effectLst/>
                      </a:endParaRPr>
                    </a:p>
                  </a:txBody>
                  <a:tcPr marL="47625" marR="476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50">
                          <a:effectLst/>
                        </a:rPr>
                        <a:t>Return the value of pi</a:t>
                      </a:r>
                    </a:p>
                  </a:txBody>
                  <a:tcPr marL="47625" marR="47625"/>
                </a:tc>
                <a:extLst>
                  <a:ext uri="{0D108BD9-81ED-4DB2-BD59-A6C34878D82A}">
                    <a16:rowId xmlns:a16="http://schemas.microsoft.com/office/drawing/2014/main" val="2352052472"/>
                  </a:ext>
                </a:extLst>
              </a:tr>
              <a:tr h="181181">
                <a:tc>
                  <a:txBody>
                    <a:bodyPr/>
                    <a:lstStyle/>
                    <a:p>
                      <a:pPr fontAlgn="base"/>
                      <a:r>
                        <a:rPr lang="da-DK" sz="850" u="none" strike="noStrike">
                          <a:solidFill>
                            <a:srgbClr val="0074A3"/>
                          </a:solidFill>
                          <a:effectLst/>
                          <a:hlinkClick r:id="rId23"/>
                        </a:rPr>
                        <a:t>POW()</a:t>
                      </a:r>
                      <a:endParaRPr lang="da-DK" sz="850">
                        <a:effectLst/>
                      </a:endParaRPr>
                    </a:p>
                  </a:txBody>
                  <a:tcPr marL="47625" marR="476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50">
                          <a:effectLst/>
                        </a:rPr>
                        <a:t>Return the argument raised to the specified power</a:t>
                      </a:r>
                    </a:p>
                  </a:txBody>
                  <a:tcPr marL="47625" marR="47625"/>
                </a:tc>
                <a:extLst>
                  <a:ext uri="{0D108BD9-81ED-4DB2-BD59-A6C34878D82A}">
                    <a16:rowId xmlns:a16="http://schemas.microsoft.com/office/drawing/2014/main" val="3767726517"/>
                  </a:ext>
                </a:extLst>
              </a:tr>
              <a:tr h="181181">
                <a:tc>
                  <a:txBody>
                    <a:bodyPr/>
                    <a:lstStyle/>
                    <a:p>
                      <a:pPr fontAlgn="base"/>
                      <a:r>
                        <a:rPr lang="da-DK" sz="850" u="none" strike="noStrike">
                          <a:solidFill>
                            <a:srgbClr val="0074A3"/>
                          </a:solidFill>
                          <a:effectLst/>
                          <a:hlinkClick r:id="rId24"/>
                        </a:rPr>
                        <a:t>POWER()</a:t>
                      </a:r>
                      <a:endParaRPr lang="da-DK" sz="850">
                        <a:effectLst/>
                      </a:endParaRPr>
                    </a:p>
                  </a:txBody>
                  <a:tcPr marL="47625" marR="476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50">
                          <a:effectLst/>
                        </a:rPr>
                        <a:t>Return the argument raised to the specified power</a:t>
                      </a:r>
                    </a:p>
                  </a:txBody>
                  <a:tcPr marL="47625" marR="47625"/>
                </a:tc>
                <a:extLst>
                  <a:ext uri="{0D108BD9-81ED-4DB2-BD59-A6C34878D82A}">
                    <a16:rowId xmlns:a16="http://schemas.microsoft.com/office/drawing/2014/main" val="3044855582"/>
                  </a:ext>
                </a:extLst>
              </a:tr>
              <a:tr h="181181">
                <a:tc>
                  <a:txBody>
                    <a:bodyPr/>
                    <a:lstStyle/>
                    <a:p>
                      <a:pPr fontAlgn="base"/>
                      <a:r>
                        <a:rPr lang="da-DK" sz="850" u="none" strike="noStrike">
                          <a:solidFill>
                            <a:srgbClr val="0074A3"/>
                          </a:solidFill>
                          <a:effectLst/>
                          <a:hlinkClick r:id="rId25"/>
                        </a:rPr>
                        <a:t>RADIANS()</a:t>
                      </a:r>
                      <a:endParaRPr lang="da-DK" sz="850">
                        <a:effectLst/>
                      </a:endParaRPr>
                    </a:p>
                  </a:txBody>
                  <a:tcPr marL="47625" marR="476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50">
                          <a:effectLst/>
                        </a:rPr>
                        <a:t>Return argument converted to radians</a:t>
                      </a:r>
                    </a:p>
                  </a:txBody>
                  <a:tcPr marL="47625" marR="47625"/>
                </a:tc>
                <a:extLst>
                  <a:ext uri="{0D108BD9-81ED-4DB2-BD59-A6C34878D82A}">
                    <a16:rowId xmlns:a16="http://schemas.microsoft.com/office/drawing/2014/main" val="3147829066"/>
                  </a:ext>
                </a:extLst>
              </a:tr>
              <a:tr h="181181">
                <a:tc>
                  <a:txBody>
                    <a:bodyPr/>
                    <a:lstStyle/>
                    <a:p>
                      <a:pPr fontAlgn="base"/>
                      <a:r>
                        <a:rPr lang="da-DK" sz="850" u="none" strike="noStrike">
                          <a:solidFill>
                            <a:srgbClr val="0074A3"/>
                          </a:solidFill>
                          <a:effectLst/>
                          <a:hlinkClick r:id="rId26"/>
                        </a:rPr>
                        <a:t>RAND()</a:t>
                      </a:r>
                      <a:endParaRPr lang="da-DK" sz="850">
                        <a:effectLst/>
                      </a:endParaRPr>
                    </a:p>
                  </a:txBody>
                  <a:tcPr marL="47625" marR="476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50">
                          <a:effectLst/>
                        </a:rPr>
                        <a:t>Return a random floating-point value</a:t>
                      </a:r>
                    </a:p>
                  </a:txBody>
                  <a:tcPr marL="47625" marR="47625"/>
                </a:tc>
                <a:extLst>
                  <a:ext uri="{0D108BD9-81ED-4DB2-BD59-A6C34878D82A}">
                    <a16:rowId xmlns:a16="http://schemas.microsoft.com/office/drawing/2014/main" val="1236482460"/>
                  </a:ext>
                </a:extLst>
              </a:tr>
              <a:tr h="181181">
                <a:tc>
                  <a:txBody>
                    <a:bodyPr/>
                    <a:lstStyle/>
                    <a:p>
                      <a:pPr fontAlgn="base"/>
                      <a:r>
                        <a:rPr lang="da-DK" sz="850" u="none" strike="noStrike">
                          <a:solidFill>
                            <a:srgbClr val="0074A3"/>
                          </a:solidFill>
                          <a:effectLst/>
                          <a:hlinkClick r:id="rId27"/>
                        </a:rPr>
                        <a:t>ROUND()</a:t>
                      </a:r>
                      <a:endParaRPr lang="da-DK" sz="850">
                        <a:effectLst/>
                      </a:endParaRPr>
                    </a:p>
                  </a:txBody>
                  <a:tcPr marL="47625" marR="476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a-DK" sz="850">
                          <a:effectLst/>
                        </a:rPr>
                        <a:t>Round the argument</a:t>
                      </a:r>
                    </a:p>
                  </a:txBody>
                  <a:tcPr marL="47625" marR="47625"/>
                </a:tc>
                <a:extLst>
                  <a:ext uri="{0D108BD9-81ED-4DB2-BD59-A6C34878D82A}">
                    <a16:rowId xmlns:a16="http://schemas.microsoft.com/office/drawing/2014/main" val="2769613420"/>
                  </a:ext>
                </a:extLst>
              </a:tr>
              <a:tr h="181181">
                <a:tc>
                  <a:txBody>
                    <a:bodyPr/>
                    <a:lstStyle/>
                    <a:p>
                      <a:pPr fontAlgn="base"/>
                      <a:r>
                        <a:rPr lang="da-DK" sz="850" u="none" strike="noStrike">
                          <a:solidFill>
                            <a:srgbClr val="0074A3"/>
                          </a:solidFill>
                          <a:effectLst/>
                          <a:hlinkClick r:id="rId28"/>
                        </a:rPr>
                        <a:t>SIGN()</a:t>
                      </a:r>
                      <a:endParaRPr lang="da-DK" sz="850">
                        <a:effectLst/>
                      </a:endParaRPr>
                    </a:p>
                  </a:txBody>
                  <a:tcPr marL="47625" marR="476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50">
                          <a:effectLst/>
                        </a:rPr>
                        <a:t>Return the sign of the argument</a:t>
                      </a:r>
                    </a:p>
                  </a:txBody>
                  <a:tcPr marL="47625" marR="47625"/>
                </a:tc>
                <a:extLst>
                  <a:ext uri="{0D108BD9-81ED-4DB2-BD59-A6C34878D82A}">
                    <a16:rowId xmlns:a16="http://schemas.microsoft.com/office/drawing/2014/main" val="2541439291"/>
                  </a:ext>
                </a:extLst>
              </a:tr>
              <a:tr h="181181">
                <a:tc>
                  <a:txBody>
                    <a:bodyPr/>
                    <a:lstStyle/>
                    <a:p>
                      <a:pPr fontAlgn="base"/>
                      <a:r>
                        <a:rPr lang="da-DK" sz="850" u="none" strike="noStrike">
                          <a:solidFill>
                            <a:srgbClr val="0074A3"/>
                          </a:solidFill>
                          <a:effectLst/>
                          <a:hlinkClick r:id="rId29"/>
                        </a:rPr>
                        <a:t>SIN()</a:t>
                      </a:r>
                      <a:endParaRPr lang="da-DK" sz="850">
                        <a:effectLst/>
                      </a:endParaRPr>
                    </a:p>
                  </a:txBody>
                  <a:tcPr marL="47625" marR="476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50">
                          <a:effectLst/>
                        </a:rPr>
                        <a:t>Return the sine of the argument</a:t>
                      </a:r>
                    </a:p>
                  </a:txBody>
                  <a:tcPr marL="47625" marR="47625"/>
                </a:tc>
                <a:extLst>
                  <a:ext uri="{0D108BD9-81ED-4DB2-BD59-A6C34878D82A}">
                    <a16:rowId xmlns:a16="http://schemas.microsoft.com/office/drawing/2014/main" val="591973816"/>
                  </a:ext>
                </a:extLst>
              </a:tr>
              <a:tr h="181181">
                <a:tc>
                  <a:txBody>
                    <a:bodyPr/>
                    <a:lstStyle/>
                    <a:p>
                      <a:pPr fontAlgn="base"/>
                      <a:r>
                        <a:rPr lang="da-DK" sz="850" u="none" strike="noStrike">
                          <a:solidFill>
                            <a:srgbClr val="0074A3"/>
                          </a:solidFill>
                          <a:effectLst/>
                          <a:hlinkClick r:id="rId30"/>
                        </a:rPr>
                        <a:t>SQRT()</a:t>
                      </a:r>
                      <a:endParaRPr lang="da-DK" sz="850">
                        <a:effectLst/>
                      </a:endParaRPr>
                    </a:p>
                  </a:txBody>
                  <a:tcPr marL="47625" marR="476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50" dirty="0">
                          <a:effectLst/>
                        </a:rPr>
                        <a:t>Return the square root of the argument</a:t>
                      </a:r>
                    </a:p>
                  </a:txBody>
                  <a:tcPr marL="47625" marR="47625"/>
                </a:tc>
                <a:extLst>
                  <a:ext uri="{0D108BD9-81ED-4DB2-BD59-A6C34878D82A}">
                    <a16:rowId xmlns:a16="http://schemas.microsoft.com/office/drawing/2014/main" val="734597184"/>
                  </a:ext>
                </a:extLst>
              </a:tr>
              <a:tr h="181181">
                <a:tc>
                  <a:txBody>
                    <a:bodyPr/>
                    <a:lstStyle/>
                    <a:p>
                      <a:pPr fontAlgn="base"/>
                      <a:r>
                        <a:rPr lang="da-DK" sz="850" u="none" strike="noStrike">
                          <a:solidFill>
                            <a:srgbClr val="0074A3"/>
                          </a:solidFill>
                          <a:effectLst/>
                          <a:hlinkClick r:id="rId31"/>
                        </a:rPr>
                        <a:t>TAN()</a:t>
                      </a:r>
                      <a:endParaRPr lang="da-DK" sz="850">
                        <a:effectLst/>
                      </a:endParaRPr>
                    </a:p>
                  </a:txBody>
                  <a:tcPr marL="47625" marR="476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50">
                          <a:effectLst/>
                        </a:rPr>
                        <a:t>Return the tangent of the argument</a:t>
                      </a:r>
                    </a:p>
                  </a:txBody>
                  <a:tcPr marL="47625" marR="47625"/>
                </a:tc>
                <a:extLst>
                  <a:ext uri="{0D108BD9-81ED-4DB2-BD59-A6C34878D82A}">
                    <a16:rowId xmlns:a16="http://schemas.microsoft.com/office/drawing/2014/main" val="1822295233"/>
                  </a:ext>
                </a:extLst>
              </a:tr>
              <a:tr h="181181">
                <a:tc>
                  <a:txBody>
                    <a:bodyPr/>
                    <a:lstStyle/>
                    <a:p>
                      <a:pPr fontAlgn="base"/>
                      <a:r>
                        <a:rPr lang="da-DK" sz="850" u="none" strike="noStrike">
                          <a:solidFill>
                            <a:srgbClr val="0074A3"/>
                          </a:solidFill>
                          <a:effectLst/>
                          <a:hlinkClick r:id="rId32"/>
                        </a:rPr>
                        <a:t>TRUNCATE()</a:t>
                      </a:r>
                      <a:endParaRPr lang="da-DK" sz="850">
                        <a:effectLst/>
                      </a:endParaRPr>
                    </a:p>
                  </a:txBody>
                  <a:tcPr marL="47625" marR="476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50" dirty="0">
                          <a:effectLst/>
                        </a:rPr>
                        <a:t>Truncate to specified number of decimal places</a:t>
                      </a:r>
                    </a:p>
                  </a:txBody>
                  <a:tcPr marL="47625" marR="47625"/>
                </a:tc>
                <a:extLst>
                  <a:ext uri="{0D108BD9-81ED-4DB2-BD59-A6C34878D82A}">
                    <a16:rowId xmlns:a16="http://schemas.microsoft.com/office/drawing/2014/main" val="190872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7578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Entity Relationship Diagram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9"/>
            <a:ext cx="7270700" cy="1039550"/>
          </a:xfrm>
        </p:spPr>
        <p:txBody>
          <a:bodyPr/>
          <a:lstStyle/>
          <a:p>
            <a:r>
              <a:rPr lang="en-US" altLang="en-US" dirty="0"/>
              <a:t>ER diagrams describe the content of a database. There are generally two different types:</a:t>
            </a:r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457200" lvl="1" indent="0">
              <a:buNone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iamond 6">
            <a:extLst>
              <a:ext uri="{FF2B5EF4-FFF2-40B4-BE49-F238E27FC236}">
                <a16:creationId xmlns:a16="http://schemas.microsoft.com/office/drawing/2014/main" id="{36E57D4B-5DCB-4AA7-A54F-DEFE16F8DB70}"/>
              </a:ext>
            </a:extLst>
          </p:cNvPr>
          <p:cNvSpPr/>
          <p:nvPr/>
        </p:nvSpPr>
        <p:spPr>
          <a:xfrm>
            <a:off x="2565856" y="2084126"/>
            <a:ext cx="1275106" cy="12241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action</a:t>
            </a:r>
            <a:endParaRPr lang="da-DK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79E982-70C6-4BC3-9751-36274353FBDF}"/>
              </a:ext>
            </a:extLst>
          </p:cNvPr>
          <p:cNvSpPr/>
          <p:nvPr/>
        </p:nvSpPr>
        <p:spPr>
          <a:xfrm>
            <a:off x="205309" y="2084127"/>
            <a:ext cx="187220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ENTITY</a:t>
            </a:r>
          </a:p>
          <a:p>
            <a:r>
              <a:rPr lang="en-US" sz="1200" dirty="0"/>
              <a:t>----------------------------------</a:t>
            </a:r>
          </a:p>
          <a:p>
            <a:r>
              <a:rPr lang="en-US" sz="1200" dirty="0"/>
              <a:t>Attribute</a:t>
            </a:r>
          </a:p>
          <a:p>
            <a:r>
              <a:rPr lang="en-US" sz="1200" dirty="0"/>
              <a:t>Attribute</a:t>
            </a:r>
            <a:endParaRPr lang="da-DK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639E97-6A40-4A94-81DE-E63CA7F472A7}"/>
              </a:ext>
            </a:extLst>
          </p:cNvPr>
          <p:cNvSpPr/>
          <p:nvPr/>
        </p:nvSpPr>
        <p:spPr>
          <a:xfrm>
            <a:off x="4366475" y="2084127"/>
            <a:ext cx="187220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ENTITY</a:t>
            </a:r>
          </a:p>
          <a:p>
            <a:r>
              <a:rPr lang="en-US" sz="1200" dirty="0"/>
              <a:t>----------------------------------</a:t>
            </a:r>
          </a:p>
          <a:p>
            <a:r>
              <a:rPr lang="en-US" sz="1200" dirty="0"/>
              <a:t>Attribute</a:t>
            </a:r>
          </a:p>
          <a:p>
            <a:r>
              <a:rPr lang="en-US" sz="1200" dirty="0"/>
              <a:t>Attribute</a:t>
            </a:r>
            <a:endParaRPr lang="da-DK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C2FBF9-421D-4091-9932-A8E9DD7A6CE6}"/>
              </a:ext>
            </a:extLst>
          </p:cNvPr>
          <p:cNvSpPr/>
          <p:nvPr/>
        </p:nvSpPr>
        <p:spPr>
          <a:xfrm>
            <a:off x="7052445" y="2084127"/>
            <a:ext cx="187220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ENTITY</a:t>
            </a:r>
          </a:p>
          <a:p>
            <a:r>
              <a:rPr lang="en-US" sz="1200" dirty="0"/>
              <a:t>----------------------------------</a:t>
            </a:r>
          </a:p>
          <a:p>
            <a:r>
              <a:rPr lang="en-US" sz="1200" dirty="0"/>
              <a:t>Attribute</a:t>
            </a:r>
          </a:p>
          <a:p>
            <a:r>
              <a:rPr lang="en-US" sz="1200" dirty="0"/>
              <a:t>Attribute</a:t>
            </a:r>
            <a:endParaRPr lang="da-DK" sz="12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44BE395-3B44-427F-B0C5-B872A0042902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flipH="1">
            <a:off x="2077517" y="2696194"/>
            <a:ext cx="488339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BD48E6-CCC8-4725-B0F7-31C6B5DEAA1D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 flipV="1">
            <a:off x="3840962" y="2696194"/>
            <a:ext cx="52551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0AED5B4-327B-4A2F-896A-FFC5A8609A75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flipH="1">
            <a:off x="6238683" y="2696195"/>
            <a:ext cx="81376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0D04E9-FED1-4BB2-AFC1-FBA38670921C}"/>
              </a:ext>
            </a:extLst>
          </p:cNvPr>
          <p:cNvCxnSpPr/>
          <p:nvPr/>
        </p:nvCxnSpPr>
        <p:spPr>
          <a:xfrm flipV="1">
            <a:off x="4212799" y="2550801"/>
            <a:ext cx="153676" cy="1453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1841E26-E12A-48F3-A2FC-84A82D49EBBB}"/>
              </a:ext>
            </a:extLst>
          </p:cNvPr>
          <p:cNvCxnSpPr/>
          <p:nvPr/>
        </p:nvCxnSpPr>
        <p:spPr>
          <a:xfrm>
            <a:off x="4212799" y="2696195"/>
            <a:ext cx="153676" cy="1426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C570637-8700-4B4F-9849-BDA8BBA62E13}"/>
              </a:ext>
            </a:extLst>
          </p:cNvPr>
          <p:cNvCxnSpPr/>
          <p:nvPr/>
        </p:nvCxnSpPr>
        <p:spPr>
          <a:xfrm>
            <a:off x="2093233" y="2550801"/>
            <a:ext cx="175350" cy="1453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22F4C7C-7802-4FD2-9D31-B0D92154A573}"/>
              </a:ext>
            </a:extLst>
          </p:cNvPr>
          <p:cNvCxnSpPr/>
          <p:nvPr/>
        </p:nvCxnSpPr>
        <p:spPr>
          <a:xfrm flipH="1">
            <a:off x="2077517" y="2696195"/>
            <a:ext cx="191066" cy="1426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198CB3D-EF0F-4BD8-956D-B63C397D1041}"/>
              </a:ext>
            </a:extLst>
          </p:cNvPr>
          <p:cNvCxnSpPr/>
          <p:nvPr/>
        </p:nvCxnSpPr>
        <p:spPr>
          <a:xfrm>
            <a:off x="6238683" y="2550801"/>
            <a:ext cx="222082" cy="1453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37C58EC-A5BC-4C4A-9909-85E6D0F76D17}"/>
              </a:ext>
            </a:extLst>
          </p:cNvPr>
          <p:cNvCxnSpPr/>
          <p:nvPr/>
        </p:nvCxnSpPr>
        <p:spPr>
          <a:xfrm flipH="1">
            <a:off x="6238683" y="2696195"/>
            <a:ext cx="222082" cy="1426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1B225DF-45FF-4054-AD1C-859B7DB70F2B}"/>
              </a:ext>
            </a:extLst>
          </p:cNvPr>
          <p:cNvCxnSpPr/>
          <p:nvPr/>
        </p:nvCxnSpPr>
        <p:spPr>
          <a:xfrm>
            <a:off x="6949103" y="2550801"/>
            <a:ext cx="0" cy="2880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Diamond 28">
            <a:extLst>
              <a:ext uri="{FF2B5EF4-FFF2-40B4-BE49-F238E27FC236}">
                <a16:creationId xmlns:a16="http://schemas.microsoft.com/office/drawing/2014/main" id="{B6D6B91E-3505-41C4-89FE-8FA2B59A162B}"/>
              </a:ext>
            </a:extLst>
          </p:cNvPr>
          <p:cNvSpPr/>
          <p:nvPr/>
        </p:nvSpPr>
        <p:spPr>
          <a:xfrm>
            <a:off x="2553723" y="5120392"/>
            <a:ext cx="1275106" cy="12241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action</a:t>
            </a:r>
            <a:endParaRPr lang="da-DK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C30209C-892B-4330-8501-0FDEEE6F7009}"/>
              </a:ext>
            </a:extLst>
          </p:cNvPr>
          <p:cNvSpPr/>
          <p:nvPr/>
        </p:nvSpPr>
        <p:spPr>
          <a:xfrm>
            <a:off x="790278" y="5445225"/>
            <a:ext cx="1275106" cy="576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ENTITY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BFC4AA2-3C86-44B9-8E51-E662475FACC5}"/>
              </a:ext>
            </a:extLst>
          </p:cNvPr>
          <p:cNvSpPr/>
          <p:nvPr/>
        </p:nvSpPr>
        <p:spPr>
          <a:xfrm>
            <a:off x="4354342" y="5445226"/>
            <a:ext cx="1194431" cy="576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ENTITY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79A4D7E-C11A-4D6C-AAFB-079959270C6D}"/>
              </a:ext>
            </a:extLst>
          </p:cNvPr>
          <p:cNvSpPr/>
          <p:nvPr/>
        </p:nvSpPr>
        <p:spPr>
          <a:xfrm>
            <a:off x="6321865" y="5445226"/>
            <a:ext cx="1194420" cy="576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ENTITY</a:t>
            </a:r>
            <a:endParaRPr lang="da-DK" sz="120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75C5902-EBD2-453B-BCB4-A0DD64C0F8BF}"/>
              </a:ext>
            </a:extLst>
          </p:cNvPr>
          <p:cNvCxnSpPr>
            <a:cxnSpLocks/>
            <a:stCxn id="29" idx="1"/>
            <a:endCxn id="30" idx="3"/>
          </p:cNvCxnSpPr>
          <p:nvPr/>
        </p:nvCxnSpPr>
        <p:spPr>
          <a:xfrm flipH="1">
            <a:off x="2065384" y="5732460"/>
            <a:ext cx="488339" cy="7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16B98D6-C310-44F5-8406-766C818084B1}"/>
              </a:ext>
            </a:extLst>
          </p:cNvPr>
          <p:cNvCxnSpPr>
            <a:cxnSpLocks/>
            <a:stCxn id="31" idx="1"/>
            <a:endCxn id="29" idx="3"/>
          </p:cNvCxnSpPr>
          <p:nvPr/>
        </p:nvCxnSpPr>
        <p:spPr>
          <a:xfrm flipH="1" flipV="1">
            <a:off x="3828829" y="5732460"/>
            <a:ext cx="525513" cy="7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6BD9B2-4FE7-43F2-BC2A-019D3D409FDE}"/>
              </a:ext>
            </a:extLst>
          </p:cNvPr>
          <p:cNvCxnSpPr>
            <a:cxnSpLocks/>
            <a:stCxn id="32" idx="1"/>
            <a:endCxn id="31" idx="3"/>
          </p:cNvCxnSpPr>
          <p:nvPr/>
        </p:nvCxnSpPr>
        <p:spPr>
          <a:xfrm flipH="1">
            <a:off x="5548773" y="5733256"/>
            <a:ext cx="77309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07171F-07FF-4EA5-B2AC-B2551B91DDCD}"/>
              </a:ext>
            </a:extLst>
          </p:cNvPr>
          <p:cNvCxnSpPr/>
          <p:nvPr/>
        </p:nvCxnSpPr>
        <p:spPr>
          <a:xfrm flipV="1">
            <a:off x="4200666" y="5587067"/>
            <a:ext cx="153676" cy="1453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257D9C4-B0B8-4777-98A1-BDD568EC6654}"/>
              </a:ext>
            </a:extLst>
          </p:cNvPr>
          <p:cNvCxnSpPr/>
          <p:nvPr/>
        </p:nvCxnSpPr>
        <p:spPr>
          <a:xfrm>
            <a:off x="4200666" y="5732461"/>
            <a:ext cx="153676" cy="1426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D9BA4AE-0134-4E17-8FDE-67647125EE65}"/>
              </a:ext>
            </a:extLst>
          </p:cNvPr>
          <p:cNvCxnSpPr/>
          <p:nvPr/>
        </p:nvCxnSpPr>
        <p:spPr>
          <a:xfrm>
            <a:off x="2081100" y="5587067"/>
            <a:ext cx="175350" cy="1453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2DC3385-84FC-45E9-98EA-5F0F4D93939E}"/>
              </a:ext>
            </a:extLst>
          </p:cNvPr>
          <p:cNvCxnSpPr/>
          <p:nvPr/>
        </p:nvCxnSpPr>
        <p:spPr>
          <a:xfrm flipH="1">
            <a:off x="2065384" y="5732461"/>
            <a:ext cx="191066" cy="1426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898BFA3-5946-4BE4-9AC6-4978028E8FFA}"/>
              </a:ext>
            </a:extLst>
          </p:cNvPr>
          <p:cNvCxnSpPr/>
          <p:nvPr/>
        </p:nvCxnSpPr>
        <p:spPr>
          <a:xfrm>
            <a:off x="5508104" y="5587067"/>
            <a:ext cx="222082" cy="1453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1453524-F214-4D58-B3E9-82C9C4810765}"/>
              </a:ext>
            </a:extLst>
          </p:cNvPr>
          <p:cNvCxnSpPr/>
          <p:nvPr/>
        </p:nvCxnSpPr>
        <p:spPr>
          <a:xfrm flipH="1">
            <a:off x="5508104" y="5732461"/>
            <a:ext cx="222082" cy="1426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92AE888-13AC-4821-9F3B-C7EC37EC1298}"/>
              </a:ext>
            </a:extLst>
          </p:cNvPr>
          <p:cNvCxnSpPr/>
          <p:nvPr/>
        </p:nvCxnSpPr>
        <p:spPr>
          <a:xfrm>
            <a:off x="6218524" y="5587067"/>
            <a:ext cx="0" cy="2880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9BE52721-D2AF-4CCC-8915-1C5165AA7E25}"/>
              </a:ext>
            </a:extLst>
          </p:cNvPr>
          <p:cNvSpPr/>
          <p:nvPr/>
        </p:nvSpPr>
        <p:spPr>
          <a:xfrm>
            <a:off x="7516284" y="4077072"/>
            <a:ext cx="1181629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Attribute</a:t>
            </a:r>
            <a:endParaRPr lang="da-DK" sz="1200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EE7927F-8506-4968-945A-B369D70A79DC}"/>
              </a:ext>
            </a:extLst>
          </p:cNvPr>
          <p:cNvSpPr/>
          <p:nvPr/>
        </p:nvSpPr>
        <p:spPr>
          <a:xfrm>
            <a:off x="7516283" y="4797294"/>
            <a:ext cx="1181629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Attribute</a:t>
            </a:r>
            <a:endParaRPr lang="da-DK" sz="1200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720DCAA-427F-445D-9BBD-DCE4B671FAF7}"/>
              </a:ext>
            </a:extLst>
          </p:cNvPr>
          <p:cNvSpPr/>
          <p:nvPr/>
        </p:nvSpPr>
        <p:spPr>
          <a:xfrm>
            <a:off x="372169" y="4076160"/>
            <a:ext cx="1181629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Attribute</a:t>
            </a:r>
            <a:endParaRPr lang="da-DK" sz="1200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72A0F5B2-75F6-408E-995F-4D92C2E61799}"/>
              </a:ext>
            </a:extLst>
          </p:cNvPr>
          <p:cNvSpPr/>
          <p:nvPr/>
        </p:nvSpPr>
        <p:spPr>
          <a:xfrm>
            <a:off x="383983" y="4796626"/>
            <a:ext cx="1181629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Attribute</a:t>
            </a:r>
            <a:endParaRPr lang="da-DK" sz="1200" dirty="0"/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6BFE0D7A-A7B2-4EBB-954F-631C0F8567F8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92175" y="4719681"/>
            <a:ext cx="1064884" cy="353906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FD75733C-4B3D-4C3B-8BCC-FD1D22BE85D2}"/>
              </a:ext>
            </a:extLst>
          </p:cNvPr>
          <p:cNvCxnSpPr>
            <a:cxnSpLocks/>
          </p:cNvCxnSpPr>
          <p:nvPr/>
        </p:nvCxnSpPr>
        <p:spPr>
          <a:xfrm rot="16200000" flipV="1">
            <a:off x="1534375" y="5098616"/>
            <a:ext cx="383563" cy="356984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DAEF3EAA-D3BC-4E65-9519-59FDB17F064F}"/>
              </a:ext>
            </a:extLst>
          </p:cNvPr>
          <p:cNvCxnSpPr>
            <a:cxnSpLocks/>
            <a:endCxn id="63" idx="2"/>
          </p:cNvCxnSpPr>
          <p:nvPr/>
        </p:nvCxnSpPr>
        <p:spPr>
          <a:xfrm rot="5400000" flipH="1" flipV="1">
            <a:off x="7197251" y="5124372"/>
            <a:ext cx="358077" cy="279987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206790F1-BFF0-4BDB-8786-6BBB8170F4BE}"/>
              </a:ext>
            </a:extLst>
          </p:cNvPr>
          <p:cNvCxnSpPr>
            <a:cxnSpLocks/>
            <a:endCxn id="57" idx="2"/>
          </p:cNvCxnSpPr>
          <p:nvPr/>
        </p:nvCxnSpPr>
        <p:spPr>
          <a:xfrm rot="5400000" flipH="1" flipV="1">
            <a:off x="6836230" y="4765171"/>
            <a:ext cx="1080121" cy="27998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96933C8-A9EB-40B8-B26C-9AB45EF7AE47}"/>
              </a:ext>
            </a:extLst>
          </p:cNvPr>
          <p:cNvCxnSpPr/>
          <p:nvPr/>
        </p:nvCxnSpPr>
        <p:spPr>
          <a:xfrm>
            <a:off x="0" y="3645024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D7613E8-3F12-497E-8E55-11F296F515C0}"/>
              </a:ext>
            </a:extLst>
          </p:cNvPr>
          <p:cNvCxnSpPr>
            <a:cxnSpLocks/>
          </p:cNvCxnSpPr>
          <p:nvPr/>
        </p:nvCxnSpPr>
        <p:spPr>
          <a:xfrm flipH="1">
            <a:off x="3006820" y="4051049"/>
            <a:ext cx="77309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70AFE92-A763-4F25-9C8E-2FAD10AD02BF}"/>
              </a:ext>
            </a:extLst>
          </p:cNvPr>
          <p:cNvCxnSpPr/>
          <p:nvPr/>
        </p:nvCxnSpPr>
        <p:spPr>
          <a:xfrm>
            <a:off x="3015068" y="3904860"/>
            <a:ext cx="222082" cy="1453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7773576-5E78-4A40-97FC-3B3E598DBF0F}"/>
              </a:ext>
            </a:extLst>
          </p:cNvPr>
          <p:cNvCxnSpPr/>
          <p:nvPr/>
        </p:nvCxnSpPr>
        <p:spPr>
          <a:xfrm flipH="1">
            <a:off x="3015068" y="4050254"/>
            <a:ext cx="222082" cy="1426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CE53FE6-CE6C-4574-A00E-2CA0ED7C5466}"/>
              </a:ext>
            </a:extLst>
          </p:cNvPr>
          <p:cNvCxnSpPr/>
          <p:nvPr/>
        </p:nvCxnSpPr>
        <p:spPr>
          <a:xfrm>
            <a:off x="3131840" y="4293096"/>
            <a:ext cx="0" cy="2880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F407E83-7339-4CC4-B2A4-A66C3FBD4DC1}"/>
              </a:ext>
            </a:extLst>
          </p:cNvPr>
          <p:cNvCxnSpPr>
            <a:cxnSpLocks/>
          </p:cNvCxnSpPr>
          <p:nvPr/>
        </p:nvCxnSpPr>
        <p:spPr>
          <a:xfrm flipH="1">
            <a:off x="3006820" y="4437112"/>
            <a:ext cx="77309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EC1252D-47E8-4BC8-8A1E-143D2A956C7E}"/>
              </a:ext>
            </a:extLst>
          </p:cNvPr>
          <p:cNvCxnSpPr>
            <a:cxnSpLocks/>
          </p:cNvCxnSpPr>
          <p:nvPr/>
        </p:nvCxnSpPr>
        <p:spPr>
          <a:xfrm flipH="1">
            <a:off x="2987824" y="4792192"/>
            <a:ext cx="77309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8694D63B-124A-477C-867A-4707CFC817E8}"/>
              </a:ext>
            </a:extLst>
          </p:cNvPr>
          <p:cNvSpPr/>
          <p:nvPr/>
        </p:nvSpPr>
        <p:spPr>
          <a:xfrm>
            <a:off x="3092370" y="4672691"/>
            <a:ext cx="222077" cy="22394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11AC752-3700-45D6-B70B-7750CDB25B2F}"/>
              </a:ext>
            </a:extLst>
          </p:cNvPr>
          <p:cNvSpPr txBox="1"/>
          <p:nvPr/>
        </p:nvSpPr>
        <p:spPr>
          <a:xfrm>
            <a:off x="3812877" y="3925505"/>
            <a:ext cx="8624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Many</a:t>
            </a:r>
          </a:p>
          <a:p>
            <a:endParaRPr lang="en-US" sz="1200" dirty="0"/>
          </a:p>
          <a:p>
            <a:r>
              <a:rPr lang="en-US" sz="1200" dirty="0"/>
              <a:t>One</a:t>
            </a:r>
          </a:p>
          <a:p>
            <a:endParaRPr lang="en-US" sz="1200" dirty="0"/>
          </a:p>
          <a:p>
            <a:r>
              <a:rPr lang="en-US" sz="1200" dirty="0"/>
              <a:t>Optional</a:t>
            </a:r>
            <a:endParaRPr lang="da-DK" sz="1200" dirty="0"/>
          </a:p>
        </p:txBody>
      </p:sp>
    </p:spTree>
    <p:extLst>
      <p:ext uri="{BB962C8B-B14F-4D97-AF65-F5344CB8AC3E}">
        <p14:creationId xmlns:p14="http://schemas.microsoft.com/office/powerpoint/2010/main" val="25348832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Join types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270700" cy="5305425"/>
          </a:xfrm>
        </p:spPr>
        <p:txBody>
          <a:bodyPr/>
          <a:lstStyle/>
          <a:p>
            <a:r>
              <a:rPr lang="en-US" b="1" dirty="0"/>
              <a:t>(INNER) JOIN</a:t>
            </a:r>
          </a:p>
          <a:p>
            <a:pPr lvl="2"/>
            <a:r>
              <a:rPr lang="en-US" dirty="0"/>
              <a:t>Returns records that have matching values in both tables</a:t>
            </a:r>
          </a:p>
          <a:p>
            <a:r>
              <a:rPr lang="en-US" b="1" dirty="0"/>
              <a:t>LEFT (OUTER) JOIN</a:t>
            </a:r>
          </a:p>
          <a:p>
            <a:pPr lvl="2"/>
            <a:r>
              <a:rPr lang="en-US" dirty="0"/>
              <a:t>Return all records from the left table, and the matched records from the right table</a:t>
            </a:r>
          </a:p>
          <a:p>
            <a:r>
              <a:rPr lang="en-US" b="1" dirty="0"/>
              <a:t>RIGHT (OUTER) JOIN</a:t>
            </a:r>
          </a:p>
          <a:p>
            <a:pPr lvl="2"/>
            <a:r>
              <a:rPr lang="en-US" dirty="0"/>
              <a:t>Return all records from the right table, and the matched records from the left table</a:t>
            </a:r>
          </a:p>
          <a:p>
            <a:r>
              <a:rPr lang="en-US" b="1" dirty="0"/>
              <a:t>FULL (OUTER) JOIN</a:t>
            </a:r>
          </a:p>
          <a:p>
            <a:pPr lvl="2"/>
            <a:r>
              <a:rPr lang="en-US" dirty="0"/>
              <a:t>Return all records when there is a match in either left or right table</a:t>
            </a:r>
          </a:p>
          <a:p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457200" lvl="1" indent="0">
              <a:buNone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6AF0F87-FC6D-49C4-93DF-CA68A3DEA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0" y="5295900"/>
            <a:ext cx="812482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10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/>
              <a:t>Agenda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692696"/>
            <a:ext cx="3742308" cy="5807545"/>
          </a:xfrm>
        </p:spPr>
        <p:txBody>
          <a:bodyPr/>
          <a:lstStyle/>
          <a:p>
            <a:r>
              <a:rPr lang="en-US" altLang="en-US" dirty="0"/>
              <a:t>PHP Recap</a:t>
            </a:r>
          </a:p>
          <a:p>
            <a:r>
              <a:rPr lang="en-US" altLang="en-US" dirty="0"/>
              <a:t>MariaDB installation</a:t>
            </a:r>
          </a:p>
          <a:p>
            <a:r>
              <a:rPr lang="en-US" altLang="en-US" dirty="0"/>
              <a:t>Databases</a:t>
            </a:r>
          </a:p>
          <a:p>
            <a:r>
              <a:rPr lang="en-US" altLang="en-US" dirty="0"/>
              <a:t>Syntax and comments</a:t>
            </a:r>
          </a:p>
          <a:p>
            <a:r>
              <a:rPr lang="en-US" altLang="en-US" dirty="0"/>
              <a:t>Show &amp; Describe</a:t>
            </a:r>
          </a:p>
          <a:p>
            <a:r>
              <a:rPr lang="en-US" altLang="en-US" dirty="0"/>
              <a:t>Datatypes</a:t>
            </a:r>
          </a:p>
          <a:p>
            <a:r>
              <a:rPr lang="en-US" altLang="en-US" dirty="0"/>
              <a:t>Create</a:t>
            </a:r>
          </a:p>
          <a:p>
            <a:r>
              <a:rPr lang="en-US" altLang="en-US" dirty="0"/>
              <a:t>Constraints</a:t>
            </a:r>
          </a:p>
          <a:p>
            <a:r>
              <a:rPr lang="en-US" altLang="en-US" dirty="0"/>
              <a:t>Alter</a:t>
            </a:r>
          </a:p>
          <a:p>
            <a:r>
              <a:rPr lang="en-US" altLang="en-US" dirty="0"/>
              <a:t>Insert</a:t>
            </a:r>
          </a:p>
          <a:p>
            <a:r>
              <a:rPr lang="en-US" altLang="en-US" dirty="0"/>
              <a:t>Update</a:t>
            </a:r>
          </a:p>
          <a:p>
            <a:r>
              <a:rPr lang="en-US" altLang="en-US" dirty="0"/>
              <a:t>Select</a:t>
            </a:r>
          </a:p>
          <a:p>
            <a:r>
              <a:rPr lang="en-US" altLang="en-US" dirty="0"/>
              <a:t>Math &amp; Comparison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C58D904E-FC15-4318-9DB6-D7CC4543BE96}"/>
              </a:ext>
            </a:extLst>
          </p:cNvPr>
          <p:cNvSpPr txBox="1">
            <a:spLocks/>
          </p:cNvSpPr>
          <p:nvPr/>
        </p:nvSpPr>
        <p:spPr bwMode="auto">
          <a:xfrm>
            <a:off x="4799806" y="764705"/>
            <a:ext cx="3742308" cy="5661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Join &amp; Alias</a:t>
            </a:r>
          </a:p>
          <a:p>
            <a:r>
              <a:rPr lang="en-US" altLang="en-US" dirty="0"/>
              <a:t>Views</a:t>
            </a:r>
          </a:p>
          <a:p>
            <a:r>
              <a:rPr lang="en-US" altLang="en-US" dirty="0"/>
              <a:t>Relational Models</a:t>
            </a:r>
          </a:p>
          <a:p>
            <a:r>
              <a:rPr lang="en-US" altLang="en-US" dirty="0"/>
              <a:t>Indexes</a:t>
            </a:r>
          </a:p>
          <a:p>
            <a:r>
              <a:rPr lang="en-US" altLang="en-US" dirty="0"/>
              <a:t>Users &amp; Access Rights</a:t>
            </a:r>
          </a:p>
          <a:p>
            <a:r>
              <a:rPr lang="en-US" altLang="en-US" dirty="0"/>
              <a:t>Migrations</a:t>
            </a:r>
          </a:p>
          <a:p>
            <a:r>
              <a:rPr lang="en-US" altLang="en-US" dirty="0"/>
              <a:t>PHP</a:t>
            </a:r>
          </a:p>
          <a:p>
            <a:pPr lvl="1"/>
            <a:r>
              <a:rPr lang="en-US" altLang="en-US" dirty="0"/>
              <a:t>PDO</a:t>
            </a:r>
          </a:p>
          <a:p>
            <a:pPr lvl="1"/>
            <a:r>
              <a:rPr lang="en-US" altLang="en-US" dirty="0"/>
              <a:t>Configuration</a:t>
            </a:r>
          </a:p>
          <a:p>
            <a:pPr lvl="1"/>
            <a:r>
              <a:rPr lang="en-US" altLang="en-US" dirty="0"/>
              <a:t>Prepared Statements</a:t>
            </a:r>
          </a:p>
          <a:p>
            <a:pPr lvl="1"/>
            <a:r>
              <a:rPr lang="en-US" altLang="en-US" dirty="0"/>
              <a:t>User register &amp; login</a:t>
            </a:r>
          </a:p>
          <a:p>
            <a:pPr lvl="1"/>
            <a:r>
              <a:rPr lang="en-US" altLang="en-US" dirty="0"/>
              <a:t>Dump and Load</a:t>
            </a:r>
          </a:p>
          <a:p>
            <a:pPr lvl="1"/>
            <a:r>
              <a:rPr lang="en-US" altLang="en-US" dirty="0"/>
              <a:t>Time</a:t>
            </a:r>
          </a:p>
          <a:p>
            <a:pPr marL="457200" lvl="1" indent="0">
              <a:buNone/>
            </a:pP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457200" lvl="1" indent="0">
              <a:buFont typeface="Wingdings" panose="05000000000000000000" pitchFamily="2" charset="2"/>
              <a:buNone/>
            </a:pPr>
            <a:endParaRPr lang="en-US" altLang="en-US" dirty="0"/>
          </a:p>
          <a:p>
            <a:pPr marL="457200" lvl="1" indent="0"/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Join and Alias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1026" name="Picture 2" descr="Image result for mysql joins">
            <a:extLst>
              <a:ext uri="{FF2B5EF4-FFF2-40B4-BE49-F238E27FC236}">
                <a16:creationId xmlns:a16="http://schemas.microsoft.com/office/drawing/2014/main" id="{473D4E11-CC9C-4042-8B04-3C195CC8F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28" y="0"/>
            <a:ext cx="8294136" cy="652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64125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Join syntax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270700" cy="5305425"/>
          </a:xfrm>
        </p:spPr>
        <p:txBody>
          <a:bodyPr/>
          <a:lstStyle/>
          <a:p>
            <a:endParaRPr lang="en-US" dirty="0"/>
          </a:p>
          <a:p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457200" lvl="1" indent="0">
              <a:buNone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B9385B4-96C2-425B-9587-5519820BD79F}"/>
              </a:ext>
            </a:extLst>
          </p:cNvPr>
          <p:cNvSpPr/>
          <p:nvPr/>
        </p:nvSpPr>
        <p:spPr>
          <a:xfrm>
            <a:off x="2528749" y="1540713"/>
            <a:ext cx="648072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SELECT </a:t>
            </a:r>
            <a:r>
              <a:rPr lang="en-US" sz="1600" dirty="0" err="1"/>
              <a:t>book.book_id</a:t>
            </a:r>
            <a:r>
              <a:rPr lang="en-US" sz="1600" dirty="0"/>
              <a:t>, author.name, </a:t>
            </a:r>
            <a:r>
              <a:rPr lang="en-US" sz="1600" dirty="0" err="1"/>
              <a:t>book.title</a:t>
            </a:r>
            <a:endParaRPr lang="en-US" sz="1600" dirty="0"/>
          </a:p>
          <a:p>
            <a:r>
              <a:rPr lang="en-US" sz="1600" dirty="0"/>
              <a:t>FROM book</a:t>
            </a:r>
          </a:p>
          <a:p>
            <a:r>
              <a:rPr lang="en-US" sz="1600" dirty="0"/>
              <a:t>LEFT JOIN </a:t>
            </a:r>
            <a:r>
              <a:rPr lang="en-US" sz="1600" dirty="0" err="1"/>
              <a:t>book_author</a:t>
            </a:r>
            <a:r>
              <a:rPr lang="en-US" sz="1600" dirty="0"/>
              <a:t> USING (</a:t>
            </a:r>
            <a:r>
              <a:rPr lang="en-US" sz="1600" dirty="0" err="1"/>
              <a:t>book_id</a:t>
            </a:r>
            <a:r>
              <a:rPr lang="en-US" sz="1600" dirty="0"/>
              <a:t>)</a:t>
            </a:r>
          </a:p>
          <a:p>
            <a:r>
              <a:rPr lang="en-US" sz="1600" dirty="0"/>
              <a:t>LEFT JOIN author ON </a:t>
            </a:r>
            <a:r>
              <a:rPr lang="en-US" sz="1600" dirty="0" err="1"/>
              <a:t>author.author_id</a:t>
            </a:r>
            <a:r>
              <a:rPr lang="en-US" sz="1600" dirty="0"/>
              <a:t> = </a:t>
            </a:r>
            <a:r>
              <a:rPr lang="en-US" sz="1600" dirty="0" err="1"/>
              <a:t>book_author.author_id</a:t>
            </a:r>
            <a:r>
              <a:rPr lang="en-US" sz="1600" dirty="0"/>
              <a:t>;</a:t>
            </a:r>
            <a:endParaRPr lang="da-DK" sz="1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4C9D652-934B-4454-A0A0-F3C0E2675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167071"/>
              </p:ext>
            </p:extLst>
          </p:nvPr>
        </p:nvGraphicFramePr>
        <p:xfrm>
          <a:off x="3998615" y="2804738"/>
          <a:ext cx="504056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3135947634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31756517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1972717521"/>
                    </a:ext>
                  </a:extLst>
                </a:gridCol>
              </a:tblGrid>
              <a:tr h="357495">
                <a:tc>
                  <a:txBody>
                    <a:bodyPr/>
                    <a:lstStyle/>
                    <a:p>
                      <a:r>
                        <a:rPr lang="da-DK" dirty="0"/>
                        <a:t>bid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author_name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book_title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525331"/>
                  </a:ext>
                </a:extLst>
              </a:tr>
              <a:tr h="357495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Another Book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899951"/>
                  </a:ext>
                </a:extLst>
              </a:tr>
              <a:tr h="35749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482386"/>
                  </a:ext>
                </a:extLst>
              </a:tr>
              <a:tr h="35749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Jackie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423061"/>
                  </a:ext>
                </a:extLst>
              </a:tr>
              <a:tr h="357495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Joan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and the 40 Books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723357"/>
                  </a:ext>
                </a:extLst>
              </a:tr>
              <a:tr h="357495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Jackie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and the 40 Books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429743"/>
                  </a:ext>
                </a:extLst>
              </a:tr>
              <a:tr h="357495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of Books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212290"/>
                  </a:ext>
                </a:extLst>
              </a:tr>
              <a:tr h="357495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Bookaro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378857"/>
                  </a:ext>
                </a:extLst>
              </a:tr>
              <a:tr h="357495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Booktionary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700398"/>
                  </a:ext>
                </a:extLst>
              </a:tr>
              <a:tr h="357495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Jamie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Book </a:t>
                      </a:r>
                      <a:r>
                        <a:rPr lang="en-US" dirty="0" err="1"/>
                        <a:t>Book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398986"/>
                  </a:ext>
                </a:extLst>
              </a:tr>
            </a:tbl>
          </a:graphicData>
        </a:graphic>
      </p:graphicFrame>
      <p:sp>
        <p:nvSpPr>
          <p:cNvPr id="13" name="Pladsholder til indhold 2">
            <a:extLst>
              <a:ext uri="{FF2B5EF4-FFF2-40B4-BE49-F238E27FC236}">
                <a16:creationId xmlns:a16="http://schemas.microsoft.com/office/drawing/2014/main" id="{2E9FBB43-EBC9-42F1-8622-83D846E51D72}"/>
              </a:ext>
            </a:extLst>
          </p:cNvPr>
          <p:cNvSpPr txBox="1">
            <a:spLocks/>
          </p:cNvSpPr>
          <p:nvPr/>
        </p:nvSpPr>
        <p:spPr bwMode="auto">
          <a:xfrm>
            <a:off x="34925" y="2789890"/>
            <a:ext cx="3888432" cy="388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Joins are made by matching column values</a:t>
            </a:r>
          </a:p>
          <a:p>
            <a:r>
              <a:rPr lang="en-US" b="1" dirty="0"/>
              <a:t>USING</a:t>
            </a:r>
            <a:r>
              <a:rPr lang="en-US" dirty="0"/>
              <a:t> can be used when the matching columns have the same name</a:t>
            </a:r>
          </a:p>
          <a:p>
            <a:r>
              <a:rPr lang="en-US" b="1" dirty="0"/>
              <a:t>ON</a:t>
            </a:r>
            <a:r>
              <a:rPr lang="en-US" dirty="0"/>
              <a:t> is the most common syntax</a:t>
            </a:r>
          </a:p>
          <a:p>
            <a:endParaRPr lang="en-US" b="1" dirty="0"/>
          </a:p>
          <a:p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457200" lvl="1" indent="0">
              <a:buFont typeface="Wingdings" panose="05000000000000000000" pitchFamily="2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695979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dsholder til indhold 2">
            <a:extLst>
              <a:ext uri="{FF2B5EF4-FFF2-40B4-BE49-F238E27FC236}">
                <a16:creationId xmlns:a16="http://schemas.microsoft.com/office/drawing/2014/main" id="{39C0028C-F718-4D6A-B71D-C84565A5CC03}"/>
              </a:ext>
            </a:extLst>
          </p:cNvPr>
          <p:cNvSpPr txBox="1">
            <a:spLocks/>
          </p:cNvSpPr>
          <p:nvPr/>
        </p:nvSpPr>
        <p:spPr bwMode="auto">
          <a:xfrm>
            <a:off x="35496" y="1277938"/>
            <a:ext cx="2493253" cy="140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Alias is made with the keyword </a:t>
            </a:r>
            <a:r>
              <a:rPr lang="en-US" b="1" dirty="0"/>
              <a:t>AS</a:t>
            </a:r>
          </a:p>
          <a:p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457200" lvl="1" indent="0">
              <a:buFont typeface="Wingdings" panose="05000000000000000000" pitchFamily="2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Alias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270700" cy="5305425"/>
          </a:xfrm>
        </p:spPr>
        <p:txBody>
          <a:bodyPr/>
          <a:lstStyle/>
          <a:p>
            <a:endParaRPr lang="en-US" dirty="0"/>
          </a:p>
          <a:p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457200" lvl="1" indent="0">
              <a:buNone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B9385B4-96C2-425B-9587-5519820BD79F}"/>
              </a:ext>
            </a:extLst>
          </p:cNvPr>
          <p:cNvSpPr/>
          <p:nvPr/>
        </p:nvSpPr>
        <p:spPr>
          <a:xfrm>
            <a:off x="2528749" y="1540713"/>
            <a:ext cx="648072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SELECT </a:t>
            </a:r>
            <a:r>
              <a:rPr lang="en-US" sz="1600" dirty="0" err="1"/>
              <a:t>b.book_id</a:t>
            </a:r>
            <a:r>
              <a:rPr lang="en-US" sz="1600" dirty="0"/>
              <a:t> AS bid, a.name AS </a:t>
            </a:r>
            <a:r>
              <a:rPr lang="en-US" sz="1600" dirty="0" err="1"/>
              <a:t>author_name</a:t>
            </a:r>
            <a:r>
              <a:rPr lang="en-US" sz="1600" dirty="0"/>
              <a:t>, </a:t>
            </a:r>
            <a:r>
              <a:rPr lang="en-US" sz="1600" dirty="0" err="1"/>
              <a:t>b.title</a:t>
            </a:r>
            <a:r>
              <a:rPr lang="en-US" sz="1600" dirty="0"/>
              <a:t> AS </a:t>
            </a:r>
            <a:r>
              <a:rPr lang="en-US" sz="1600" dirty="0" err="1"/>
              <a:t>book_title</a:t>
            </a:r>
            <a:endParaRPr lang="en-US" sz="1600" dirty="0"/>
          </a:p>
          <a:p>
            <a:r>
              <a:rPr lang="en-US" sz="1600" dirty="0"/>
              <a:t>FROM book AS b</a:t>
            </a:r>
          </a:p>
          <a:p>
            <a:r>
              <a:rPr lang="en-US" sz="1600" dirty="0"/>
              <a:t>LEFT JOIN </a:t>
            </a:r>
            <a:r>
              <a:rPr lang="en-US" sz="1600" dirty="0" err="1"/>
              <a:t>book_author</a:t>
            </a:r>
            <a:r>
              <a:rPr lang="en-US" sz="1600" dirty="0"/>
              <a:t> USING (</a:t>
            </a:r>
            <a:r>
              <a:rPr lang="en-US" sz="1600" dirty="0" err="1"/>
              <a:t>book_id</a:t>
            </a:r>
            <a:r>
              <a:rPr lang="en-US" sz="1600" dirty="0"/>
              <a:t>)</a:t>
            </a:r>
          </a:p>
          <a:p>
            <a:r>
              <a:rPr lang="en-US" sz="1600" dirty="0"/>
              <a:t>LEFT JOIN author AS a ON </a:t>
            </a:r>
            <a:r>
              <a:rPr lang="en-US" sz="1600" dirty="0" err="1"/>
              <a:t>a.author_id</a:t>
            </a:r>
            <a:r>
              <a:rPr lang="en-US" sz="1600" dirty="0"/>
              <a:t> = </a:t>
            </a:r>
            <a:r>
              <a:rPr lang="en-US" sz="1600" dirty="0" err="1"/>
              <a:t>book_author.author_id</a:t>
            </a:r>
            <a:r>
              <a:rPr lang="en-US" sz="1600" dirty="0"/>
              <a:t>;</a:t>
            </a:r>
            <a:endParaRPr lang="da-DK" sz="1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4C9D652-934B-4454-A0A0-F3C0E267565A}"/>
              </a:ext>
            </a:extLst>
          </p:cNvPr>
          <p:cNvGraphicFramePr>
            <a:graphicFrameLocks noGrp="1"/>
          </p:cNvGraphicFramePr>
          <p:nvPr/>
        </p:nvGraphicFramePr>
        <p:xfrm>
          <a:off x="3998615" y="2804738"/>
          <a:ext cx="504056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3135947634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31756517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1972717521"/>
                    </a:ext>
                  </a:extLst>
                </a:gridCol>
              </a:tblGrid>
              <a:tr h="357495">
                <a:tc>
                  <a:txBody>
                    <a:bodyPr/>
                    <a:lstStyle/>
                    <a:p>
                      <a:r>
                        <a:rPr lang="da-DK" dirty="0"/>
                        <a:t>bid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author_name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book_title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525331"/>
                  </a:ext>
                </a:extLst>
              </a:tr>
              <a:tr h="357495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Another Book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899951"/>
                  </a:ext>
                </a:extLst>
              </a:tr>
              <a:tr h="35749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482386"/>
                  </a:ext>
                </a:extLst>
              </a:tr>
              <a:tr h="35749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Jackie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423061"/>
                  </a:ext>
                </a:extLst>
              </a:tr>
              <a:tr h="357495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Joan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and the 40 Books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723357"/>
                  </a:ext>
                </a:extLst>
              </a:tr>
              <a:tr h="357495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Jackie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and the 40 Books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429743"/>
                  </a:ext>
                </a:extLst>
              </a:tr>
              <a:tr h="357495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of Books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212290"/>
                  </a:ext>
                </a:extLst>
              </a:tr>
              <a:tr h="357495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Bookaro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378857"/>
                  </a:ext>
                </a:extLst>
              </a:tr>
              <a:tr h="357495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Booktionary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700398"/>
                  </a:ext>
                </a:extLst>
              </a:tr>
              <a:tr h="357495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Jamie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Book </a:t>
                      </a:r>
                      <a:r>
                        <a:rPr lang="en-US" dirty="0" err="1"/>
                        <a:t>Book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398986"/>
                  </a:ext>
                </a:extLst>
              </a:tr>
            </a:tbl>
          </a:graphicData>
        </a:graphic>
      </p:graphicFrame>
      <p:sp>
        <p:nvSpPr>
          <p:cNvPr id="13" name="Pladsholder til indhold 2">
            <a:extLst>
              <a:ext uri="{FF2B5EF4-FFF2-40B4-BE49-F238E27FC236}">
                <a16:creationId xmlns:a16="http://schemas.microsoft.com/office/drawing/2014/main" id="{2E9FBB43-EBC9-42F1-8622-83D846E51D72}"/>
              </a:ext>
            </a:extLst>
          </p:cNvPr>
          <p:cNvSpPr txBox="1">
            <a:spLocks/>
          </p:cNvSpPr>
          <p:nvPr/>
        </p:nvSpPr>
        <p:spPr bwMode="auto">
          <a:xfrm>
            <a:off x="35496" y="2636912"/>
            <a:ext cx="3888432" cy="388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Field aliases are persisted to your PHP result</a:t>
            </a:r>
          </a:p>
          <a:p>
            <a:r>
              <a:rPr lang="en-US" dirty="0"/>
              <a:t>Table aliases are set on table definition</a:t>
            </a:r>
          </a:p>
          <a:p>
            <a:r>
              <a:rPr lang="en-US" dirty="0"/>
              <a:t>Table aliases must be used over real table name when assigned</a:t>
            </a:r>
          </a:p>
          <a:p>
            <a:endParaRPr lang="en-US" b="1" dirty="0"/>
          </a:p>
          <a:p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457200" lvl="1" indent="0">
              <a:buFont typeface="Wingdings" panose="05000000000000000000" pitchFamily="2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093739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dsholder til indhold 2">
            <a:extLst>
              <a:ext uri="{FF2B5EF4-FFF2-40B4-BE49-F238E27FC236}">
                <a16:creationId xmlns:a16="http://schemas.microsoft.com/office/drawing/2014/main" id="{FD166744-A8DE-4412-A985-A2AD69B635D6}"/>
              </a:ext>
            </a:extLst>
          </p:cNvPr>
          <p:cNvSpPr txBox="1">
            <a:spLocks/>
          </p:cNvSpPr>
          <p:nvPr/>
        </p:nvSpPr>
        <p:spPr bwMode="auto">
          <a:xfrm>
            <a:off x="901700" y="1125538"/>
            <a:ext cx="7270700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Views lets you keep a selection in the database</a:t>
            </a:r>
          </a:p>
          <a:p>
            <a:r>
              <a:rPr lang="en-US" altLang="en-US" dirty="0"/>
              <a:t>It is basically a stored SELECT statement</a:t>
            </a:r>
          </a:p>
          <a:p>
            <a:r>
              <a:rPr lang="en-US" altLang="en-US" dirty="0"/>
              <a:t>Data still exist in the table, the view just shows it</a:t>
            </a:r>
          </a:p>
          <a:p>
            <a:r>
              <a:rPr lang="en-US" altLang="en-US" dirty="0"/>
              <a:t>MySQL does supports updating a view though</a:t>
            </a:r>
          </a:p>
          <a:p>
            <a:pPr lvl="2"/>
            <a:r>
              <a:rPr lang="en-US" altLang="en-US" dirty="0"/>
              <a:t>This will update the data in the underlying tables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View data is accessed just like table data</a:t>
            </a:r>
          </a:p>
        </p:txBody>
      </p:sp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Views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772816"/>
            <a:ext cx="7270700" cy="4658147"/>
          </a:xfrm>
        </p:spPr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457200" lvl="1" indent="0">
              <a:buNone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2AC79DE-16D2-47D9-80B4-C9A10EC33AF4}"/>
              </a:ext>
            </a:extLst>
          </p:cNvPr>
          <p:cNvSpPr/>
          <p:nvPr/>
        </p:nvSpPr>
        <p:spPr>
          <a:xfrm>
            <a:off x="1403648" y="4931865"/>
            <a:ext cx="6192688" cy="4413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ALTER TABLE DROP VIEW </a:t>
            </a:r>
            <a:r>
              <a:rPr lang="en-US" sz="1600" dirty="0" err="1"/>
              <a:t>book_view</a:t>
            </a:r>
            <a:endParaRPr lang="da-DK" sz="16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5A9FC81-F554-4422-BFAC-58E1FEA93ECF}"/>
              </a:ext>
            </a:extLst>
          </p:cNvPr>
          <p:cNvSpPr/>
          <p:nvPr/>
        </p:nvSpPr>
        <p:spPr>
          <a:xfrm>
            <a:off x="1403648" y="5867969"/>
            <a:ext cx="6192688" cy="4413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SELECT * FROM </a:t>
            </a:r>
            <a:r>
              <a:rPr lang="en-US" sz="1600" dirty="0" err="1"/>
              <a:t>book_view</a:t>
            </a:r>
            <a:r>
              <a:rPr lang="en-US" sz="1600" dirty="0"/>
              <a:t>;</a:t>
            </a:r>
            <a:endParaRPr lang="da-DK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269070-766F-48BF-87B6-F868DC6E40CA}"/>
              </a:ext>
            </a:extLst>
          </p:cNvPr>
          <p:cNvSpPr/>
          <p:nvPr/>
        </p:nvSpPr>
        <p:spPr>
          <a:xfrm>
            <a:off x="1403648" y="3356992"/>
            <a:ext cx="6192688" cy="1433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CREATE VIEW </a:t>
            </a:r>
            <a:r>
              <a:rPr lang="en-US" sz="1600" dirty="0" err="1"/>
              <a:t>book_view</a:t>
            </a:r>
            <a:r>
              <a:rPr lang="en-US" sz="1600" dirty="0"/>
              <a:t> </a:t>
            </a:r>
          </a:p>
          <a:p>
            <a:r>
              <a:rPr lang="en-US" sz="1600" dirty="0"/>
              <a:t>AS SELECT </a:t>
            </a:r>
            <a:r>
              <a:rPr lang="en-US" sz="1600" dirty="0" err="1"/>
              <a:t>book.book_id</a:t>
            </a:r>
            <a:r>
              <a:rPr lang="en-US" sz="1600" dirty="0"/>
              <a:t>, </a:t>
            </a:r>
            <a:r>
              <a:rPr lang="en-US" sz="1600" dirty="0" err="1"/>
              <a:t>author.author_id</a:t>
            </a:r>
            <a:r>
              <a:rPr lang="en-US" sz="1600" dirty="0"/>
              <a:t>, </a:t>
            </a:r>
            <a:r>
              <a:rPr lang="en-US" sz="1600" dirty="0" err="1"/>
              <a:t>book.title</a:t>
            </a:r>
            <a:r>
              <a:rPr lang="en-US" sz="1600" dirty="0"/>
              <a:t>, author.name</a:t>
            </a:r>
          </a:p>
          <a:p>
            <a:r>
              <a:rPr lang="en-US" sz="1600" dirty="0"/>
              <a:t>FROM book </a:t>
            </a:r>
          </a:p>
          <a:p>
            <a:r>
              <a:rPr lang="en-US" sz="1600" dirty="0"/>
              <a:t>LEFT JOIN </a:t>
            </a:r>
            <a:r>
              <a:rPr lang="en-US" sz="1600" dirty="0" err="1"/>
              <a:t>book_author</a:t>
            </a:r>
            <a:r>
              <a:rPr lang="en-US" sz="1600" dirty="0"/>
              <a:t> ON </a:t>
            </a:r>
            <a:r>
              <a:rPr lang="en-US" sz="1600" dirty="0" err="1"/>
              <a:t>book.book_id</a:t>
            </a:r>
            <a:r>
              <a:rPr lang="en-US" sz="1600" dirty="0"/>
              <a:t> = </a:t>
            </a:r>
            <a:r>
              <a:rPr lang="en-US" sz="1600" dirty="0" err="1"/>
              <a:t>book_author.book_id</a:t>
            </a:r>
            <a:endParaRPr lang="en-US" sz="1600" dirty="0"/>
          </a:p>
          <a:p>
            <a:r>
              <a:rPr lang="en-US" sz="1600" dirty="0"/>
              <a:t>LEFT JOIN author ON </a:t>
            </a:r>
            <a:r>
              <a:rPr lang="en-US" sz="1600" dirty="0" err="1"/>
              <a:t>author.author_id</a:t>
            </a:r>
            <a:r>
              <a:rPr lang="en-US" sz="1600" dirty="0"/>
              <a:t> = </a:t>
            </a:r>
            <a:r>
              <a:rPr lang="en-US" sz="1600" dirty="0" err="1"/>
              <a:t>book_author.author_id</a:t>
            </a:r>
            <a:r>
              <a:rPr lang="en-US" sz="1600" dirty="0"/>
              <a:t>;</a:t>
            </a:r>
            <a:endParaRPr lang="da-DK" sz="1600" dirty="0"/>
          </a:p>
        </p:txBody>
      </p:sp>
    </p:spTree>
    <p:extLst>
      <p:ext uri="{BB962C8B-B14F-4D97-AF65-F5344CB8AC3E}">
        <p14:creationId xmlns:p14="http://schemas.microsoft.com/office/powerpoint/2010/main" val="31995305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Indexes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1020"/>
            <a:ext cx="7558732" cy="5379221"/>
          </a:xfrm>
        </p:spPr>
        <p:txBody>
          <a:bodyPr/>
          <a:lstStyle/>
          <a:p>
            <a:r>
              <a:rPr lang="en-US" altLang="en-US" dirty="0"/>
              <a:t>A database sorts data by indexes</a:t>
            </a:r>
          </a:p>
          <a:p>
            <a:r>
              <a:rPr lang="en-US" altLang="en-US" dirty="0"/>
              <a:t>This makes it faster to find data in the database</a:t>
            </a:r>
          </a:p>
          <a:p>
            <a:r>
              <a:rPr lang="en-US" altLang="en-US" dirty="0"/>
              <a:t>Primary keys are indexed by default</a:t>
            </a:r>
          </a:p>
          <a:p>
            <a:r>
              <a:rPr lang="en-US" altLang="en-US" dirty="0"/>
              <a:t>You generally index the columns you use under SELECT &gt;&gt; WHERE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An index can also be used to make columns UNIQUE in sets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Index name is not required but smart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C294638-D5D4-4F7C-BF19-D9CA1ABB0655}"/>
              </a:ext>
            </a:extLst>
          </p:cNvPr>
          <p:cNvSpPr/>
          <p:nvPr/>
        </p:nvSpPr>
        <p:spPr>
          <a:xfrm>
            <a:off x="1164079" y="3704308"/>
            <a:ext cx="7102995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 dirty="0"/>
              <a:t>SELECT * FROM </a:t>
            </a:r>
            <a:r>
              <a:rPr lang="en-US" altLang="en-US" sz="1600" dirty="0" err="1"/>
              <a:t>some_table</a:t>
            </a:r>
            <a:r>
              <a:rPr lang="en-US" altLang="en-US" sz="1600" dirty="0"/>
              <a:t> WHERE </a:t>
            </a:r>
            <a:r>
              <a:rPr lang="en-US" altLang="en-US" sz="1600" b="1" u="sng" dirty="0" err="1"/>
              <a:t>indexed_column</a:t>
            </a:r>
            <a:r>
              <a:rPr lang="en-US" altLang="en-US" sz="1600" dirty="0"/>
              <a:t> = 1;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F568297-2DB3-4434-AE91-B080C4A41185}"/>
              </a:ext>
            </a:extLst>
          </p:cNvPr>
          <p:cNvSpPr/>
          <p:nvPr/>
        </p:nvSpPr>
        <p:spPr>
          <a:xfrm>
            <a:off x="1141413" y="4941168"/>
            <a:ext cx="7102995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 dirty="0"/>
              <a:t>ALTER TABLE book ADD UNIQUE INDEX </a:t>
            </a:r>
            <a:r>
              <a:rPr lang="en-US" altLang="en-US" sz="1600" dirty="0" err="1"/>
              <a:t>book_idx</a:t>
            </a:r>
            <a:r>
              <a:rPr lang="en-US" altLang="en-US" sz="1600" dirty="0"/>
              <a:t> (title, year);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7FAE5F1-FE72-4D5A-BAD7-C58B452B8D2E}"/>
              </a:ext>
            </a:extLst>
          </p:cNvPr>
          <p:cNvSpPr/>
          <p:nvPr/>
        </p:nvSpPr>
        <p:spPr>
          <a:xfrm>
            <a:off x="1164078" y="3212976"/>
            <a:ext cx="7102995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 dirty="0"/>
              <a:t>ALTER TABKE book ADD INDEX (title, year);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575543E-B724-4C8C-BE39-AF8E95073924}"/>
              </a:ext>
            </a:extLst>
          </p:cNvPr>
          <p:cNvSpPr/>
          <p:nvPr/>
        </p:nvSpPr>
        <p:spPr>
          <a:xfrm>
            <a:off x="1141413" y="5962004"/>
            <a:ext cx="2710507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 dirty="0"/>
              <a:t>SHOW INDEX FROM book;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19D620B-2AE6-46B5-B494-4EF6353DA198}"/>
              </a:ext>
            </a:extLst>
          </p:cNvPr>
          <p:cNvSpPr/>
          <p:nvPr/>
        </p:nvSpPr>
        <p:spPr>
          <a:xfrm>
            <a:off x="4056324" y="5962004"/>
            <a:ext cx="418597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 dirty="0"/>
              <a:t>ALTER TABLE book DROP INDEX </a:t>
            </a:r>
            <a:r>
              <a:rPr lang="en-US" altLang="en-US" sz="1600" dirty="0" err="1"/>
              <a:t>book_idx</a:t>
            </a:r>
            <a:r>
              <a:rPr lang="en-US" altLang="en-US" sz="16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320891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Indexes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1020"/>
            <a:ext cx="7558732" cy="5379221"/>
          </a:xfrm>
        </p:spPr>
        <p:txBody>
          <a:bodyPr/>
          <a:lstStyle/>
          <a:p>
            <a:r>
              <a:rPr lang="en-US" altLang="en-US" dirty="0"/>
              <a:t>An index makes it faster to find the data you need</a:t>
            </a:r>
          </a:p>
          <a:p>
            <a:pPr lvl="2"/>
            <a:r>
              <a:rPr lang="en-US" altLang="en-US" dirty="0"/>
              <a:t>Use indexes on the columns you use to search</a:t>
            </a:r>
          </a:p>
          <a:p>
            <a:r>
              <a:rPr lang="en-US" altLang="en-US" dirty="0"/>
              <a:t>Makes it slower to add data to the DB as it needs to be indexed</a:t>
            </a:r>
          </a:p>
          <a:p>
            <a:pPr lvl="2"/>
            <a:r>
              <a:rPr lang="en-US" altLang="en-US" dirty="0"/>
              <a:t>Don’t index everything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25872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Users and Access Rights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10E69-25AA-4A1A-95E2-FE717E4A5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414"/>
            <a:ext cx="8003232" cy="3213662"/>
          </a:xfrm>
        </p:spPr>
        <p:txBody>
          <a:bodyPr/>
          <a:lstStyle/>
          <a:p>
            <a:r>
              <a:rPr lang="en-US" dirty="0"/>
              <a:t>For Database users / developers – not system users</a:t>
            </a:r>
            <a:endParaRPr lang="da-DK" dirty="0"/>
          </a:p>
        </p:txBody>
      </p:sp>
      <p:graphicFrame>
        <p:nvGraphicFramePr>
          <p:cNvPr id="10" name="Tabel">
            <a:extLst>
              <a:ext uri="{FF2B5EF4-FFF2-40B4-BE49-F238E27FC236}">
                <a16:creationId xmlns:a16="http://schemas.microsoft.com/office/drawing/2014/main" id="{6321F208-A611-4CC9-AEBA-92700F8589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5913035"/>
              </p:ext>
            </p:extLst>
          </p:nvPr>
        </p:nvGraphicFramePr>
        <p:xfrm>
          <a:off x="107505" y="1772816"/>
          <a:ext cx="8928993" cy="2722736"/>
        </p:xfrm>
        <a:graphic>
          <a:graphicData uri="http://schemas.openxmlformats.org/drawingml/2006/table">
            <a:tbl>
              <a:tblPr/>
              <a:tblGrid>
                <a:gridCol w="340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8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97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22736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b="0" dirty="0"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
2
3
4
5
6
7
8
9
10
11
12
13
14</a:t>
                      </a:r>
                    </a:p>
                  </a:txBody>
                  <a:tcPr marL="50800" marR="50800" marT="50800" marB="50800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sz="1200" b="0" dirty="0">
                          <a:solidFill>
                            <a:srgbClr val="0433FF"/>
                          </a:solidFill>
                        </a:rPr>
                        <a:t>CREATE USER </a:t>
                      </a:r>
                      <a:r>
                        <a:rPr sz="1200" b="0" dirty="0" err="1">
                          <a:solidFill>
                            <a:srgbClr val="0433FF"/>
                          </a:solidFill>
                        </a:rPr>
                        <a:t>johnny</a:t>
                      </a:r>
                      <a:r>
                        <a:rPr sz="1200" b="0" dirty="0">
                          <a:solidFill>
                            <a:srgbClr val="0433FF"/>
                          </a:solidFill>
                        </a:rPr>
                        <a:t> WITH PASSWORD ‘Johnny123’;</a:t>
                      </a:r>
                    </a:p>
                    <a:p>
                      <a:pPr algn="l" defTabSz="457200">
                        <a:defRPr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endParaRPr sz="1200" b="0" dirty="0">
                        <a:solidFill>
                          <a:srgbClr val="0433FF"/>
                        </a:solidFill>
                      </a:endParaRPr>
                    </a:p>
                    <a:p>
                      <a:pPr algn="l" defTabSz="457200">
                        <a:defRPr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sz="1200" b="0" dirty="0">
                          <a:solidFill>
                            <a:srgbClr val="0433FF"/>
                          </a:solidFill>
                        </a:rPr>
                        <a:t>ALTER USER </a:t>
                      </a:r>
                      <a:r>
                        <a:rPr sz="1200" b="0" dirty="0" err="1">
                          <a:solidFill>
                            <a:srgbClr val="0433FF"/>
                          </a:solidFill>
                        </a:rPr>
                        <a:t>johnny</a:t>
                      </a:r>
                      <a:r>
                        <a:rPr sz="1200" b="0" dirty="0">
                          <a:solidFill>
                            <a:srgbClr val="0433FF"/>
                          </a:solidFill>
                        </a:rPr>
                        <a:t> WITH PASSWORD ‘qwerty’;</a:t>
                      </a:r>
                    </a:p>
                    <a:p>
                      <a:pPr algn="l" defTabSz="457200">
                        <a:defRPr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endParaRPr sz="1200" b="0" dirty="0">
                        <a:solidFill>
                          <a:srgbClr val="0433FF"/>
                        </a:solidFill>
                      </a:endParaRPr>
                    </a:p>
                    <a:p>
                      <a:pPr algn="l" defTabSz="457200">
                        <a:defRPr b="1"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sz="1200" b="0" dirty="0">
                          <a:solidFill>
                            <a:srgbClr val="0433FF"/>
                          </a:solidFill>
                        </a:rPr>
                        <a:t>GRANT ALL PRIVILEGES ON DATABASE </a:t>
                      </a:r>
                      <a:r>
                        <a:rPr sz="1200" b="0" dirty="0" err="1">
                          <a:solidFill>
                            <a:srgbClr val="0433FF"/>
                          </a:solidFill>
                        </a:rPr>
                        <a:t>myDatabase</a:t>
                      </a:r>
                      <a:r>
                        <a:rPr sz="1200" b="0" dirty="0">
                          <a:solidFill>
                            <a:srgbClr val="0433FF"/>
                          </a:solidFill>
                        </a:rPr>
                        <a:t> TO </a:t>
                      </a:r>
                      <a:r>
                        <a:rPr sz="1200" b="0" dirty="0" err="1">
                          <a:solidFill>
                            <a:srgbClr val="0433FF"/>
                          </a:solidFill>
                        </a:rPr>
                        <a:t>johnny</a:t>
                      </a:r>
                      <a:r>
                        <a:rPr sz="1200" b="0" dirty="0">
                          <a:solidFill>
                            <a:srgbClr val="0433FF"/>
                          </a:solidFill>
                        </a:rPr>
                        <a:t>;</a:t>
                      </a:r>
                    </a:p>
                    <a:p>
                      <a:pPr algn="l" defTabSz="457200">
                        <a:defRPr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endParaRPr sz="1200" b="0" dirty="0">
                        <a:solidFill>
                          <a:srgbClr val="0433FF"/>
                        </a:solidFill>
                      </a:endParaRPr>
                    </a:p>
                    <a:p>
                      <a:pPr algn="l" defTabSz="457200">
                        <a:defRPr b="1"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sz="1200" b="0" dirty="0">
                          <a:solidFill>
                            <a:srgbClr val="0433FF"/>
                          </a:solidFill>
                        </a:rPr>
                        <a:t>GRANT SELECT ON ALL TABLES IN SCHEMA </a:t>
                      </a:r>
                      <a:r>
                        <a:rPr sz="1200" b="0" dirty="0" err="1">
                          <a:solidFill>
                            <a:srgbClr val="0433FF"/>
                          </a:solidFill>
                        </a:rPr>
                        <a:t>mySchema</a:t>
                      </a:r>
                      <a:r>
                        <a:rPr sz="1200" b="0" dirty="0">
                          <a:solidFill>
                            <a:srgbClr val="0433FF"/>
                          </a:solidFill>
                        </a:rPr>
                        <a:t> TO </a:t>
                      </a:r>
                      <a:r>
                        <a:rPr sz="1200" b="0" dirty="0" err="1">
                          <a:solidFill>
                            <a:srgbClr val="0433FF"/>
                          </a:solidFill>
                        </a:rPr>
                        <a:t>johnny</a:t>
                      </a:r>
                      <a:r>
                        <a:rPr sz="1200" b="0" dirty="0">
                          <a:solidFill>
                            <a:srgbClr val="0433FF"/>
                          </a:solidFill>
                        </a:rPr>
                        <a:t>;</a:t>
                      </a:r>
                    </a:p>
                    <a:p>
                      <a:pPr algn="l" defTabSz="457200">
                        <a:defRPr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endParaRPr sz="1200" b="0" dirty="0">
                        <a:solidFill>
                          <a:srgbClr val="0433FF"/>
                        </a:solidFill>
                      </a:endParaRPr>
                    </a:p>
                    <a:p>
                      <a:pPr algn="l" defTabSz="457200">
                        <a:defRPr b="1"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sz="1200" b="0" dirty="0">
                          <a:solidFill>
                            <a:srgbClr val="0433FF"/>
                          </a:solidFill>
                        </a:rPr>
                        <a:t>GRANT INSERT ON ALL TABLES IN SCHEMA </a:t>
                      </a:r>
                      <a:r>
                        <a:rPr sz="1200" b="0" dirty="0" err="1">
                          <a:solidFill>
                            <a:srgbClr val="0433FF"/>
                          </a:solidFill>
                        </a:rPr>
                        <a:t>mySchema</a:t>
                      </a:r>
                      <a:r>
                        <a:rPr sz="1200" b="0" dirty="0">
                          <a:solidFill>
                            <a:srgbClr val="0433FF"/>
                          </a:solidFill>
                        </a:rPr>
                        <a:t> TO </a:t>
                      </a:r>
                      <a:r>
                        <a:rPr sz="1200" b="0" dirty="0" err="1">
                          <a:solidFill>
                            <a:srgbClr val="0433FF"/>
                          </a:solidFill>
                        </a:rPr>
                        <a:t>johnny</a:t>
                      </a:r>
                      <a:r>
                        <a:rPr sz="1200" b="0" dirty="0">
                          <a:solidFill>
                            <a:srgbClr val="0433FF"/>
                          </a:solidFill>
                        </a:rPr>
                        <a:t>;</a:t>
                      </a:r>
                    </a:p>
                    <a:p>
                      <a:pPr algn="l" defTabSz="457200">
                        <a:defRPr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endParaRPr sz="1200" b="0" dirty="0">
                        <a:solidFill>
                          <a:srgbClr val="0433FF"/>
                        </a:solidFill>
                      </a:endParaRPr>
                    </a:p>
                    <a:p>
                      <a:pPr algn="l" defTabSz="457200">
                        <a:defRPr b="1"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sz="1200" b="0" dirty="0">
                          <a:solidFill>
                            <a:srgbClr val="0433FF"/>
                          </a:solidFill>
                        </a:rPr>
                        <a:t>REVOKE ALL PRIVILEGES ON DATABASE </a:t>
                      </a:r>
                      <a:r>
                        <a:rPr sz="1200" b="0" dirty="0" err="1">
                          <a:solidFill>
                            <a:srgbClr val="0433FF"/>
                          </a:solidFill>
                        </a:rPr>
                        <a:t>myDatabase</a:t>
                      </a:r>
                      <a:r>
                        <a:rPr sz="1200" b="0" dirty="0">
                          <a:solidFill>
                            <a:srgbClr val="0433FF"/>
                          </a:solidFill>
                        </a:rPr>
                        <a:t> FROM </a:t>
                      </a:r>
                      <a:r>
                        <a:rPr sz="1200" b="0" dirty="0" err="1">
                          <a:solidFill>
                            <a:srgbClr val="0433FF"/>
                          </a:solidFill>
                        </a:rPr>
                        <a:t>johnny</a:t>
                      </a:r>
                      <a:r>
                        <a:rPr sz="1200" b="0" dirty="0">
                          <a:solidFill>
                            <a:srgbClr val="0433FF"/>
                          </a:solidFill>
                        </a:rPr>
                        <a:t>;</a:t>
                      </a:r>
                    </a:p>
                    <a:p>
                      <a:pPr algn="l" defTabSz="457200">
                        <a:defRPr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endParaRPr sz="1200" b="0" dirty="0">
                        <a:solidFill>
                          <a:srgbClr val="0433FF"/>
                        </a:solidFill>
                      </a:endParaRPr>
                    </a:p>
                    <a:p>
                      <a:pPr algn="l" defTabSz="457200">
                        <a:defRPr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sz="1200" b="0" dirty="0">
                          <a:solidFill>
                            <a:srgbClr val="0433FF"/>
                          </a:solidFill>
                        </a:rPr>
                        <a:t>DROP USER </a:t>
                      </a:r>
                      <a:r>
                        <a:rPr sz="1200" b="0" dirty="0" err="1">
                          <a:solidFill>
                            <a:srgbClr val="0433FF"/>
                          </a:solidFill>
                        </a:rPr>
                        <a:t>johnny</a:t>
                      </a:r>
                      <a:r>
                        <a:rPr sz="1200" b="0" dirty="0">
                          <a:solidFill>
                            <a:srgbClr val="0433FF"/>
                          </a:solidFill>
                        </a:rPr>
                        <a:t>;</a:t>
                      </a:r>
                    </a:p>
                    <a:p>
                      <a:pPr algn="l" defTabSz="457200">
                        <a:defRPr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endParaRPr sz="1200" b="0" dirty="0">
                        <a:solidFill>
                          <a:srgbClr val="0433FF"/>
                        </a:solidFill>
                      </a:endParaRPr>
                    </a:p>
                  </a:txBody>
                  <a:tcPr marL="50800" marR="50800" marT="50800" marB="50800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4090B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sz="1200" b="0" dirty="0"/>
                        <a:t>Create a user with a password</a:t>
                      </a:r>
                    </a:p>
                    <a:p>
                      <a:pPr algn="l" defTabSz="457200">
                        <a:defRPr>
                          <a:solidFill>
                            <a:srgbClr val="FF25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sz="1200" b="0" dirty="0"/>
                        <a:t>username must be all lower case!</a:t>
                      </a:r>
                    </a:p>
                    <a:p>
                      <a:pPr algn="l" defTabSz="457200">
                        <a:defRPr>
                          <a:solidFill>
                            <a:srgbClr val="4090B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sz="1200" b="0" dirty="0"/>
                        <a:t>Change Johnny’s password</a:t>
                      </a:r>
                    </a:p>
                    <a:p>
                      <a:pPr algn="l" defTabSz="457200">
                        <a:defRPr>
                          <a:solidFill>
                            <a:srgbClr val="4090B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endParaRPr sz="1200" b="0" dirty="0"/>
                    </a:p>
                    <a:p>
                      <a:pPr algn="l" defTabSz="457200">
                        <a:defRPr>
                          <a:solidFill>
                            <a:srgbClr val="4090B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sz="1200" b="0" dirty="0"/>
                        <a:t>Grant privileges to Johnny</a:t>
                      </a:r>
                    </a:p>
                    <a:p>
                      <a:pPr algn="l" defTabSz="457200">
                        <a:defRPr>
                          <a:solidFill>
                            <a:srgbClr val="4090B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endParaRPr sz="1200" b="0" dirty="0"/>
                    </a:p>
                    <a:p>
                      <a:pPr algn="l" defTabSz="457200">
                        <a:defRPr>
                          <a:solidFill>
                            <a:srgbClr val="4090B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endParaRPr sz="1200" b="0" dirty="0"/>
                    </a:p>
                    <a:p>
                      <a:pPr algn="l" defTabSz="457200">
                        <a:defRPr>
                          <a:solidFill>
                            <a:srgbClr val="4090B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endParaRPr sz="1200" b="0" dirty="0"/>
                    </a:p>
                    <a:p>
                      <a:pPr algn="l" defTabSz="457200">
                        <a:defRPr>
                          <a:solidFill>
                            <a:srgbClr val="4090B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endParaRPr sz="1200" b="0" dirty="0"/>
                    </a:p>
                    <a:p>
                      <a:pPr algn="l" defTabSz="457200">
                        <a:defRPr>
                          <a:solidFill>
                            <a:srgbClr val="4090B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endParaRPr sz="1200" b="0" dirty="0"/>
                    </a:p>
                    <a:p>
                      <a:pPr algn="l" defTabSz="457200">
                        <a:defRPr>
                          <a:solidFill>
                            <a:srgbClr val="4090B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sz="1200" b="0" dirty="0"/>
                        <a:t>Revoke Johnny’s privileges</a:t>
                      </a:r>
                    </a:p>
                    <a:p>
                      <a:pPr algn="l" defTabSz="457200">
                        <a:defRPr>
                          <a:solidFill>
                            <a:srgbClr val="4090B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endParaRPr sz="1200" b="0" dirty="0"/>
                    </a:p>
                    <a:p>
                      <a:pPr algn="l" defTabSz="457200">
                        <a:defRPr>
                          <a:solidFill>
                            <a:srgbClr val="4090B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sz="1200" b="0" dirty="0"/>
                        <a:t>Remove Johnny from the system.</a:t>
                      </a:r>
                    </a:p>
                  </a:txBody>
                  <a:tcPr marL="50800" marR="50800" marT="50800" marB="50800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schema">
            <a:extLst>
              <a:ext uri="{FF2B5EF4-FFF2-40B4-BE49-F238E27FC236}">
                <a16:creationId xmlns:a16="http://schemas.microsoft.com/office/drawing/2014/main" id="{2CFA65BB-CB28-4D87-A5D6-72A8045A9AB2}"/>
              </a:ext>
            </a:extLst>
          </p:cNvPr>
          <p:cNvSpPr/>
          <p:nvPr/>
        </p:nvSpPr>
        <p:spPr>
          <a:xfrm>
            <a:off x="2843808" y="4747866"/>
            <a:ext cx="1174105" cy="1481018"/>
          </a:xfrm>
          <a:prstGeom prst="rect">
            <a:avLst/>
          </a:prstGeom>
          <a:ln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/>
          <a:lstStyle>
            <a:lvl1pPr algn="ctr">
              <a:spcBef>
                <a:spcPts val="0"/>
              </a:spcBef>
              <a:defRPr sz="3600" i="0" spc="0">
                <a:solidFill>
                  <a:srgbClr val="FFFFFF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r>
              <a:rPr lang="en-US" sz="1200" dirty="0"/>
              <a:t>database</a:t>
            </a:r>
            <a:endParaRPr sz="1200" dirty="0"/>
          </a:p>
        </p:txBody>
      </p:sp>
      <p:sp>
        <p:nvSpPr>
          <p:cNvPr id="21" name="table">
            <a:extLst>
              <a:ext uri="{FF2B5EF4-FFF2-40B4-BE49-F238E27FC236}">
                <a16:creationId xmlns:a16="http://schemas.microsoft.com/office/drawing/2014/main" id="{53EEC310-E6C8-49BB-8944-AB6B799BB6A8}"/>
              </a:ext>
            </a:extLst>
          </p:cNvPr>
          <p:cNvSpPr/>
          <p:nvPr/>
        </p:nvSpPr>
        <p:spPr>
          <a:xfrm>
            <a:off x="2905301" y="4998981"/>
            <a:ext cx="1051117" cy="1140830"/>
          </a:xfrm>
          <a:prstGeom prst="rect">
            <a:avLst/>
          </a:prstGeom>
          <a:ln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50800" tIns="50800" rIns="50800" bIns="50800"/>
          <a:lstStyle>
            <a:lvl1pPr algn="ctr">
              <a:spcBef>
                <a:spcPts val="0"/>
              </a:spcBef>
              <a:defRPr sz="3600" i="0" spc="0">
                <a:solidFill>
                  <a:srgbClr val="434343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r>
              <a:rPr sz="1200"/>
              <a:t>table</a:t>
            </a:r>
          </a:p>
        </p:txBody>
      </p:sp>
      <p:sp>
        <p:nvSpPr>
          <p:cNvPr id="22" name="colum">
            <a:extLst>
              <a:ext uri="{FF2B5EF4-FFF2-40B4-BE49-F238E27FC236}">
                <a16:creationId xmlns:a16="http://schemas.microsoft.com/office/drawing/2014/main" id="{BD531D9C-242C-4B1F-BFF4-4A3E914C7AA0}"/>
              </a:ext>
            </a:extLst>
          </p:cNvPr>
          <p:cNvSpPr/>
          <p:nvPr/>
        </p:nvSpPr>
        <p:spPr>
          <a:xfrm>
            <a:off x="2958214" y="5229200"/>
            <a:ext cx="945290" cy="856515"/>
          </a:xfrm>
          <a:prstGeom prst="rect">
            <a:avLst/>
          </a:prstGeom>
          <a:ln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/>
          <a:lstStyle>
            <a:lvl1pPr algn="ctr">
              <a:spcBef>
                <a:spcPts val="0"/>
              </a:spcBef>
              <a:defRPr sz="3600" i="0" spc="0">
                <a:solidFill>
                  <a:srgbClr val="FFFFFF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r>
              <a:rPr sz="1200"/>
              <a:t>colum</a:t>
            </a:r>
          </a:p>
        </p:txBody>
      </p:sp>
      <p:sp>
        <p:nvSpPr>
          <p:cNvPr id="23" name="value">
            <a:extLst>
              <a:ext uri="{FF2B5EF4-FFF2-40B4-BE49-F238E27FC236}">
                <a16:creationId xmlns:a16="http://schemas.microsoft.com/office/drawing/2014/main" id="{A9816E9B-C44A-4EAC-B89C-5AB437438320}"/>
              </a:ext>
            </a:extLst>
          </p:cNvPr>
          <p:cNvSpPr/>
          <p:nvPr/>
        </p:nvSpPr>
        <p:spPr>
          <a:xfrm>
            <a:off x="2991106" y="5632508"/>
            <a:ext cx="879506" cy="388678"/>
          </a:xfrm>
          <a:prstGeom prst="rect">
            <a:avLst/>
          </a:prstGeom>
          <a:ln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3600" i="0" spc="0">
                <a:solidFill>
                  <a:srgbClr val="434343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r>
              <a:rPr sz="1200" dirty="0"/>
              <a:t>value</a:t>
            </a:r>
          </a:p>
        </p:txBody>
      </p:sp>
      <p:sp>
        <p:nvSpPr>
          <p:cNvPr id="24" name="value">
            <a:extLst>
              <a:ext uri="{FF2B5EF4-FFF2-40B4-BE49-F238E27FC236}">
                <a16:creationId xmlns:a16="http://schemas.microsoft.com/office/drawing/2014/main" id="{0D6FD3DF-BE84-4CA2-825E-A47D6C97BA93}"/>
              </a:ext>
            </a:extLst>
          </p:cNvPr>
          <p:cNvSpPr/>
          <p:nvPr/>
        </p:nvSpPr>
        <p:spPr>
          <a:xfrm>
            <a:off x="4430648" y="5293628"/>
            <a:ext cx="879506" cy="388678"/>
          </a:xfrm>
          <a:prstGeom prst="rect">
            <a:avLst/>
          </a:prstGeom>
          <a:ln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3600" i="0" spc="0">
                <a:solidFill>
                  <a:srgbClr val="434343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r>
              <a:rPr lang="en-US" sz="1200" dirty="0">
                <a:solidFill>
                  <a:schemeClr val="bg1"/>
                </a:solidFill>
              </a:rPr>
              <a:t>user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25" name="schema">
            <a:extLst>
              <a:ext uri="{FF2B5EF4-FFF2-40B4-BE49-F238E27FC236}">
                <a16:creationId xmlns:a16="http://schemas.microsoft.com/office/drawing/2014/main" id="{10A786CC-7200-48DF-A113-AFEA5EDFB4D7}"/>
              </a:ext>
            </a:extLst>
          </p:cNvPr>
          <p:cNvSpPr/>
          <p:nvPr/>
        </p:nvSpPr>
        <p:spPr>
          <a:xfrm>
            <a:off x="5659849" y="4747866"/>
            <a:ext cx="1174105" cy="1481018"/>
          </a:xfrm>
          <a:prstGeom prst="rect">
            <a:avLst/>
          </a:prstGeom>
          <a:ln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/>
          <a:lstStyle>
            <a:lvl1pPr algn="ctr">
              <a:spcBef>
                <a:spcPts val="0"/>
              </a:spcBef>
              <a:defRPr sz="3600" i="0" spc="0">
                <a:solidFill>
                  <a:srgbClr val="FFFFFF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r>
              <a:rPr lang="en-US" sz="1200" dirty="0"/>
              <a:t>database</a:t>
            </a:r>
            <a:endParaRPr sz="1200" dirty="0"/>
          </a:p>
        </p:txBody>
      </p:sp>
      <p:sp>
        <p:nvSpPr>
          <p:cNvPr id="26" name="table">
            <a:extLst>
              <a:ext uri="{FF2B5EF4-FFF2-40B4-BE49-F238E27FC236}">
                <a16:creationId xmlns:a16="http://schemas.microsoft.com/office/drawing/2014/main" id="{5D0C298A-EF80-4219-A2A0-F5A79F4B33E4}"/>
              </a:ext>
            </a:extLst>
          </p:cNvPr>
          <p:cNvSpPr/>
          <p:nvPr/>
        </p:nvSpPr>
        <p:spPr>
          <a:xfrm>
            <a:off x="5721342" y="4998981"/>
            <a:ext cx="1051117" cy="1140830"/>
          </a:xfrm>
          <a:prstGeom prst="rect">
            <a:avLst/>
          </a:prstGeom>
          <a:ln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50800" tIns="50800" rIns="50800" bIns="50800"/>
          <a:lstStyle>
            <a:lvl1pPr algn="ctr">
              <a:spcBef>
                <a:spcPts val="0"/>
              </a:spcBef>
              <a:defRPr sz="3600" i="0" spc="0">
                <a:solidFill>
                  <a:srgbClr val="434343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r>
              <a:rPr sz="1200"/>
              <a:t>table</a:t>
            </a:r>
          </a:p>
        </p:txBody>
      </p:sp>
      <p:sp>
        <p:nvSpPr>
          <p:cNvPr id="27" name="colum">
            <a:extLst>
              <a:ext uri="{FF2B5EF4-FFF2-40B4-BE49-F238E27FC236}">
                <a16:creationId xmlns:a16="http://schemas.microsoft.com/office/drawing/2014/main" id="{4DD799F5-FACF-42CA-91C8-C7C833EEE731}"/>
              </a:ext>
            </a:extLst>
          </p:cNvPr>
          <p:cNvSpPr/>
          <p:nvPr/>
        </p:nvSpPr>
        <p:spPr>
          <a:xfrm>
            <a:off x="5774255" y="5229200"/>
            <a:ext cx="945290" cy="856515"/>
          </a:xfrm>
          <a:prstGeom prst="rect">
            <a:avLst/>
          </a:prstGeom>
          <a:ln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/>
          <a:lstStyle>
            <a:lvl1pPr algn="ctr">
              <a:spcBef>
                <a:spcPts val="0"/>
              </a:spcBef>
              <a:defRPr sz="3600" i="0" spc="0">
                <a:solidFill>
                  <a:srgbClr val="FFFFFF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r>
              <a:rPr sz="1200" dirty="0" err="1"/>
              <a:t>colum</a:t>
            </a:r>
            <a:endParaRPr sz="1200" dirty="0"/>
          </a:p>
        </p:txBody>
      </p:sp>
      <p:sp>
        <p:nvSpPr>
          <p:cNvPr id="28" name="value">
            <a:extLst>
              <a:ext uri="{FF2B5EF4-FFF2-40B4-BE49-F238E27FC236}">
                <a16:creationId xmlns:a16="http://schemas.microsoft.com/office/drawing/2014/main" id="{FA2977F7-859F-4126-A03E-8ADBE33FA1C5}"/>
              </a:ext>
            </a:extLst>
          </p:cNvPr>
          <p:cNvSpPr/>
          <p:nvPr/>
        </p:nvSpPr>
        <p:spPr>
          <a:xfrm>
            <a:off x="5807147" y="5632508"/>
            <a:ext cx="879506" cy="388678"/>
          </a:xfrm>
          <a:prstGeom prst="rect">
            <a:avLst/>
          </a:prstGeom>
          <a:ln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3600" i="0" spc="0">
                <a:solidFill>
                  <a:srgbClr val="434343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r>
              <a:rPr sz="1200" dirty="0"/>
              <a:t>value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40C39CE-8294-4F28-928F-AE61C7C5DB97}"/>
              </a:ext>
            </a:extLst>
          </p:cNvPr>
          <p:cNvCxnSpPr>
            <a:stCxn id="24" idx="1"/>
            <a:endCxn id="20" idx="3"/>
          </p:cNvCxnSpPr>
          <p:nvPr/>
        </p:nvCxnSpPr>
        <p:spPr>
          <a:xfrm flipH="1">
            <a:off x="4017913" y="5487967"/>
            <a:ext cx="412735" cy="4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3952E50-D815-4476-8EBE-25CF162299D2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5310154" y="5487967"/>
            <a:ext cx="349695" cy="4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7925249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Migrations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486724" cy="5305425"/>
          </a:xfrm>
        </p:spPr>
        <p:txBody>
          <a:bodyPr/>
          <a:lstStyle/>
          <a:p>
            <a:r>
              <a:rPr lang="en-US" altLang="en-US" dirty="0"/>
              <a:t>Migrations are a set of files that contain the SQL that makes up the database.</a:t>
            </a:r>
          </a:p>
          <a:p>
            <a:r>
              <a:rPr lang="en-US" altLang="en-US" dirty="0"/>
              <a:t>They are generally named with a version and a date</a:t>
            </a:r>
          </a:p>
          <a:p>
            <a:r>
              <a:rPr lang="en-US" altLang="en-US" dirty="0"/>
              <a:t>There is an XML file with all the files listed</a:t>
            </a:r>
          </a:p>
          <a:p>
            <a:r>
              <a:rPr lang="en-US" altLang="en-US" dirty="0"/>
              <a:t>The database has a migrations table that remembers which migrations are already on</a:t>
            </a:r>
          </a:p>
          <a:p>
            <a:r>
              <a:rPr lang="en-US" altLang="en-US" dirty="0"/>
              <a:t>That way, any developer can update their database from one point to another</a:t>
            </a:r>
          </a:p>
          <a:p>
            <a:endParaRPr lang="en-US" altLang="en-US" dirty="0"/>
          </a:p>
          <a:p>
            <a:r>
              <a:rPr lang="en-US" altLang="en-US" dirty="0"/>
              <a:t>Generally, they don’t contain data, just structure</a:t>
            </a:r>
          </a:p>
          <a:p>
            <a:r>
              <a:rPr lang="en-US" altLang="en-US" dirty="0"/>
              <a:t>Some data does make sense though</a:t>
            </a:r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19961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Migrations - Assignment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486724" cy="5305425"/>
          </a:xfrm>
        </p:spPr>
        <p:txBody>
          <a:bodyPr/>
          <a:lstStyle/>
          <a:p>
            <a:r>
              <a:rPr lang="en-US" altLang="en-US" dirty="0"/>
              <a:t>For your assignment, put your database in a single file</a:t>
            </a:r>
          </a:p>
          <a:p>
            <a:pPr lvl="1"/>
            <a:r>
              <a:rPr lang="en-US" altLang="en-US" dirty="0" err="1"/>
              <a:t>migration.sql</a:t>
            </a:r>
            <a:endParaRPr lang="en-US" altLang="en-US" dirty="0"/>
          </a:p>
          <a:p>
            <a:r>
              <a:rPr lang="en-US" altLang="en-US" dirty="0"/>
              <a:t>Start the file by dropping the database like this: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Name your database with your SDU credentials</a:t>
            </a:r>
          </a:p>
          <a:p>
            <a:endParaRPr lang="en-US" altLang="en-US" dirty="0"/>
          </a:p>
          <a:p>
            <a:r>
              <a:rPr lang="en-US" altLang="en-US" dirty="0"/>
              <a:t>Please include sample data, including one or more users and one or more uploaded pictures</a:t>
            </a:r>
          </a:p>
          <a:p>
            <a:endParaRPr lang="en-US" altLang="en-US" dirty="0"/>
          </a:p>
          <a:p>
            <a:r>
              <a:rPr lang="en-US" altLang="en-US" dirty="0"/>
              <a:t>It should be so that you can run your </a:t>
            </a:r>
            <a:r>
              <a:rPr lang="en-US" altLang="en-US" dirty="0" err="1"/>
              <a:t>migration.sql</a:t>
            </a:r>
            <a:r>
              <a:rPr lang="en-US" altLang="en-US" dirty="0"/>
              <a:t> at any time without losing anything important</a:t>
            </a:r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A3A9E07-3622-481B-8D42-AB89A5CE3609}"/>
              </a:ext>
            </a:extLst>
          </p:cNvPr>
          <p:cNvSpPr/>
          <p:nvPr/>
        </p:nvSpPr>
        <p:spPr>
          <a:xfrm>
            <a:off x="1141413" y="2564904"/>
            <a:ext cx="6670947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 dirty="0"/>
              <a:t>DROP DATABASE IF EXISTS </a:t>
            </a:r>
            <a:r>
              <a:rPr lang="en-US" altLang="en-US" sz="1600" dirty="0" err="1"/>
              <a:t>my_database</a:t>
            </a:r>
            <a:r>
              <a:rPr lang="en-US" altLang="en-US" sz="16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275451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EXERCISE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414716" cy="4967757"/>
          </a:xfrm>
        </p:spPr>
        <p:txBody>
          <a:bodyPr/>
          <a:lstStyle/>
          <a:p>
            <a:r>
              <a:rPr lang="en-US" altLang="en-US" dirty="0"/>
              <a:t>Create a database of books, authors and publishers like the one below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Include some data</a:t>
            </a:r>
          </a:p>
          <a:p>
            <a:endParaRPr lang="en-US" altLang="en-US" dirty="0"/>
          </a:p>
          <a:p>
            <a:r>
              <a:rPr lang="en-US" altLang="en-US" dirty="0"/>
              <a:t>Create a view that shows all combinations of the three tables</a:t>
            </a:r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iamond 1">
            <a:extLst>
              <a:ext uri="{FF2B5EF4-FFF2-40B4-BE49-F238E27FC236}">
                <a16:creationId xmlns:a16="http://schemas.microsoft.com/office/drawing/2014/main" id="{E2547ADD-BE26-4058-84CB-96E7D2957294}"/>
              </a:ext>
            </a:extLst>
          </p:cNvPr>
          <p:cNvSpPr/>
          <p:nvPr/>
        </p:nvSpPr>
        <p:spPr>
          <a:xfrm>
            <a:off x="2684076" y="2456892"/>
            <a:ext cx="1008112" cy="100811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5832F5-0056-4090-A824-73C9AF1A31EF}"/>
              </a:ext>
            </a:extLst>
          </p:cNvPr>
          <p:cNvSpPr/>
          <p:nvPr/>
        </p:nvSpPr>
        <p:spPr>
          <a:xfrm>
            <a:off x="204470" y="2348880"/>
            <a:ext cx="187220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AUTHOR</a:t>
            </a:r>
          </a:p>
          <a:p>
            <a:r>
              <a:rPr lang="en-US" sz="1200" dirty="0"/>
              <a:t>----------------------------------</a:t>
            </a:r>
          </a:p>
          <a:p>
            <a:r>
              <a:rPr lang="en-US" sz="1200" dirty="0"/>
              <a:t>ID</a:t>
            </a:r>
          </a:p>
          <a:p>
            <a:r>
              <a:rPr lang="en-US" sz="1200" dirty="0"/>
              <a:t>Name</a:t>
            </a:r>
          </a:p>
          <a:p>
            <a:r>
              <a:rPr lang="en-US" sz="1200" dirty="0"/>
              <a:t>Title</a:t>
            </a:r>
            <a:endParaRPr lang="da-DK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384DF1-F8AC-4551-AC8E-EDA1426481DA}"/>
              </a:ext>
            </a:extLst>
          </p:cNvPr>
          <p:cNvSpPr/>
          <p:nvPr/>
        </p:nvSpPr>
        <p:spPr>
          <a:xfrm>
            <a:off x="4365636" y="2348880"/>
            <a:ext cx="187220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BOOK</a:t>
            </a:r>
          </a:p>
          <a:p>
            <a:r>
              <a:rPr lang="en-US" sz="1200" dirty="0"/>
              <a:t>----------------------------------</a:t>
            </a:r>
          </a:p>
          <a:p>
            <a:r>
              <a:rPr lang="en-US" sz="1200" dirty="0"/>
              <a:t>ID</a:t>
            </a:r>
          </a:p>
          <a:p>
            <a:r>
              <a:rPr lang="en-US" sz="1200" dirty="0"/>
              <a:t>Title</a:t>
            </a:r>
          </a:p>
          <a:p>
            <a:r>
              <a:rPr lang="en-US" sz="1200" dirty="0"/>
              <a:t>Description</a:t>
            </a:r>
            <a:endParaRPr lang="da-DK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F1D40B-5FD3-48A3-8EBB-5EE55010BFD8}"/>
              </a:ext>
            </a:extLst>
          </p:cNvPr>
          <p:cNvSpPr/>
          <p:nvPr/>
        </p:nvSpPr>
        <p:spPr>
          <a:xfrm>
            <a:off x="7051606" y="2348880"/>
            <a:ext cx="187220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PUBLISHER</a:t>
            </a:r>
          </a:p>
          <a:p>
            <a:r>
              <a:rPr lang="en-US" sz="1200" dirty="0"/>
              <a:t>----------------------------------</a:t>
            </a:r>
          </a:p>
          <a:p>
            <a:r>
              <a:rPr lang="en-US" sz="1200" dirty="0"/>
              <a:t>ID</a:t>
            </a:r>
          </a:p>
          <a:p>
            <a:r>
              <a:rPr lang="en-US" sz="1200" dirty="0"/>
              <a:t>Name</a:t>
            </a:r>
          </a:p>
          <a:p>
            <a:r>
              <a:rPr lang="da-DK" sz="1200" dirty="0"/>
              <a:t>Country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915DA2-4DAE-4DF4-BE5E-DC94E3F48982}"/>
              </a:ext>
            </a:extLst>
          </p:cNvPr>
          <p:cNvCxnSpPr>
            <a:stCxn id="2" idx="1"/>
            <a:endCxn id="3" idx="3"/>
          </p:cNvCxnSpPr>
          <p:nvPr/>
        </p:nvCxnSpPr>
        <p:spPr>
          <a:xfrm flipH="1">
            <a:off x="2076678" y="2960948"/>
            <a:ext cx="60739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3598A2-8530-4384-B9D6-DE42999F0087}"/>
              </a:ext>
            </a:extLst>
          </p:cNvPr>
          <p:cNvCxnSpPr>
            <a:cxnSpLocks/>
            <a:stCxn id="10" idx="1"/>
            <a:endCxn id="2" idx="3"/>
          </p:cNvCxnSpPr>
          <p:nvPr/>
        </p:nvCxnSpPr>
        <p:spPr>
          <a:xfrm flipH="1">
            <a:off x="3692188" y="2960948"/>
            <a:ext cx="6734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800BCA-62A6-48D5-A268-C6E444BD2794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>
            <a:off x="6237844" y="2960948"/>
            <a:ext cx="81376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B96136D-2778-44C4-A7F3-AE24EC3EC015}"/>
              </a:ext>
            </a:extLst>
          </p:cNvPr>
          <p:cNvCxnSpPr/>
          <p:nvPr/>
        </p:nvCxnSpPr>
        <p:spPr>
          <a:xfrm flipV="1">
            <a:off x="4211960" y="2815554"/>
            <a:ext cx="153676" cy="1453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7304095-8A6B-45E7-956C-466AEC03BE4D}"/>
              </a:ext>
            </a:extLst>
          </p:cNvPr>
          <p:cNvCxnSpPr/>
          <p:nvPr/>
        </p:nvCxnSpPr>
        <p:spPr>
          <a:xfrm>
            <a:off x="4211960" y="2960948"/>
            <a:ext cx="153676" cy="1426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D59D94E-711D-473F-B4F5-390BA9352448}"/>
              </a:ext>
            </a:extLst>
          </p:cNvPr>
          <p:cNvCxnSpPr/>
          <p:nvPr/>
        </p:nvCxnSpPr>
        <p:spPr>
          <a:xfrm>
            <a:off x="2092394" y="2815554"/>
            <a:ext cx="175350" cy="1453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8E758EA-CA0C-4BEF-B7E4-906DB7E440BC}"/>
              </a:ext>
            </a:extLst>
          </p:cNvPr>
          <p:cNvCxnSpPr/>
          <p:nvPr/>
        </p:nvCxnSpPr>
        <p:spPr>
          <a:xfrm flipH="1">
            <a:off x="2076678" y="2960948"/>
            <a:ext cx="191066" cy="1426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76FE86-BAC0-4777-99BC-47C98003FF81}"/>
              </a:ext>
            </a:extLst>
          </p:cNvPr>
          <p:cNvCxnSpPr/>
          <p:nvPr/>
        </p:nvCxnSpPr>
        <p:spPr>
          <a:xfrm>
            <a:off x="6237844" y="2815554"/>
            <a:ext cx="222082" cy="1453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60530E-64BF-46FE-9D04-41970779B36E}"/>
              </a:ext>
            </a:extLst>
          </p:cNvPr>
          <p:cNvCxnSpPr/>
          <p:nvPr/>
        </p:nvCxnSpPr>
        <p:spPr>
          <a:xfrm flipH="1">
            <a:off x="6237844" y="2960948"/>
            <a:ext cx="222082" cy="1426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1" name="Straight Connector 5120">
            <a:extLst>
              <a:ext uri="{FF2B5EF4-FFF2-40B4-BE49-F238E27FC236}">
                <a16:creationId xmlns:a16="http://schemas.microsoft.com/office/drawing/2014/main" id="{BDDF01C7-8A0B-4358-B4DE-4DF1E412B1F2}"/>
              </a:ext>
            </a:extLst>
          </p:cNvPr>
          <p:cNvCxnSpPr/>
          <p:nvPr/>
        </p:nvCxnSpPr>
        <p:spPr>
          <a:xfrm>
            <a:off x="6948264" y="2815554"/>
            <a:ext cx="0" cy="2880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552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PHP Recap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270700" cy="5305425"/>
          </a:xfrm>
        </p:spPr>
        <p:txBody>
          <a:bodyPr/>
          <a:lstStyle/>
          <a:p>
            <a:r>
              <a:rPr lang="en-US" altLang="en-US" dirty="0"/>
              <a:t>Please make sure you have the updated PHP slides</a:t>
            </a:r>
          </a:p>
          <a:p>
            <a:endParaRPr lang="en-US" altLang="en-US" dirty="0"/>
          </a:p>
          <a:p>
            <a:r>
              <a:rPr lang="en-US" altLang="en-US" dirty="0"/>
              <a:t>Any PHP questions?</a:t>
            </a:r>
          </a:p>
          <a:p>
            <a:endParaRPr lang="en-US" altLang="en-US" dirty="0"/>
          </a:p>
          <a:p>
            <a:r>
              <a:rPr lang="en-US" altLang="en-US" dirty="0"/>
              <a:t>Any HTTP questions?</a:t>
            </a:r>
          </a:p>
          <a:p>
            <a:endParaRPr lang="en-US" altLang="en-US" dirty="0"/>
          </a:p>
          <a:p>
            <a:r>
              <a:rPr lang="en-US" altLang="en-US" dirty="0"/>
              <a:t>Any other questions?</a:t>
            </a:r>
          </a:p>
          <a:p>
            <a:pPr lvl="1"/>
            <a:endParaRPr lang="en-US" altLang="en-US" dirty="0"/>
          </a:p>
          <a:p>
            <a:pPr marL="457200" lvl="1" indent="0">
              <a:buNone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63421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PHP PDO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558732" cy="5305425"/>
          </a:xfrm>
        </p:spPr>
        <p:txBody>
          <a:bodyPr/>
          <a:lstStyle/>
          <a:p>
            <a:r>
              <a:rPr lang="en-US" altLang="en-US" dirty="0"/>
              <a:t>PHP can connect to the database in a number of ways</a:t>
            </a:r>
          </a:p>
          <a:p>
            <a:r>
              <a:rPr lang="en-US" altLang="en-US" b="1" dirty="0"/>
              <a:t>WE USE PDO!</a:t>
            </a:r>
          </a:p>
          <a:p>
            <a:r>
              <a:rPr lang="en-US" altLang="en-US" dirty="0"/>
              <a:t>The connection method influences how data is manipulated and worked with</a:t>
            </a:r>
          </a:p>
          <a:p>
            <a:r>
              <a:rPr lang="en-US" altLang="en-US" dirty="0"/>
              <a:t>php.ini</a:t>
            </a:r>
          </a:p>
          <a:p>
            <a:pPr lvl="1"/>
            <a:r>
              <a:rPr lang="en-US" altLang="en-US" dirty="0"/>
              <a:t>Uncomment the following by removing semicolon</a:t>
            </a:r>
          </a:p>
          <a:p>
            <a:pPr lvl="2"/>
            <a:r>
              <a:rPr lang="en-US" altLang="en-US" dirty="0"/>
              <a:t>;extension=</a:t>
            </a:r>
            <a:r>
              <a:rPr lang="en-US" altLang="en-US" dirty="0" err="1"/>
              <a:t>pdo_mysql</a:t>
            </a: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30874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PHP DB Configurations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9"/>
            <a:ext cx="7558732" cy="2735510"/>
          </a:xfrm>
        </p:spPr>
        <p:txBody>
          <a:bodyPr/>
          <a:lstStyle/>
          <a:p>
            <a:r>
              <a:rPr lang="en-US" altLang="en-US" dirty="0"/>
              <a:t>Configurations are stored in a .php file</a:t>
            </a:r>
          </a:p>
          <a:p>
            <a:pPr lvl="2"/>
            <a:r>
              <a:rPr lang="en-US" altLang="en-US" dirty="0"/>
              <a:t>Otherwise it is not secure!</a:t>
            </a:r>
          </a:p>
          <a:p>
            <a:pPr lvl="2"/>
            <a:r>
              <a:rPr lang="en-US" altLang="en-US" dirty="0"/>
              <a:t>Let’s try storing it in a .</a:t>
            </a:r>
            <a:r>
              <a:rPr lang="en-US" altLang="en-US" dirty="0" err="1"/>
              <a:t>ini</a:t>
            </a:r>
            <a:r>
              <a:rPr lang="en-US" altLang="en-US" dirty="0"/>
              <a:t> file</a:t>
            </a:r>
          </a:p>
          <a:p>
            <a:r>
              <a:rPr lang="en-US" altLang="en-US" dirty="0"/>
              <a:t>We all store database configurations in </a:t>
            </a:r>
            <a:r>
              <a:rPr lang="en-US" altLang="en-US" dirty="0" err="1"/>
              <a:t>db_config.php</a:t>
            </a:r>
            <a:endParaRPr lang="en-US" altLang="en-US" dirty="0"/>
          </a:p>
          <a:p>
            <a:pPr lvl="2"/>
            <a:r>
              <a:rPr lang="en-US" altLang="en-US" dirty="0"/>
              <a:t>Makes it easier to change when testing your projects</a:t>
            </a:r>
          </a:p>
          <a:p>
            <a:pPr lvl="2"/>
            <a:r>
              <a:rPr lang="en-US" altLang="en-US" dirty="0"/>
              <a:t>Keep the variable names and only change the values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27C60C-E7CD-4A97-95EB-6ED08BF00C4C}"/>
              </a:ext>
            </a:extLst>
          </p:cNvPr>
          <p:cNvSpPr txBox="1"/>
          <p:nvPr/>
        </p:nvSpPr>
        <p:spPr>
          <a:xfrm>
            <a:off x="1232726" y="4786295"/>
            <a:ext cx="1683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db_config.php</a:t>
            </a:r>
            <a:endParaRPr lang="da-DK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CBB3F3-144E-4396-A1EA-0582344042ED}"/>
              </a:ext>
            </a:extLst>
          </p:cNvPr>
          <p:cNvSpPr/>
          <p:nvPr/>
        </p:nvSpPr>
        <p:spPr>
          <a:xfrm>
            <a:off x="1030155" y="5179565"/>
            <a:ext cx="2088232" cy="1129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200" dirty="0"/>
              <a:t>&lt;?</a:t>
            </a:r>
            <a:r>
              <a:rPr lang="da-DK" sz="1200" dirty="0" err="1"/>
              <a:t>php</a:t>
            </a:r>
            <a:endParaRPr lang="da-DK" sz="1200" dirty="0"/>
          </a:p>
          <a:p>
            <a:r>
              <a:rPr lang="da-DK" sz="1200" dirty="0"/>
              <a:t>    $</a:t>
            </a:r>
            <a:r>
              <a:rPr lang="da-DK" sz="1200" dirty="0" err="1"/>
              <a:t>servername</a:t>
            </a:r>
            <a:r>
              <a:rPr lang="da-DK" sz="1200" dirty="0"/>
              <a:t> = "</a:t>
            </a:r>
            <a:r>
              <a:rPr lang="da-DK" sz="1200" dirty="0" err="1"/>
              <a:t>localhost</a:t>
            </a:r>
            <a:r>
              <a:rPr lang="da-DK" sz="1200" dirty="0"/>
              <a:t>";</a:t>
            </a:r>
            <a:br>
              <a:rPr lang="da-DK" sz="1200" dirty="0"/>
            </a:br>
            <a:r>
              <a:rPr lang="da-DK" sz="1200" dirty="0"/>
              <a:t>    $</a:t>
            </a:r>
            <a:r>
              <a:rPr lang="da-DK" sz="1200" dirty="0" err="1"/>
              <a:t>username</a:t>
            </a:r>
            <a:r>
              <a:rPr lang="da-DK" sz="1200" dirty="0"/>
              <a:t> = "</a:t>
            </a:r>
            <a:r>
              <a:rPr lang="da-DK" sz="1200" dirty="0" err="1"/>
              <a:t>username</a:t>
            </a:r>
            <a:r>
              <a:rPr lang="da-DK" sz="1200" dirty="0"/>
              <a:t>";</a:t>
            </a:r>
            <a:br>
              <a:rPr lang="da-DK" sz="1200" dirty="0"/>
            </a:br>
            <a:r>
              <a:rPr lang="da-DK" sz="1200" dirty="0"/>
              <a:t>    $password = "password";</a:t>
            </a:r>
            <a:br>
              <a:rPr lang="da-DK" sz="1200" dirty="0"/>
            </a:br>
            <a:r>
              <a:rPr lang="da-DK" sz="1200" dirty="0"/>
              <a:t>    $</a:t>
            </a:r>
            <a:r>
              <a:rPr lang="da-DK" sz="1200" dirty="0" err="1"/>
              <a:t>dbname</a:t>
            </a:r>
            <a:r>
              <a:rPr lang="da-DK" sz="1200" dirty="0"/>
              <a:t> = "</a:t>
            </a:r>
            <a:r>
              <a:rPr lang="da-DK" sz="1200" dirty="0" err="1"/>
              <a:t>myDBPDO</a:t>
            </a:r>
            <a:r>
              <a:rPr lang="da-DK" sz="1200" dirty="0"/>
              <a:t>";</a:t>
            </a:r>
          </a:p>
          <a:p>
            <a:endParaRPr lang="da-DK" sz="1200" dirty="0"/>
          </a:p>
        </p:txBody>
      </p:sp>
    </p:spTree>
    <p:extLst>
      <p:ext uri="{BB962C8B-B14F-4D97-AF65-F5344CB8AC3E}">
        <p14:creationId xmlns:p14="http://schemas.microsoft.com/office/powerpoint/2010/main" val="8860599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PHP DB Config and PDO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3734A3-3BF4-4107-8C14-7FED0D7C7569}"/>
              </a:ext>
            </a:extLst>
          </p:cNvPr>
          <p:cNvSpPr txBox="1"/>
          <p:nvPr/>
        </p:nvSpPr>
        <p:spPr>
          <a:xfrm>
            <a:off x="1232726" y="4786295"/>
            <a:ext cx="1683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db_config.php</a:t>
            </a:r>
            <a:endParaRPr lang="da-DK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7C456A-7D76-4513-A4E0-1F2D367A7E5A}"/>
              </a:ext>
            </a:extLst>
          </p:cNvPr>
          <p:cNvSpPr/>
          <p:nvPr/>
        </p:nvSpPr>
        <p:spPr>
          <a:xfrm>
            <a:off x="3810148" y="2060848"/>
            <a:ext cx="5082331" cy="4248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200"/>
              <a:t>&lt;?php</a:t>
            </a:r>
          </a:p>
          <a:p>
            <a:r>
              <a:rPr lang="da-DK" sz="1200"/>
              <a:t>    require_once 'db_config.php';</a:t>
            </a:r>
          </a:p>
          <a:p>
            <a:r>
              <a:rPr lang="da-DK" sz="1200"/>
              <a:t>	</a:t>
            </a:r>
          </a:p>
          <a:p>
            <a:r>
              <a:rPr lang="da-DK" sz="1200"/>
              <a:t>    try {</a:t>
            </a:r>
          </a:p>
          <a:p>
            <a:r>
              <a:rPr lang="da-DK" sz="1200"/>
              <a:t>		</a:t>
            </a:r>
          </a:p>
          <a:p>
            <a:r>
              <a:rPr lang="da-DK" sz="1200"/>
              <a:t>        $conn = new PDO("mysql:host=$servername;dbname=$dbname",</a:t>
            </a:r>
          </a:p>
          <a:p>
            <a:r>
              <a:rPr lang="da-DK" sz="1200"/>
              <a:t>        $username,</a:t>
            </a:r>
          </a:p>
          <a:p>
            <a:r>
              <a:rPr lang="da-DK" sz="1200"/>
              <a:t>        $password,</a:t>
            </a:r>
          </a:p>
          <a:p>
            <a:r>
              <a:rPr lang="da-DK" sz="1200"/>
              <a:t>        array(PDO::ATTR_ERRMODE =&gt; PDO::ERRMODE_EXCEPTION));</a:t>
            </a:r>
          </a:p>
          <a:p>
            <a:endParaRPr lang="da-DK" sz="1200"/>
          </a:p>
          <a:p>
            <a:r>
              <a:rPr lang="da-DK" sz="1200"/>
              <a:t>        $stmt = $conn-&gt;prepare("SHOW DATABASES;");</a:t>
            </a:r>
          </a:p>
          <a:p>
            <a:r>
              <a:rPr lang="da-DK" sz="1200"/>
              <a:t>		</a:t>
            </a:r>
          </a:p>
          <a:p>
            <a:r>
              <a:rPr lang="da-DK" sz="1200"/>
              <a:t>        $stmt-&gt;execute();</a:t>
            </a:r>
          </a:p>
          <a:p>
            <a:r>
              <a:rPr lang="da-DK" sz="1200"/>
              <a:t>        $stmt-&gt;setFetchMode(PDO::FETCH_ASSOC);</a:t>
            </a:r>
          </a:p>
          <a:p>
            <a:r>
              <a:rPr lang="da-DK" sz="1200"/>
              <a:t>        $result = $stmt-&gt;fetchAll();</a:t>
            </a:r>
          </a:p>
          <a:p>
            <a:r>
              <a:rPr lang="da-DK" sz="1200"/>
              <a:t>        print_r($result);</a:t>
            </a:r>
          </a:p>
          <a:p>
            <a:r>
              <a:rPr lang="da-DK" sz="1200"/>
              <a:t>		</a:t>
            </a:r>
          </a:p>
          <a:p>
            <a:r>
              <a:rPr lang="da-DK" sz="1200"/>
              <a:t>    } catch (PDOException $e) {</a:t>
            </a:r>
          </a:p>
          <a:p>
            <a:r>
              <a:rPr lang="da-DK" sz="1200"/>
              <a:t>        echo "Error: " . $e-&gt;getMessage();</a:t>
            </a:r>
          </a:p>
          <a:p>
            <a:r>
              <a:rPr lang="da-DK" sz="1200"/>
              <a:t>    }</a:t>
            </a:r>
          </a:p>
          <a:p>
            <a:r>
              <a:rPr lang="da-DK" sz="1200"/>
              <a:t>		</a:t>
            </a:r>
          </a:p>
          <a:p>
            <a:r>
              <a:rPr lang="da-DK" sz="1200"/>
              <a:t>    $conn = null;</a:t>
            </a:r>
            <a:endParaRPr lang="da-DK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AA5A55-5D55-4B35-8382-077449E2CF0A}"/>
              </a:ext>
            </a:extLst>
          </p:cNvPr>
          <p:cNvSpPr/>
          <p:nvPr/>
        </p:nvSpPr>
        <p:spPr>
          <a:xfrm>
            <a:off x="1030155" y="5179565"/>
            <a:ext cx="2088232" cy="1129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200" dirty="0"/>
              <a:t>&lt;?</a:t>
            </a:r>
            <a:r>
              <a:rPr lang="da-DK" sz="1200" dirty="0" err="1"/>
              <a:t>php</a:t>
            </a:r>
            <a:endParaRPr lang="da-DK" sz="1200" dirty="0"/>
          </a:p>
          <a:p>
            <a:r>
              <a:rPr lang="da-DK" sz="1200" dirty="0"/>
              <a:t>    $</a:t>
            </a:r>
            <a:r>
              <a:rPr lang="da-DK" sz="1200" dirty="0" err="1"/>
              <a:t>servername</a:t>
            </a:r>
            <a:r>
              <a:rPr lang="da-DK" sz="1200" dirty="0"/>
              <a:t> = "</a:t>
            </a:r>
            <a:r>
              <a:rPr lang="da-DK" sz="1200" dirty="0" err="1"/>
              <a:t>localhost</a:t>
            </a:r>
            <a:r>
              <a:rPr lang="da-DK" sz="1200" dirty="0"/>
              <a:t>";</a:t>
            </a:r>
            <a:br>
              <a:rPr lang="da-DK" sz="1200" dirty="0"/>
            </a:br>
            <a:r>
              <a:rPr lang="da-DK" sz="1200" dirty="0"/>
              <a:t>    $</a:t>
            </a:r>
            <a:r>
              <a:rPr lang="da-DK" sz="1200" dirty="0" err="1"/>
              <a:t>username</a:t>
            </a:r>
            <a:r>
              <a:rPr lang="da-DK" sz="1200" dirty="0"/>
              <a:t> = "</a:t>
            </a:r>
            <a:r>
              <a:rPr lang="da-DK" sz="1200" dirty="0" err="1"/>
              <a:t>username</a:t>
            </a:r>
            <a:r>
              <a:rPr lang="da-DK" sz="1200" dirty="0"/>
              <a:t>";</a:t>
            </a:r>
            <a:br>
              <a:rPr lang="da-DK" sz="1200" dirty="0"/>
            </a:br>
            <a:r>
              <a:rPr lang="da-DK" sz="1200" dirty="0"/>
              <a:t>    $password = "password";</a:t>
            </a:r>
            <a:br>
              <a:rPr lang="da-DK" sz="1200" dirty="0"/>
            </a:br>
            <a:r>
              <a:rPr lang="da-DK" sz="1200" dirty="0"/>
              <a:t>    $</a:t>
            </a:r>
            <a:r>
              <a:rPr lang="da-DK" sz="1200" dirty="0" err="1"/>
              <a:t>dbname</a:t>
            </a:r>
            <a:r>
              <a:rPr lang="da-DK" sz="1200" dirty="0"/>
              <a:t> = "</a:t>
            </a:r>
            <a:r>
              <a:rPr lang="da-DK" sz="1200" dirty="0" err="1"/>
              <a:t>myDBPDO</a:t>
            </a:r>
            <a:r>
              <a:rPr lang="da-DK" sz="1200" dirty="0"/>
              <a:t>";</a:t>
            </a:r>
          </a:p>
          <a:p>
            <a:endParaRPr lang="da-DK" sz="1200" dirty="0"/>
          </a:p>
        </p:txBody>
      </p:sp>
    </p:spTree>
    <p:extLst>
      <p:ext uri="{BB962C8B-B14F-4D97-AF65-F5344CB8AC3E}">
        <p14:creationId xmlns:p14="http://schemas.microsoft.com/office/powerpoint/2010/main" val="9702165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Prepared Statements and SQL Injection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4098" name="Picture 2" descr="Image result for little bobby drop tables">
            <a:extLst>
              <a:ext uri="{FF2B5EF4-FFF2-40B4-BE49-F238E27FC236}">
                <a16:creationId xmlns:a16="http://schemas.microsoft.com/office/drawing/2014/main" id="{D869BE74-AA4E-45DC-9BE7-641EF0909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125538"/>
            <a:ext cx="8419195" cy="259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F1131-C4BC-4B02-94D6-28D5CA0B9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488976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Prepared Statements and SQL Injection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268760"/>
            <a:ext cx="7054676" cy="5303490"/>
          </a:xfrm>
        </p:spPr>
        <p:txBody>
          <a:bodyPr/>
          <a:lstStyle/>
          <a:p>
            <a:r>
              <a:rPr lang="en-US" altLang="en-US" dirty="0"/>
              <a:t>Simple example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What is the problem here?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Let’s try it!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3C05A4-3C0F-4B3C-A8D1-98993C02D794}"/>
              </a:ext>
            </a:extLst>
          </p:cNvPr>
          <p:cNvSpPr/>
          <p:nvPr/>
        </p:nvSpPr>
        <p:spPr>
          <a:xfrm>
            <a:off x="1979712" y="1988840"/>
            <a:ext cx="180020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Username</a:t>
            </a:r>
            <a:endParaRPr lang="da-DK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463E7E-12C1-439A-94AD-0D783ABDB672}"/>
              </a:ext>
            </a:extLst>
          </p:cNvPr>
          <p:cNvSpPr/>
          <p:nvPr/>
        </p:nvSpPr>
        <p:spPr>
          <a:xfrm>
            <a:off x="5875774" y="1988840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login</a:t>
            </a:r>
            <a:endParaRPr lang="da-DK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59C708-6426-48AD-B4C0-E951CE782948}"/>
              </a:ext>
            </a:extLst>
          </p:cNvPr>
          <p:cNvSpPr/>
          <p:nvPr/>
        </p:nvSpPr>
        <p:spPr>
          <a:xfrm>
            <a:off x="3923928" y="1988840"/>
            <a:ext cx="180020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Password</a:t>
            </a:r>
            <a:endParaRPr lang="da-DK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378573-A04C-4C32-9497-2B6903FA2C41}"/>
              </a:ext>
            </a:extLst>
          </p:cNvPr>
          <p:cNvSpPr/>
          <p:nvPr/>
        </p:nvSpPr>
        <p:spPr>
          <a:xfrm>
            <a:off x="2592834" y="3212977"/>
            <a:ext cx="3672408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200" dirty="0"/>
              <a:t>$sql = ”SELECT * FROM user WHERE </a:t>
            </a:r>
            <a:r>
              <a:rPr lang="da-DK" sz="1200" dirty="0" err="1"/>
              <a:t>username</a:t>
            </a:r>
            <a:r>
              <a:rPr lang="da-DK" sz="1200" dirty="0"/>
              <a:t> = ”</a:t>
            </a:r>
          </a:p>
          <a:p>
            <a:r>
              <a:rPr lang="da-DK" sz="1200" dirty="0"/>
              <a:t>. $_POST[”</a:t>
            </a:r>
            <a:r>
              <a:rPr lang="da-DK" sz="1200" dirty="0" err="1"/>
              <a:t>username</a:t>
            </a:r>
            <a:r>
              <a:rPr lang="da-DK" sz="1200" dirty="0"/>
              <a:t>”]</a:t>
            </a:r>
          </a:p>
          <a:p>
            <a:r>
              <a:rPr lang="da-DK" sz="1200" dirty="0"/>
              <a:t>. ” and password = ”</a:t>
            </a:r>
          </a:p>
          <a:p>
            <a:r>
              <a:rPr lang="da-DK" sz="1200" dirty="0"/>
              <a:t>. $_POST[”password”];</a:t>
            </a:r>
          </a:p>
          <a:p>
            <a:r>
              <a:rPr lang="da-DK" sz="1200" dirty="0"/>
              <a:t>$</a:t>
            </a:r>
            <a:r>
              <a:rPr lang="da-DK" sz="1200" dirty="0" err="1"/>
              <a:t>stmt</a:t>
            </a:r>
            <a:r>
              <a:rPr lang="da-DK" sz="1200" dirty="0"/>
              <a:t> = $</a:t>
            </a:r>
            <a:r>
              <a:rPr lang="da-DK" sz="1200" dirty="0" err="1"/>
              <a:t>conn</a:t>
            </a:r>
            <a:r>
              <a:rPr lang="da-DK" sz="1200" dirty="0"/>
              <a:t>-&gt;</a:t>
            </a:r>
            <a:r>
              <a:rPr lang="da-DK" sz="1200" dirty="0" err="1"/>
              <a:t>prepare</a:t>
            </a:r>
            <a:r>
              <a:rPr lang="da-DK" sz="1200" dirty="0"/>
              <a:t>( $sql );</a:t>
            </a:r>
          </a:p>
          <a:p>
            <a:r>
              <a:rPr lang="da-DK" sz="1200" dirty="0"/>
              <a:t>$</a:t>
            </a:r>
            <a:r>
              <a:rPr lang="da-DK" sz="1200" dirty="0" err="1"/>
              <a:t>stmt</a:t>
            </a:r>
            <a:r>
              <a:rPr lang="da-DK" sz="1200" dirty="0"/>
              <a:t>-&gt;</a:t>
            </a:r>
            <a:r>
              <a:rPr lang="da-DK" sz="1200" dirty="0" err="1"/>
              <a:t>execute</a:t>
            </a:r>
            <a:r>
              <a:rPr lang="da-DK" sz="1200" dirty="0"/>
              <a:t>();</a:t>
            </a:r>
          </a:p>
          <a:p>
            <a:r>
              <a:rPr lang="da-DK" sz="1200" dirty="0"/>
              <a:t>$</a:t>
            </a:r>
            <a:r>
              <a:rPr lang="da-DK" sz="1200" dirty="0" err="1"/>
              <a:t>result</a:t>
            </a:r>
            <a:r>
              <a:rPr lang="da-DK" sz="1200" dirty="0"/>
              <a:t> = $</a:t>
            </a:r>
            <a:r>
              <a:rPr lang="da-DK" sz="1200" dirty="0" err="1"/>
              <a:t>stmt</a:t>
            </a:r>
            <a:r>
              <a:rPr lang="da-DK" sz="1200" dirty="0"/>
              <a:t>-&gt;</a:t>
            </a:r>
            <a:r>
              <a:rPr lang="da-DK" sz="1200" dirty="0" err="1"/>
              <a:t>fetchAll</a:t>
            </a:r>
            <a:r>
              <a:rPr lang="da-DK" sz="1200" dirty="0"/>
              <a:t>();</a:t>
            </a:r>
          </a:p>
          <a:p>
            <a:endParaRPr lang="da-DK" sz="1200" dirty="0"/>
          </a:p>
          <a:p>
            <a:r>
              <a:rPr lang="da-DK" sz="1200" dirty="0" err="1"/>
              <a:t>if</a:t>
            </a:r>
            <a:r>
              <a:rPr lang="da-DK" sz="1200" dirty="0"/>
              <a:t>(</a:t>
            </a:r>
            <a:r>
              <a:rPr lang="da-DK" sz="1200" dirty="0" err="1"/>
              <a:t>isset</a:t>
            </a:r>
            <a:r>
              <a:rPr lang="da-DK" sz="1200" dirty="0"/>
              <a:t>($</a:t>
            </a:r>
            <a:r>
              <a:rPr lang="da-DK" sz="1200" dirty="0" err="1"/>
              <a:t>result</a:t>
            </a:r>
            <a:r>
              <a:rPr lang="da-DK" sz="1200" dirty="0"/>
              <a:t>[0])) {</a:t>
            </a:r>
          </a:p>
          <a:p>
            <a:r>
              <a:rPr lang="da-DK" sz="1200" dirty="0"/>
              <a:t>    </a:t>
            </a:r>
            <a:r>
              <a:rPr lang="da-DK" sz="1200" dirty="0" err="1"/>
              <a:t>echo</a:t>
            </a:r>
            <a:r>
              <a:rPr lang="da-DK" sz="1200" dirty="0"/>
              <a:t> ‘</a:t>
            </a:r>
            <a:r>
              <a:rPr lang="da-DK" sz="1200" dirty="0" err="1"/>
              <a:t>Logged</a:t>
            </a:r>
            <a:r>
              <a:rPr lang="da-DK" sz="1200" dirty="0"/>
              <a:t> In’;</a:t>
            </a:r>
          </a:p>
          <a:p>
            <a:r>
              <a:rPr lang="da-DK" sz="1200" dirty="0"/>
              <a:t>} </a:t>
            </a:r>
            <a:r>
              <a:rPr lang="da-DK" sz="1200" dirty="0" err="1"/>
              <a:t>else</a:t>
            </a:r>
            <a:r>
              <a:rPr lang="da-DK" sz="1200" dirty="0"/>
              <a:t> {</a:t>
            </a:r>
          </a:p>
          <a:p>
            <a:r>
              <a:rPr lang="da-DK" sz="1200" dirty="0"/>
              <a:t>     </a:t>
            </a:r>
            <a:r>
              <a:rPr lang="da-DK" sz="1200" dirty="0" err="1"/>
              <a:t>echo</a:t>
            </a:r>
            <a:r>
              <a:rPr lang="da-DK" sz="1200" dirty="0"/>
              <a:t> ‘</a:t>
            </a:r>
            <a:r>
              <a:rPr lang="da-DK" sz="1200" dirty="0" err="1"/>
              <a:t>Wrong</a:t>
            </a:r>
            <a:r>
              <a:rPr lang="da-DK" sz="1200" dirty="0"/>
              <a:t> </a:t>
            </a:r>
            <a:r>
              <a:rPr lang="da-DK" sz="1200" dirty="0" err="1"/>
              <a:t>username</a:t>
            </a:r>
            <a:r>
              <a:rPr lang="da-DK" sz="1200" dirty="0"/>
              <a:t> or password’;</a:t>
            </a:r>
          </a:p>
          <a:p>
            <a:r>
              <a:rPr lang="da-DK" sz="1200" dirty="0"/>
              <a:t>}</a:t>
            </a:r>
          </a:p>
          <a:p>
            <a:endParaRPr lang="da-DK" sz="1200" dirty="0"/>
          </a:p>
        </p:txBody>
      </p:sp>
    </p:spTree>
    <p:extLst>
      <p:ext uri="{BB962C8B-B14F-4D97-AF65-F5344CB8AC3E}">
        <p14:creationId xmlns:p14="http://schemas.microsoft.com/office/powerpoint/2010/main" val="18604809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Prepared Statements and SQL Injection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268760"/>
            <a:ext cx="7054676" cy="5303490"/>
          </a:xfrm>
        </p:spPr>
        <p:txBody>
          <a:bodyPr/>
          <a:lstStyle/>
          <a:p>
            <a:r>
              <a:rPr lang="en-US" altLang="en-US" dirty="0"/>
              <a:t>How to avoid SQL injection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C96CB5-383C-4FD7-9A71-9192B8C98F9D}"/>
              </a:ext>
            </a:extLst>
          </p:cNvPr>
          <p:cNvSpPr/>
          <p:nvPr/>
        </p:nvSpPr>
        <p:spPr>
          <a:xfrm>
            <a:off x="1043608" y="2420888"/>
            <a:ext cx="6768752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600" dirty="0"/>
              <a:t>$</a:t>
            </a:r>
            <a:r>
              <a:rPr lang="da-DK" sz="1600" dirty="0" err="1"/>
              <a:t>stmt</a:t>
            </a:r>
            <a:r>
              <a:rPr lang="da-DK" sz="1600" dirty="0"/>
              <a:t> = $</a:t>
            </a:r>
            <a:r>
              <a:rPr lang="da-DK" sz="1600" dirty="0" err="1"/>
              <a:t>conn</a:t>
            </a:r>
            <a:r>
              <a:rPr lang="da-DK" sz="1600" dirty="0"/>
              <a:t>-&gt;</a:t>
            </a:r>
            <a:r>
              <a:rPr lang="da-DK" sz="1600" dirty="0" err="1"/>
              <a:t>prepare</a:t>
            </a:r>
            <a:r>
              <a:rPr lang="da-DK" sz="1600" dirty="0"/>
              <a:t>("INSERT INTO </a:t>
            </a:r>
            <a:r>
              <a:rPr lang="da-DK" sz="1600" dirty="0" err="1"/>
              <a:t>MyGuests</a:t>
            </a:r>
            <a:r>
              <a:rPr lang="da-DK" sz="1600" dirty="0"/>
              <a:t> (</a:t>
            </a:r>
            <a:r>
              <a:rPr lang="da-DK" sz="1600" dirty="0" err="1"/>
              <a:t>firstname</a:t>
            </a:r>
            <a:r>
              <a:rPr lang="da-DK" sz="1600" dirty="0"/>
              <a:t>, </a:t>
            </a:r>
            <a:r>
              <a:rPr lang="da-DK" sz="1600" dirty="0" err="1"/>
              <a:t>lastname</a:t>
            </a:r>
            <a:r>
              <a:rPr lang="da-DK" sz="1600" dirty="0"/>
              <a:t>, </a:t>
            </a:r>
            <a:r>
              <a:rPr lang="da-DK" sz="1600" dirty="0" err="1"/>
              <a:t>email</a:t>
            </a:r>
            <a:r>
              <a:rPr lang="da-DK" sz="1600" dirty="0"/>
              <a:t>)</a:t>
            </a:r>
          </a:p>
          <a:p>
            <a:r>
              <a:rPr lang="da-DK" sz="1600" dirty="0"/>
              <a:t>    VALUES (:</a:t>
            </a:r>
            <a:r>
              <a:rPr lang="da-DK" sz="1600" dirty="0" err="1"/>
              <a:t>firstname</a:t>
            </a:r>
            <a:r>
              <a:rPr lang="da-DK" sz="1600" dirty="0"/>
              <a:t>, :</a:t>
            </a:r>
            <a:r>
              <a:rPr lang="da-DK" sz="1600" dirty="0" err="1"/>
              <a:t>lastname</a:t>
            </a:r>
            <a:r>
              <a:rPr lang="da-DK" sz="1600" dirty="0"/>
              <a:t>, :</a:t>
            </a:r>
            <a:r>
              <a:rPr lang="da-DK" sz="1600" dirty="0" err="1"/>
              <a:t>email</a:t>
            </a:r>
            <a:r>
              <a:rPr lang="da-DK" sz="1600" dirty="0"/>
              <a:t>)");</a:t>
            </a:r>
            <a:br>
              <a:rPr lang="da-DK" sz="1600" dirty="0"/>
            </a:br>
            <a:r>
              <a:rPr lang="da-DK" sz="1600" dirty="0"/>
              <a:t>$</a:t>
            </a:r>
            <a:r>
              <a:rPr lang="da-DK" sz="1600" dirty="0" err="1"/>
              <a:t>stmt</a:t>
            </a:r>
            <a:r>
              <a:rPr lang="da-DK" sz="1600" dirty="0"/>
              <a:t>-&gt;</a:t>
            </a:r>
            <a:r>
              <a:rPr lang="da-DK" sz="1600" dirty="0" err="1"/>
              <a:t>bindParam</a:t>
            </a:r>
            <a:r>
              <a:rPr lang="da-DK" sz="1600" dirty="0"/>
              <a:t>(':</a:t>
            </a:r>
            <a:r>
              <a:rPr lang="da-DK" sz="1600" dirty="0" err="1"/>
              <a:t>firstname</a:t>
            </a:r>
            <a:r>
              <a:rPr lang="da-DK" sz="1600" dirty="0"/>
              <a:t>', $</a:t>
            </a:r>
            <a:r>
              <a:rPr lang="da-DK" sz="1600" dirty="0" err="1"/>
              <a:t>firstname</a:t>
            </a:r>
            <a:r>
              <a:rPr lang="da-DK" sz="1600" dirty="0"/>
              <a:t>);</a:t>
            </a:r>
            <a:br>
              <a:rPr lang="da-DK" sz="1600" dirty="0"/>
            </a:br>
            <a:r>
              <a:rPr lang="da-DK" sz="1600" dirty="0"/>
              <a:t>$</a:t>
            </a:r>
            <a:r>
              <a:rPr lang="da-DK" sz="1600" dirty="0" err="1"/>
              <a:t>stmt</a:t>
            </a:r>
            <a:r>
              <a:rPr lang="da-DK" sz="1600" dirty="0"/>
              <a:t>-&gt;</a:t>
            </a:r>
            <a:r>
              <a:rPr lang="da-DK" sz="1600" dirty="0" err="1"/>
              <a:t>bindParam</a:t>
            </a:r>
            <a:r>
              <a:rPr lang="da-DK" sz="1600" dirty="0"/>
              <a:t>(':</a:t>
            </a:r>
            <a:r>
              <a:rPr lang="da-DK" sz="1600" dirty="0" err="1"/>
              <a:t>lastname</a:t>
            </a:r>
            <a:r>
              <a:rPr lang="da-DK" sz="1600" dirty="0"/>
              <a:t>', $</a:t>
            </a:r>
            <a:r>
              <a:rPr lang="da-DK" sz="1600" dirty="0" err="1"/>
              <a:t>lastname</a:t>
            </a:r>
            <a:r>
              <a:rPr lang="da-DK" sz="1600" dirty="0"/>
              <a:t>);</a:t>
            </a:r>
            <a:br>
              <a:rPr lang="da-DK" sz="1600" dirty="0"/>
            </a:br>
            <a:r>
              <a:rPr lang="da-DK" sz="1600" dirty="0"/>
              <a:t>$</a:t>
            </a:r>
            <a:r>
              <a:rPr lang="da-DK" sz="1600" dirty="0" err="1"/>
              <a:t>stmt</a:t>
            </a:r>
            <a:r>
              <a:rPr lang="da-DK" sz="1600" dirty="0"/>
              <a:t>-&gt;</a:t>
            </a:r>
            <a:r>
              <a:rPr lang="da-DK" sz="1600" dirty="0" err="1"/>
              <a:t>bindParam</a:t>
            </a:r>
            <a:r>
              <a:rPr lang="da-DK" sz="1600" dirty="0"/>
              <a:t>(':</a:t>
            </a:r>
            <a:r>
              <a:rPr lang="da-DK" sz="1600" dirty="0" err="1"/>
              <a:t>email</a:t>
            </a:r>
            <a:r>
              <a:rPr lang="da-DK" sz="1600" dirty="0"/>
              <a:t>', $</a:t>
            </a:r>
            <a:r>
              <a:rPr lang="da-DK" sz="1600" dirty="0" err="1"/>
              <a:t>email</a:t>
            </a:r>
            <a:r>
              <a:rPr lang="da-DK" sz="1600" dirty="0"/>
              <a:t>);</a:t>
            </a:r>
          </a:p>
          <a:p>
            <a:r>
              <a:rPr lang="da-DK" sz="1600" dirty="0"/>
              <a:t>$</a:t>
            </a:r>
            <a:r>
              <a:rPr lang="da-DK" sz="1600" dirty="0" err="1"/>
              <a:t>stmt</a:t>
            </a:r>
            <a:r>
              <a:rPr lang="da-DK" sz="1600" dirty="0"/>
              <a:t>-&gt;</a:t>
            </a:r>
            <a:r>
              <a:rPr lang="da-DK" sz="1600" dirty="0" err="1"/>
              <a:t>execute</a:t>
            </a:r>
            <a:r>
              <a:rPr lang="da-DK" sz="16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3179581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Registering users &amp; logging in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342708" cy="5305425"/>
          </a:xfrm>
        </p:spPr>
        <p:txBody>
          <a:bodyPr/>
          <a:lstStyle/>
          <a:p>
            <a:r>
              <a:rPr lang="en-US" altLang="en-US" dirty="0"/>
              <a:t>Cybersecurity is a game of cat &amp; mouse</a:t>
            </a:r>
          </a:p>
          <a:p>
            <a:r>
              <a:rPr lang="en-US" altLang="en-US" dirty="0"/>
              <a:t>The more time you spend building your security, the more time the hacker must spend to break it</a:t>
            </a:r>
          </a:p>
          <a:p>
            <a:r>
              <a:rPr lang="en-US" altLang="en-US" dirty="0"/>
              <a:t>No system is without </a:t>
            </a:r>
            <a:r>
              <a:rPr lang="en-US" altLang="en-US" dirty="0" err="1"/>
              <a:t>voulnerabilities</a:t>
            </a:r>
            <a:endParaRPr lang="en-US" altLang="en-US" dirty="0"/>
          </a:p>
          <a:p>
            <a:r>
              <a:rPr lang="en-US" altLang="en-US" dirty="0"/>
              <a:t>As your system grows in size and users, so should your security</a:t>
            </a:r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46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Image result for hacking cat mouse">
            <a:extLst>
              <a:ext uri="{FF2B5EF4-FFF2-40B4-BE49-F238E27FC236}">
                <a16:creationId xmlns:a16="http://schemas.microsoft.com/office/drawing/2014/main" id="{736F7C6A-71EE-4E2A-91DA-2A7B52814A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93" b="25132"/>
          <a:stretch/>
        </p:blipFill>
        <p:spPr bwMode="auto">
          <a:xfrm>
            <a:off x="1835696" y="4053335"/>
            <a:ext cx="5800725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7716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Registering users &amp; logging in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342708" cy="5305425"/>
          </a:xfrm>
        </p:spPr>
        <p:txBody>
          <a:bodyPr/>
          <a:lstStyle/>
          <a:p>
            <a:r>
              <a:rPr lang="en-US" altLang="en-US" dirty="0"/>
              <a:t>Registering new user</a:t>
            </a:r>
          </a:p>
          <a:p>
            <a:pPr lvl="2"/>
            <a:r>
              <a:rPr lang="en-US" altLang="en-US" dirty="0"/>
              <a:t>All inputs are sanitized</a:t>
            </a:r>
          </a:p>
          <a:p>
            <a:pPr lvl="2"/>
            <a:r>
              <a:rPr lang="en-US" altLang="en-US" dirty="0"/>
              <a:t>(Check if username/email address already exists in DB)</a:t>
            </a:r>
          </a:p>
          <a:p>
            <a:pPr lvl="2"/>
            <a:r>
              <a:rPr lang="en-US" altLang="en-US" dirty="0"/>
              <a:t>Password is hashed using </a:t>
            </a:r>
            <a:r>
              <a:rPr lang="en-US" altLang="en-US" dirty="0" err="1"/>
              <a:t>password_hash</a:t>
            </a:r>
            <a:r>
              <a:rPr lang="en-US" altLang="en-US" dirty="0"/>
              <a:t>()</a:t>
            </a:r>
          </a:p>
          <a:p>
            <a:pPr lvl="3"/>
            <a:r>
              <a:rPr lang="en-US" altLang="en-US" dirty="0" err="1"/>
              <a:t>password_hash</a:t>
            </a:r>
            <a:r>
              <a:rPr lang="en-US" altLang="en-US" dirty="0"/>
              <a:t>($password, PASSWORD_DEFAULT);</a:t>
            </a:r>
          </a:p>
          <a:p>
            <a:endParaRPr lang="en-US" altLang="en-US" dirty="0"/>
          </a:p>
          <a:p>
            <a:r>
              <a:rPr lang="en-US" altLang="en-US" dirty="0"/>
              <a:t>Checking login</a:t>
            </a:r>
          </a:p>
          <a:p>
            <a:pPr lvl="2"/>
            <a:r>
              <a:rPr lang="en-US" altLang="en-US" dirty="0"/>
              <a:t>All inputs are sanitized</a:t>
            </a:r>
          </a:p>
          <a:p>
            <a:pPr lvl="2"/>
            <a:r>
              <a:rPr lang="en-US" altLang="en-US" dirty="0"/>
              <a:t>Username and password selected from DB where username matches</a:t>
            </a:r>
          </a:p>
          <a:p>
            <a:pPr lvl="2"/>
            <a:r>
              <a:rPr lang="en-US" altLang="en-US" dirty="0"/>
              <a:t>Password hash from DB is checked in PHP</a:t>
            </a:r>
          </a:p>
          <a:p>
            <a:pPr lvl="3"/>
            <a:r>
              <a:rPr lang="en-US" altLang="en-US" dirty="0" err="1"/>
              <a:t>password_verify</a:t>
            </a:r>
            <a:r>
              <a:rPr lang="en-US" altLang="en-US" dirty="0"/>
              <a:t>($</a:t>
            </a:r>
            <a:r>
              <a:rPr lang="en-US" altLang="en-US" dirty="0" err="1"/>
              <a:t>pw_input</a:t>
            </a:r>
            <a:r>
              <a:rPr lang="en-US" altLang="en-US" dirty="0"/>
              <a:t>, $</a:t>
            </a:r>
            <a:r>
              <a:rPr lang="en-US" altLang="en-US" dirty="0" err="1"/>
              <a:t>pw_hash_DB</a:t>
            </a:r>
            <a:r>
              <a:rPr lang="en-US" altLang="en-US" dirty="0"/>
              <a:t>)</a:t>
            </a:r>
          </a:p>
          <a:p>
            <a:pPr lvl="2"/>
            <a:r>
              <a:rPr lang="en-US" altLang="en-US" dirty="0"/>
              <a:t>If login is successful, save login-state in session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47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14645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Dump and Load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270700" cy="5305425"/>
          </a:xfrm>
        </p:spPr>
        <p:txBody>
          <a:bodyPr/>
          <a:lstStyle/>
          <a:p>
            <a:r>
              <a:rPr lang="en-US" altLang="en-US" dirty="0"/>
              <a:t>You can dump (download) your entire database directly from PHP</a:t>
            </a:r>
          </a:p>
          <a:p>
            <a:pPr lvl="2"/>
            <a:r>
              <a:rPr lang="en-US" altLang="en-US" dirty="0"/>
              <a:t>Used for quick backup</a:t>
            </a:r>
          </a:p>
          <a:p>
            <a:r>
              <a:rPr lang="en-US" altLang="en-US" dirty="0"/>
              <a:t>Directly in </a:t>
            </a:r>
            <a:r>
              <a:rPr lang="en-US" altLang="en-US" dirty="0" err="1"/>
              <a:t>commandline</a:t>
            </a:r>
            <a:r>
              <a:rPr lang="en-US" altLang="en-US" dirty="0"/>
              <a:t>, it would look like this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PHP can execute command-line/terminal commands</a:t>
            </a:r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48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9478B02-6DE6-4DAE-9589-65D7CDEF645D}"/>
              </a:ext>
            </a:extLst>
          </p:cNvPr>
          <p:cNvSpPr/>
          <p:nvPr/>
        </p:nvSpPr>
        <p:spPr>
          <a:xfrm>
            <a:off x="1331640" y="2780928"/>
            <a:ext cx="626469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mysqldump</a:t>
            </a:r>
            <a:r>
              <a:rPr lang="en-US" sz="1200" dirty="0"/>
              <a:t> --user=... --password=... --host=... DB_NAME &gt; /path/to/output/</a:t>
            </a:r>
            <a:r>
              <a:rPr lang="en-US" sz="1200" dirty="0" err="1"/>
              <a:t>file.sql</a:t>
            </a:r>
            <a:endParaRPr lang="da-DK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3030D0-EE95-43CB-9F37-50F6242FE7A9}"/>
              </a:ext>
            </a:extLst>
          </p:cNvPr>
          <p:cNvSpPr/>
          <p:nvPr/>
        </p:nvSpPr>
        <p:spPr>
          <a:xfrm>
            <a:off x="1331640" y="4149080"/>
            <a:ext cx="626469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exec('</a:t>
            </a:r>
            <a:r>
              <a:rPr lang="en-US" sz="1200" dirty="0" err="1"/>
              <a:t>mysqldump</a:t>
            </a:r>
            <a:r>
              <a:rPr lang="en-US" sz="1200" dirty="0"/>
              <a:t> --user=... --password=... --host=... DB_NAME &gt; /path/to/output/</a:t>
            </a:r>
            <a:r>
              <a:rPr lang="en-US" sz="1200" dirty="0" err="1"/>
              <a:t>file.sql</a:t>
            </a:r>
            <a:r>
              <a:rPr lang="en-US" sz="1200" dirty="0"/>
              <a:t>');</a:t>
            </a:r>
            <a:endParaRPr lang="da-DK" sz="1200" dirty="0"/>
          </a:p>
        </p:txBody>
      </p:sp>
    </p:spTree>
    <p:extLst>
      <p:ext uri="{BB962C8B-B14F-4D97-AF65-F5344CB8AC3E}">
        <p14:creationId xmlns:p14="http://schemas.microsoft.com/office/powerpoint/2010/main" val="6946583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Time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342708" cy="5305425"/>
          </a:xfrm>
        </p:spPr>
        <p:txBody>
          <a:bodyPr/>
          <a:lstStyle/>
          <a:p>
            <a:r>
              <a:rPr lang="en-US" altLang="en-US" dirty="0"/>
              <a:t>Try to save as many timestamps as possible in the database</a:t>
            </a:r>
          </a:p>
          <a:p>
            <a:pPr lvl="2"/>
            <a:r>
              <a:rPr lang="en-US" altLang="en-US" dirty="0"/>
              <a:t>Created Date for most entries</a:t>
            </a:r>
          </a:p>
          <a:p>
            <a:pPr lvl="2"/>
            <a:r>
              <a:rPr lang="en-US" altLang="en-US" dirty="0"/>
              <a:t>Modification Date for many entries</a:t>
            </a:r>
          </a:p>
          <a:p>
            <a:pPr lvl="2"/>
            <a:r>
              <a:rPr lang="en-US" altLang="en-US" dirty="0"/>
              <a:t>Last Login Attempt</a:t>
            </a:r>
          </a:p>
          <a:p>
            <a:pPr lvl="2"/>
            <a:r>
              <a:rPr lang="en-US" altLang="en-US" dirty="0"/>
              <a:t>Upload time</a:t>
            </a:r>
          </a:p>
          <a:p>
            <a:r>
              <a:rPr lang="en-US" altLang="en-US" dirty="0"/>
              <a:t>Set the time via the SQL function </a:t>
            </a:r>
            <a:r>
              <a:rPr lang="en-US" altLang="en-US" b="1" dirty="0"/>
              <a:t>now()</a:t>
            </a:r>
          </a:p>
          <a:p>
            <a:pPr lvl="2"/>
            <a:r>
              <a:rPr lang="en-US" altLang="en-US" dirty="0"/>
              <a:t>Time in the DB should be DB time, without accounting for </a:t>
            </a:r>
            <a:r>
              <a:rPr lang="en-US" altLang="en-US" dirty="0" err="1"/>
              <a:t>timezones</a:t>
            </a:r>
            <a:r>
              <a:rPr lang="en-US" altLang="en-US" dirty="0"/>
              <a:t>.</a:t>
            </a:r>
          </a:p>
          <a:p>
            <a:pPr lvl="2"/>
            <a:r>
              <a:rPr lang="en-US" altLang="en-US" dirty="0"/>
              <a:t>To account for </a:t>
            </a:r>
            <a:r>
              <a:rPr lang="en-US" altLang="en-US" dirty="0" err="1"/>
              <a:t>timezones</a:t>
            </a:r>
            <a:r>
              <a:rPr lang="en-US" altLang="en-US" dirty="0"/>
              <a:t>, find the users location and calculate the time as the server-time +/- </a:t>
            </a:r>
            <a:r>
              <a:rPr lang="en-US" altLang="en-US" dirty="0" err="1"/>
              <a:t>timezone</a:t>
            </a:r>
            <a:r>
              <a:rPr lang="en-US" altLang="en-US" dirty="0"/>
              <a:t> difference</a:t>
            </a:r>
          </a:p>
          <a:p>
            <a:pPr lvl="4"/>
            <a:r>
              <a:rPr lang="en-US" altLang="en-US" dirty="0"/>
              <a:t>One approach:</a:t>
            </a:r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49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6CACBBF-8F01-4912-9768-710616879BF4}"/>
              </a:ext>
            </a:extLst>
          </p:cNvPr>
          <p:cNvSpPr/>
          <p:nvPr/>
        </p:nvSpPr>
        <p:spPr>
          <a:xfrm>
            <a:off x="3004493" y="5782097"/>
            <a:ext cx="3157239" cy="64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$</a:t>
            </a:r>
            <a:r>
              <a:rPr lang="en-US" sz="1200" dirty="0" err="1"/>
              <a:t>dbValue</a:t>
            </a:r>
            <a:r>
              <a:rPr lang="en-US" sz="1200" dirty="0"/>
              <a:t> = $row['date']; </a:t>
            </a:r>
          </a:p>
          <a:p>
            <a:r>
              <a:rPr lang="en-US" sz="1200" dirty="0"/>
              <a:t>$timestamp = </a:t>
            </a:r>
            <a:r>
              <a:rPr lang="en-US" sz="1200" dirty="0" err="1"/>
              <a:t>strtotime</a:t>
            </a:r>
            <a:r>
              <a:rPr lang="en-US" sz="1200" dirty="0"/>
              <a:t>($</a:t>
            </a:r>
            <a:r>
              <a:rPr lang="en-US" sz="1200" dirty="0" err="1"/>
              <a:t>dbValue</a:t>
            </a:r>
            <a:r>
              <a:rPr lang="en-US" sz="1200" dirty="0"/>
              <a:t>) + (60*60);</a:t>
            </a:r>
          </a:p>
          <a:p>
            <a:r>
              <a:rPr lang="en-US" sz="1200" dirty="0"/>
              <a:t>$result = date("Y-m-d H:i:s", $timestamp);</a:t>
            </a:r>
            <a:endParaRPr lang="da-DK" sz="1200" dirty="0"/>
          </a:p>
        </p:txBody>
      </p:sp>
    </p:spTree>
    <p:extLst>
      <p:ext uri="{BB962C8B-B14F-4D97-AF65-F5344CB8AC3E}">
        <p14:creationId xmlns:p14="http://schemas.microsoft.com/office/powerpoint/2010/main" val="3364195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MariaDB Installation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270700" cy="5305425"/>
          </a:xfrm>
        </p:spPr>
        <p:txBody>
          <a:bodyPr/>
          <a:lstStyle/>
          <a:p>
            <a:r>
              <a:rPr lang="en-US" altLang="en-US" dirty="0"/>
              <a:t>Mac &amp; Linux:</a:t>
            </a:r>
          </a:p>
          <a:p>
            <a:pPr lvl="1"/>
            <a:r>
              <a:rPr lang="en-US" altLang="en-US" dirty="0"/>
              <a:t>brew install </a:t>
            </a:r>
            <a:r>
              <a:rPr lang="en-US" altLang="en-US" dirty="0" err="1"/>
              <a:t>mariadb</a:t>
            </a:r>
            <a:endParaRPr lang="en-US" altLang="en-US" dirty="0"/>
          </a:p>
          <a:p>
            <a:pPr lvl="1"/>
            <a:endParaRPr lang="en-US" altLang="en-US" dirty="0"/>
          </a:p>
          <a:p>
            <a:r>
              <a:rPr lang="en-US" altLang="en-US" dirty="0"/>
              <a:t>Windows:</a:t>
            </a:r>
          </a:p>
          <a:p>
            <a:pPr lvl="1"/>
            <a:r>
              <a:rPr lang="en-US" altLang="en-US" dirty="0">
                <a:hlinkClick r:id="rId2"/>
              </a:rPr>
              <a:t>https://downloads.mariadb.org/mariadb/5.2.14/</a:t>
            </a:r>
            <a:endParaRPr lang="en-US" altLang="en-US" dirty="0"/>
          </a:p>
          <a:p>
            <a:pPr lvl="1"/>
            <a:r>
              <a:rPr lang="en-US" altLang="en-US" dirty="0"/>
              <a:t>3</a:t>
            </a:r>
            <a:r>
              <a:rPr lang="en-US" altLang="en-US" baseline="30000" dirty="0"/>
              <a:t>rd</a:t>
            </a:r>
            <a:r>
              <a:rPr lang="en-US" altLang="en-US" dirty="0"/>
              <a:t> link (…winx64.msi)</a:t>
            </a:r>
          </a:p>
          <a:p>
            <a:pPr lvl="1"/>
            <a:endParaRPr lang="en-US" altLang="en-US" dirty="0"/>
          </a:p>
          <a:p>
            <a:pPr marL="457200" lvl="1" indent="0">
              <a:buNone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95634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EXERCISE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486724" cy="5305425"/>
          </a:xfrm>
        </p:spPr>
        <p:txBody>
          <a:bodyPr/>
          <a:lstStyle/>
          <a:p>
            <a:r>
              <a:rPr lang="en-US" altLang="en-US" dirty="0"/>
              <a:t>Make an HTML form with a single text field</a:t>
            </a:r>
          </a:p>
          <a:p>
            <a:r>
              <a:rPr lang="en-US" altLang="en-US" dirty="0"/>
              <a:t>The text field should let you search for books, authors or publishers</a:t>
            </a:r>
          </a:p>
          <a:p>
            <a:r>
              <a:rPr lang="en-US" altLang="en-US" dirty="0"/>
              <a:t>A table should show the results of the search</a:t>
            </a:r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50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F9AB5F9-BD63-4ED5-9EED-56D1DE8D443B}"/>
              </a:ext>
            </a:extLst>
          </p:cNvPr>
          <p:cNvSpPr/>
          <p:nvPr/>
        </p:nvSpPr>
        <p:spPr>
          <a:xfrm>
            <a:off x="2771800" y="3573016"/>
            <a:ext cx="2448272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John’s Publishing House</a:t>
            </a:r>
            <a:endParaRPr lang="da-DK" sz="1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C9A327-CFF6-42B5-A64F-3E56C1BEF03A}"/>
              </a:ext>
            </a:extLst>
          </p:cNvPr>
          <p:cNvSpPr/>
          <p:nvPr/>
        </p:nvSpPr>
        <p:spPr>
          <a:xfrm>
            <a:off x="5364088" y="3573016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search</a:t>
            </a:r>
            <a:endParaRPr lang="da-DK" sz="1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0DAB5DA-A109-4BD8-9992-78F692A010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791716"/>
              </p:ext>
            </p:extLst>
          </p:nvPr>
        </p:nvGraphicFramePr>
        <p:xfrm>
          <a:off x="2771800" y="4077072"/>
          <a:ext cx="3600399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133">
                  <a:extLst>
                    <a:ext uri="{9D8B030D-6E8A-4147-A177-3AD203B41FA5}">
                      <a16:colId xmlns:a16="http://schemas.microsoft.com/office/drawing/2014/main" val="737403673"/>
                    </a:ext>
                  </a:extLst>
                </a:gridCol>
                <a:gridCol w="1200133">
                  <a:extLst>
                    <a:ext uri="{9D8B030D-6E8A-4147-A177-3AD203B41FA5}">
                      <a16:colId xmlns:a16="http://schemas.microsoft.com/office/drawing/2014/main" val="1668020125"/>
                    </a:ext>
                  </a:extLst>
                </a:gridCol>
                <a:gridCol w="1200133">
                  <a:extLst>
                    <a:ext uri="{9D8B030D-6E8A-4147-A177-3AD203B41FA5}">
                      <a16:colId xmlns:a16="http://schemas.microsoft.com/office/drawing/2014/main" val="1565345816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Book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Author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Publisher</a:t>
                      </a:r>
                      <a:endParaRPr lang="da-D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09992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Book 1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Some Author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Some publisher</a:t>
                      </a:r>
                      <a:endParaRPr lang="da-D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39973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Book 1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Other Author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Some publisher</a:t>
                      </a:r>
                      <a:endParaRPr lang="da-D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97546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Book 2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Third Author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Other publisher</a:t>
                      </a:r>
                      <a:endParaRPr lang="da-D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08068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Book 3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Other Author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Third publisher</a:t>
                      </a:r>
                      <a:endParaRPr lang="da-D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518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20971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493C964F-87D2-4DE8-8C62-FA03973E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/>
              <a:t>TRY IT OUT!</a:t>
            </a:r>
          </a:p>
        </p:txBody>
      </p:sp>
      <p:sp>
        <p:nvSpPr>
          <p:cNvPr id="6147" name="Pladsholder til indhold 2">
            <a:extLst>
              <a:ext uri="{FF2B5EF4-FFF2-40B4-BE49-F238E27FC236}">
                <a16:creationId xmlns:a16="http://schemas.microsoft.com/office/drawing/2014/main" id="{342FCBA0-6CD7-400A-861C-EB67F9B46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484313"/>
            <a:ext cx="8566150" cy="439420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endParaRPr lang="en-US" altLang="en-US" dirty="0"/>
          </a:p>
          <a:p>
            <a:pPr algn="ctr">
              <a:buFont typeface="Wingdings" panose="05000000000000000000" pitchFamily="2" charset="2"/>
              <a:buNone/>
            </a:pPr>
            <a:endParaRPr lang="en-US" altLang="en-US" dirty="0"/>
          </a:p>
          <a:p>
            <a:pPr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algn="ctr">
              <a:buFont typeface="Wingdings" panose="05000000000000000000" pitchFamily="2" charset="2"/>
              <a:buNone/>
            </a:pPr>
            <a:endParaRPr lang="en-US" altLang="en-US" b="1" dirty="0"/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A1C16502-44CC-4F3E-998F-F061E3CBA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315512A9-E9AB-47B4-9CBF-9D1A9A02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A47765-EAC5-4BC2-8001-2A651CC7A17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51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BD579F07-0AF5-4337-BF0C-C1E2F665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Databases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270700" cy="5305425"/>
          </a:xfrm>
        </p:spPr>
        <p:txBody>
          <a:bodyPr/>
          <a:lstStyle/>
          <a:p>
            <a:r>
              <a:rPr lang="en-US" altLang="en-US" dirty="0"/>
              <a:t>A database is an organized collection of data</a:t>
            </a:r>
          </a:p>
          <a:p>
            <a:r>
              <a:rPr lang="en-US" altLang="en-US" dirty="0"/>
              <a:t>A Database Management System (DBMS) is the software that interacts with the database, applications and end users</a:t>
            </a:r>
          </a:p>
          <a:p>
            <a:r>
              <a:rPr lang="en-US" altLang="en-US" dirty="0"/>
              <a:t>To avoid confusion between Database and DBMS, each Database in a multi-database setup, can be called a Schema</a:t>
            </a:r>
          </a:p>
          <a:p>
            <a:r>
              <a:rPr lang="en-US" altLang="en-US" dirty="0"/>
              <a:t>A database is sorted by indexes</a:t>
            </a:r>
          </a:p>
          <a:p>
            <a:r>
              <a:rPr lang="en-US" altLang="en-US" dirty="0"/>
              <a:t>Databases are typically represented with Entity Relationship diagrams (ER diagrams)</a:t>
            </a:r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457200" lvl="1" indent="0">
              <a:buNone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8278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Databases, Schemas and Tables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270700" cy="5305425"/>
          </a:xfrm>
        </p:spPr>
        <p:txBody>
          <a:bodyPr/>
          <a:lstStyle/>
          <a:p>
            <a:r>
              <a:rPr lang="en-US" altLang="en-US" dirty="0"/>
              <a:t>You can create several databases/schemas</a:t>
            </a:r>
          </a:p>
          <a:p>
            <a:r>
              <a:rPr lang="en-US" altLang="en-US" dirty="0"/>
              <a:t>Each schema can have several tables</a:t>
            </a:r>
          </a:p>
          <a:p>
            <a:r>
              <a:rPr lang="en-US" altLang="en-US" dirty="0"/>
              <a:t>Tables are like Excel sheets</a:t>
            </a:r>
          </a:p>
          <a:p>
            <a:pPr lvl="1"/>
            <a:r>
              <a:rPr lang="en-US" altLang="en-US" dirty="0"/>
              <a:t>Typically ordered by </a:t>
            </a:r>
            <a:r>
              <a:rPr lang="en-US" altLang="en-US" b="1" dirty="0"/>
              <a:t>column names</a:t>
            </a:r>
          </a:p>
          <a:p>
            <a:pPr lvl="1"/>
            <a:r>
              <a:rPr lang="en-US" altLang="en-US" dirty="0"/>
              <a:t>And </a:t>
            </a:r>
            <a:r>
              <a:rPr lang="en-US" altLang="en-US" b="1" dirty="0"/>
              <a:t>row id</a:t>
            </a:r>
            <a:r>
              <a:rPr lang="en-US" altLang="en-US" dirty="0"/>
              <a:t>’s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F8E55B-7CC3-45A2-9439-4971520B8C62}"/>
              </a:ext>
            </a:extLst>
          </p:cNvPr>
          <p:cNvSpPr/>
          <p:nvPr/>
        </p:nvSpPr>
        <p:spPr>
          <a:xfrm>
            <a:off x="251520" y="3429000"/>
            <a:ext cx="8712968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/>
              <a:t>DBMS</a:t>
            </a:r>
            <a:endParaRPr lang="da-DK" sz="3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490E-30B3-4A70-8ACC-A25E8EC74A3A}"/>
              </a:ext>
            </a:extLst>
          </p:cNvPr>
          <p:cNvSpPr/>
          <p:nvPr/>
        </p:nvSpPr>
        <p:spPr>
          <a:xfrm>
            <a:off x="428625" y="4005064"/>
            <a:ext cx="3988060" cy="23268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/>
              <a:t>Schema</a:t>
            </a:r>
            <a:endParaRPr lang="da-DK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A61FB8-8CE1-4E9E-814C-F9C7969151A7}"/>
              </a:ext>
            </a:extLst>
          </p:cNvPr>
          <p:cNvSpPr/>
          <p:nvPr/>
        </p:nvSpPr>
        <p:spPr>
          <a:xfrm>
            <a:off x="4826924" y="4003287"/>
            <a:ext cx="3988060" cy="23268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/>
              <a:t>Schema</a:t>
            </a:r>
            <a:endParaRPr lang="da-DK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4349FC-1182-48CB-A589-B9A57FE32CC5}"/>
              </a:ext>
            </a:extLst>
          </p:cNvPr>
          <p:cNvSpPr/>
          <p:nvPr/>
        </p:nvSpPr>
        <p:spPr>
          <a:xfrm>
            <a:off x="567172" y="4581129"/>
            <a:ext cx="1709127" cy="16151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/>
              <a:t>Table</a:t>
            </a:r>
            <a:endParaRPr lang="da-DK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CBC2C6-DDE3-4B8F-AC9B-DB570376978B}"/>
              </a:ext>
            </a:extLst>
          </p:cNvPr>
          <p:cNvSpPr/>
          <p:nvPr/>
        </p:nvSpPr>
        <p:spPr>
          <a:xfrm>
            <a:off x="2574841" y="4581128"/>
            <a:ext cx="1709127" cy="16151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/>
              <a:t>Table</a:t>
            </a:r>
            <a:endParaRPr lang="da-DK" sz="3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02BBEB-58B5-44D2-A08D-C7A1BC0DA9AB}"/>
              </a:ext>
            </a:extLst>
          </p:cNvPr>
          <p:cNvSpPr/>
          <p:nvPr/>
        </p:nvSpPr>
        <p:spPr>
          <a:xfrm>
            <a:off x="4959660" y="4581129"/>
            <a:ext cx="1709127" cy="16151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/>
              <a:t>Table</a:t>
            </a:r>
            <a:endParaRPr lang="da-DK" sz="3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D2B0DA-8E3B-42EB-A2FF-4C0FFCE41F7C}"/>
              </a:ext>
            </a:extLst>
          </p:cNvPr>
          <p:cNvSpPr/>
          <p:nvPr/>
        </p:nvSpPr>
        <p:spPr>
          <a:xfrm>
            <a:off x="6967329" y="4581128"/>
            <a:ext cx="1709127" cy="16151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/>
              <a:t>Table</a:t>
            </a: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2858628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Tables, Columns and Rows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270700" cy="5305425"/>
          </a:xfrm>
        </p:spPr>
        <p:txBody>
          <a:bodyPr/>
          <a:lstStyle/>
          <a:p>
            <a:r>
              <a:rPr lang="en-US" altLang="en-US" dirty="0"/>
              <a:t>A column always has a name</a:t>
            </a:r>
          </a:p>
          <a:p>
            <a:r>
              <a:rPr lang="en-US" altLang="en-US" dirty="0"/>
              <a:t>Rows can be searched for, and sorted by, any index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47E499E-FD1C-4558-939C-550B292A46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734381"/>
              </p:ext>
            </p:extLst>
          </p:nvPr>
        </p:nvGraphicFramePr>
        <p:xfrm>
          <a:off x="811192" y="4293096"/>
          <a:ext cx="73612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3736">
                  <a:extLst>
                    <a:ext uri="{9D8B030D-6E8A-4147-A177-3AD203B41FA5}">
                      <a16:colId xmlns:a16="http://schemas.microsoft.com/office/drawing/2014/main" val="2258029525"/>
                    </a:ext>
                  </a:extLst>
                </a:gridCol>
                <a:gridCol w="2453736">
                  <a:extLst>
                    <a:ext uri="{9D8B030D-6E8A-4147-A177-3AD203B41FA5}">
                      <a16:colId xmlns:a16="http://schemas.microsoft.com/office/drawing/2014/main" val="2799321388"/>
                    </a:ext>
                  </a:extLst>
                </a:gridCol>
                <a:gridCol w="2453736">
                  <a:extLst>
                    <a:ext uri="{9D8B030D-6E8A-4147-A177-3AD203B41FA5}">
                      <a16:colId xmlns:a16="http://schemas.microsoft.com/office/drawing/2014/main" val="3817643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BIRTHDATE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733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Manny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1998-02-04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565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Mary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1956-12-03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411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2001-05-05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343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Jackie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1982-02-24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344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3194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Syntax and Comments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270700" cy="5305425"/>
          </a:xfrm>
        </p:spPr>
        <p:txBody>
          <a:bodyPr/>
          <a:lstStyle/>
          <a:p>
            <a:r>
              <a:rPr lang="en-US" altLang="en-US" dirty="0"/>
              <a:t>Structured Query Language (SQL) is used to communicate with a database</a:t>
            </a:r>
          </a:p>
          <a:p>
            <a:r>
              <a:rPr lang="en-US" altLang="en-US" dirty="0"/>
              <a:t>SQL, as a concept, is the same across DBMS</a:t>
            </a:r>
          </a:p>
          <a:p>
            <a:r>
              <a:rPr lang="en-US" altLang="en-US" dirty="0"/>
              <a:t>The syntax varies between systems</a:t>
            </a:r>
          </a:p>
          <a:p>
            <a:r>
              <a:rPr lang="en-US" altLang="en-US" dirty="0"/>
              <a:t>Always look up the syntax for your specific DBMS</a:t>
            </a:r>
          </a:p>
          <a:p>
            <a:r>
              <a:rPr lang="en-US" altLang="en-US" dirty="0"/>
              <a:t>MariaDB and MySQL have the same syntax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55D1AB3-6911-4FF1-AF7C-7AF841CCC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833323"/>
              </p:ext>
            </p:extLst>
          </p:nvPr>
        </p:nvGraphicFramePr>
        <p:xfrm>
          <a:off x="811192" y="5711656"/>
          <a:ext cx="736120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3736">
                  <a:extLst>
                    <a:ext uri="{9D8B030D-6E8A-4147-A177-3AD203B41FA5}">
                      <a16:colId xmlns:a16="http://schemas.microsoft.com/office/drawing/2014/main" val="2258029525"/>
                    </a:ext>
                  </a:extLst>
                </a:gridCol>
                <a:gridCol w="2453736">
                  <a:extLst>
                    <a:ext uri="{9D8B030D-6E8A-4147-A177-3AD203B41FA5}">
                      <a16:colId xmlns:a16="http://schemas.microsoft.com/office/drawing/2014/main" val="2799321388"/>
                    </a:ext>
                  </a:extLst>
                </a:gridCol>
                <a:gridCol w="2453736">
                  <a:extLst>
                    <a:ext uri="{9D8B030D-6E8A-4147-A177-3AD203B41FA5}">
                      <a16:colId xmlns:a16="http://schemas.microsoft.com/office/drawing/2014/main" val="3817643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BIRTHDATE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733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Mary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1956-12-03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411864"/>
                  </a:ext>
                </a:extLst>
              </a:tr>
            </a:tbl>
          </a:graphicData>
        </a:graphic>
      </p:graphicFrame>
      <p:graphicFrame>
        <p:nvGraphicFramePr>
          <p:cNvPr id="8" name="Tabel">
            <a:extLst>
              <a:ext uri="{FF2B5EF4-FFF2-40B4-BE49-F238E27FC236}">
                <a16:creationId xmlns:a16="http://schemas.microsoft.com/office/drawing/2014/main" id="{C5CC0465-A8C9-4338-AB16-FEDA04A300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5136407"/>
              </p:ext>
            </p:extLst>
          </p:nvPr>
        </p:nvGraphicFramePr>
        <p:xfrm>
          <a:off x="150731" y="3949040"/>
          <a:ext cx="8885766" cy="1280160"/>
        </p:xfrm>
        <a:graphic>
          <a:graphicData uri="http://schemas.openxmlformats.org/drawingml/2006/table">
            <a:tbl>
              <a:tblPr/>
              <a:tblGrid>
                <a:gridCol w="460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9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5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80160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horzOverflow="overflow">
                    <a:lnL w="12700">
                      <a:solidFill>
                        <a:schemeClr val="accent2">
                          <a:satOff val="17042"/>
                          <a:lumOff val="11017"/>
                        </a:schemeClr>
                      </a:solidFill>
                      <a:miter lim="400000"/>
                    </a:lnL>
                    <a:lnR w="12700">
                      <a:solidFill>
                        <a:schemeClr val="accent2">
                          <a:satOff val="17042"/>
                          <a:lumOff val="11017"/>
                        </a:schemeClr>
                      </a:solidFill>
                      <a:miter lim="400000"/>
                    </a:lnR>
                    <a:lnT w="12700">
                      <a:solidFill>
                        <a:schemeClr val="accent2">
                          <a:satOff val="17042"/>
                          <a:lumOff val="11017"/>
                        </a:schemeClr>
                      </a:solidFill>
                      <a:miter lim="400000"/>
                    </a:lnT>
                    <a:lnB w="12700">
                      <a:solidFill>
                        <a:schemeClr val="accent2">
                          <a:satOff val="17042"/>
                          <a:lumOff val="11017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sz="1200" b="1" dirty="0">
                          <a:solidFill>
                            <a:srgbClr val="0433FF"/>
                          </a:solidFill>
                        </a:rPr>
                        <a:t>CREATE</a:t>
                      </a:r>
                      <a:r>
                        <a:rPr lang="en-US" sz="1200" b="1" dirty="0">
                          <a:solidFill>
                            <a:srgbClr val="0433FF"/>
                          </a:solidFill>
                        </a:rPr>
                        <a:t> </a:t>
                      </a:r>
                      <a:r>
                        <a:rPr lang="en-US" sz="1200" b="0" dirty="0">
                          <a:solidFill>
                            <a:srgbClr val="0433FF"/>
                          </a:solidFill>
                        </a:rPr>
                        <a:t>*</a:t>
                      </a:r>
                      <a:r>
                        <a:rPr sz="1200" b="1" dirty="0">
                          <a:solidFill>
                            <a:srgbClr val="0433FF"/>
                          </a:solidFill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433FF"/>
                          </a:solidFill>
                        </a:rPr>
                        <a:t>FROM </a:t>
                      </a:r>
                      <a:r>
                        <a:rPr lang="en-US" sz="1200" b="0" dirty="0">
                          <a:solidFill>
                            <a:srgbClr val="0433FF"/>
                          </a:solidFill>
                        </a:rPr>
                        <a:t>people</a:t>
                      </a:r>
                      <a:r>
                        <a:rPr lang="en-US" sz="1200" b="1" dirty="0">
                          <a:solidFill>
                            <a:srgbClr val="0433FF"/>
                          </a:solidFill>
                        </a:rPr>
                        <a:t> WHERE </a:t>
                      </a:r>
                      <a:r>
                        <a:rPr lang="en-US" sz="1200" b="0" dirty="0">
                          <a:solidFill>
                            <a:srgbClr val="0433FF"/>
                          </a:solidFill>
                        </a:rPr>
                        <a:t>name</a:t>
                      </a:r>
                      <a:r>
                        <a:rPr lang="en-US" sz="1200" b="1" dirty="0">
                          <a:solidFill>
                            <a:srgbClr val="0433FF"/>
                          </a:solidFill>
                        </a:rPr>
                        <a:t> = </a:t>
                      </a:r>
                      <a:r>
                        <a:rPr lang="en-US" sz="1200" b="0" dirty="0">
                          <a:solidFill>
                            <a:srgbClr val="0433FF"/>
                          </a:solidFill>
                        </a:rPr>
                        <a:t>‘Mary’</a:t>
                      </a:r>
                      <a:r>
                        <a:rPr lang="en-US" sz="1200" b="1" dirty="0">
                          <a:solidFill>
                            <a:srgbClr val="0433FF"/>
                          </a:solidFill>
                        </a:rPr>
                        <a:t>;</a:t>
                      </a:r>
                      <a:r>
                        <a:rPr sz="1200" dirty="0">
                          <a:solidFill>
                            <a:srgbClr val="0433FF"/>
                          </a:solidFill>
                        </a:rPr>
                        <a:t> </a:t>
                      </a:r>
                      <a:endParaRPr lang="en-US" sz="1200" dirty="0">
                        <a:solidFill>
                          <a:srgbClr val="0433FF"/>
                        </a:solidFill>
                      </a:endParaRPr>
                    </a:p>
                    <a:p>
                      <a:pPr algn="l" defTabSz="457200">
                        <a:defRPr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lang="en-US" sz="1200" dirty="0">
                          <a:solidFill>
                            <a:srgbClr val="0433FF"/>
                          </a:solidFill>
                        </a:rPr>
                        <a:t># End of line comment</a:t>
                      </a:r>
                    </a:p>
                    <a:p>
                      <a:pPr marL="171450" indent="-171450" algn="l" defTabSz="457200">
                        <a:buFontTx/>
                        <a:buChar char="-"/>
                        <a:defRPr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lang="en-US" sz="1200" dirty="0">
                          <a:solidFill>
                            <a:srgbClr val="0433FF"/>
                          </a:solidFill>
                        </a:rPr>
                        <a:t>- End of line comment</a:t>
                      </a:r>
                    </a:p>
                    <a:p>
                      <a:pPr marL="0" indent="0" algn="l" defTabSz="457200">
                        <a:buFontTx/>
                        <a:buNone/>
                        <a:defRPr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lang="en-US" sz="1200" dirty="0">
                          <a:solidFill>
                            <a:srgbClr val="0433FF"/>
                          </a:solidFill>
                        </a:rPr>
                        <a:t>/* Multi-line comment */</a:t>
                      </a:r>
                      <a:endParaRPr sz="1200" dirty="0">
                        <a:solidFill>
                          <a:srgbClr val="0433FF"/>
                        </a:solidFill>
                      </a:endParaRPr>
                    </a:p>
                  </a:txBody>
                  <a:tcPr marL="50800" marR="50800" marT="50800" marB="50800" horzOverflow="overflow">
                    <a:lnL w="12700">
                      <a:solidFill>
                        <a:schemeClr val="accent2">
                          <a:satOff val="17042"/>
                          <a:lumOff val="11017"/>
                        </a:schemeClr>
                      </a:solidFill>
                      <a:miter lim="400000"/>
                    </a:lnL>
                    <a:lnR w="12700">
                      <a:solidFill>
                        <a:schemeClr val="accent2">
                          <a:satOff val="17042"/>
                          <a:lumOff val="11017"/>
                        </a:schemeClr>
                      </a:solidFill>
                      <a:miter lim="400000"/>
                    </a:lnR>
                    <a:lnT w="12700">
                      <a:solidFill>
                        <a:schemeClr val="accent2">
                          <a:satOff val="17042"/>
                          <a:lumOff val="11017"/>
                        </a:schemeClr>
                      </a:solidFill>
                      <a:miter lim="400000"/>
                    </a:lnT>
                    <a:lnB w="12700">
                      <a:solidFill>
                        <a:schemeClr val="accent2">
                          <a:satOff val="17042"/>
                          <a:lumOff val="11017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4090B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lang="en-US" sz="1200" dirty="0"/>
                        <a:t>Find all rows in the table “people” where the content of the column “name” is “Mary”.</a:t>
                      </a:r>
                      <a:endParaRPr sz="1200" dirty="0"/>
                    </a:p>
                  </a:txBody>
                  <a:tcPr marL="50800" marR="50800" marT="50800" marB="50800" horzOverflow="overflow">
                    <a:lnL w="12700">
                      <a:solidFill>
                        <a:schemeClr val="accent2">
                          <a:satOff val="17042"/>
                          <a:lumOff val="11017"/>
                        </a:schemeClr>
                      </a:solidFill>
                      <a:miter lim="400000"/>
                    </a:lnL>
                    <a:lnR w="12700">
                      <a:solidFill>
                        <a:schemeClr val="accent2">
                          <a:satOff val="17042"/>
                          <a:lumOff val="11017"/>
                        </a:schemeClr>
                      </a:solidFill>
                      <a:miter lim="400000"/>
                    </a:lnR>
                    <a:lnT w="12700">
                      <a:solidFill>
                        <a:schemeClr val="accent2">
                          <a:satOff val="17042"/>
                          <a:lumOff val="11017"/>
                        </a:schemeClr>
                      </a:solidFill>
                      <a:miter lim="400000"/>
                    </a:lnT>
                    <a:lnB w="12700">
                      <a:solidFill>
                        <a:schemeClr val="accent2">
                          <a:satOff val="17042"/>
                          <a:lumOff val="11017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6415297"/>
      </p:ext>
    </p:extLst>
  </p:cSld>
  <p:clrMapOvr>
    <a:masterClrMapping/>
  </p:clrMapOvr>
</p:sld>
</file>

<file path=ppt/theme/theme1.xml><?xml version="1.0" encoding="utf-8"?>
<a:theme xmlns:a="http://schemas.openxmlformats.org/drawingml/2006/main" name="Ny SDU skabelon - bla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ambusfletværk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6AA943A9F3EE479AFD8B457AB76C4D" ma:contentTypeVersion="0" ma:contentTypeDescription="Create a new document." ma:contentTypeScope="" ma:versionID="569ddff3648ebc2f4d4615a578eb770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33A4EA2-C092-40BB-B13D-D481A83AF6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25096B2-44C8-4157-B900-7E762441B3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18009</TotalTime>
  <Pages>0</Pages>
  <Words>3808</Words>
  <Characters>0</Characters>
  <Application>Microsoft Office PowerPoint</Application>
  <PresentationFormat>On-screen Show (4:3)</PresentationFormat>
  <Lines>0</Lines>
  <Paragraphs>1044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1" baseType="lpstr">
      <vt:lpstr>Arial</vt:lpstr>
      <vt:lpstr>Arial Unicode MS</vt:lpstr>
      <vt:lpstr>Baskerville</vt:lpstr>
      <vt:lpstr>Courier New</vt:lpstr>
      <vt:lpstr>Gill Sans</vt:lpstr>
      <vt:lpstr>Gill Sans MT</vt:lpstr>
      <vt:lpstr>Helvetica Light</vt:lpstr>
      <vt:lpstr>Verdana</vt:lpstr>
      <vt:lpstr>Wingdings</vt:lpstr>
      <vt:lpstr>Ny SDU skabelon - blaa</vt:lpstr>
      <vt:lpstr>PowerPoint Presentation</vt:lpstr>
      <vt:lpstr>Plan</vt:lpstr>
      <vt:lpstr>Agenda</vt:lpstr>
      <vt:lpstr>PHP Recap</vt:lpstr>
      <vt:lpstr>MariaDB Installation</vt:lpstr>
      <vt:lpstr>Databases</vt:lpstr>
      <vt:lpstr>Databases, Schemas and Tables</vt:lpstr>
      <vt:lpstr>Tables, Columns and Rows</vt:lpstr>
      <vt:lpstr>Syntax and Comments</vt:lpstr>
      <vt:lpstr>How do we work with it</vt:lpstr>
      <vt:lpstr>Syntax and Comments</vt:lpstr>
      <vt:lpstr>Show and Describe</vt:lpstr>
      <vt:lpstr>Datatypes</vt:lpstr>
      <vt:lpstr>Files</vt:lpstr>
      <vt:lpstr>Create - Examples</vt:lpstr>
      <vt:lpstr>Create – Examples</vt:lpstr>
      <vt:lpstr>Create – General Flow</vt:lpstr>
      <vt:lpstr>Constraints</vt:lpstr>
      <vt:lpstr>Alter</vt:lpstr>
      <vt:lpstr>Alter – General Flow</vt:lpstr>
      <vt:lpstr>Insert</vt:lpstr>
      <vt:lpstr>Update</vt:lpstr>
      <vt:lpstr>Select</vt:lpstr>
      <vt:lpstr>SELECT count, sum, avg</vt:lpstr>
      <vt:lpstr>EXERCISE</vt:lpstr>
      <vt:lpstr>Math &amp; Comparison</vt:lpstr>
      <vt:lpstr>Math Operators</vt:lpstr>
      <vt:lpstr>Entity Relationship Diagram</vt:lpstr>
      <vt:lpstr>Join types</vt:lpstr>
      <vt:lpstr>Join and Alias</vt:lpstr>
      <vt:lpstr>Join syntax</vt:lpstr>
      <vt:lpstr>Alias</vt:lpstr>
      <vt:lpstr>Views</vt:lpstr>
      <vt:lpstr>Indexes</vt:lpstr>
      <vt:lpstr>Indexes</vt:lpstr>
      <vt:lpstr>Users and Access Rights</vt:lpstr>
      <vt:lpstr>Migrations</vt:lpstr>
      <vt:lpstr>Migrations - Assignment</vt:lpstr>
      <vt:lpstr>EXERCISE</vt:lpstr>
      <vt:lpstr>PHP PDO</vt:lpstr>
      <vt:lpstr>PHP DB Configurations</vt:lpstr>
      <vt:lpstr>PHP DB Config and PDO</vt:lpstr>
      <vt:lpstr>Prepared Statements and SQL Injection</vt:lpstr>
      <vt:lpstr>Prepared Statements and SQL Injection</vt:lpstr>
      <vt:lpstr>Prepared Statements and SQL Injection</vt:lpstr>
      <vt:lpstr>Registering users &amp; logging in</vt:lpstr>
      <vt:lpstr>Registering users &amp; logging in</vt:lpstr>
      <vt:lpstr>Dump and Load</vt:lpstr>
      <vt:lpstr>Time</vt:lpstr>
      <vt:lpstr>EXERCISE</vt:lpstr>
      <vt:lpstr>TRY IT OUT!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 Steens (Høyer og Kærn)</dc:creator>
  <cp:lastModifiedBy>Henrik Lange</cp:lastModifiedBy>
  <cp:revision>551</cp:revision>
  <cp:lastPrinted>2014-09-22T14:05:59Z</cp:lastPrinted>
  <dcterms:created xsi:type="dcterms:W3CDTF">2009-06-26T14:20:50Z</dcterms:created>
  <dcterms:modified xsi:type="dcterms:W3CDTF">2019-03-08T07:04:54Z</dcterms:modified>
</cp:coreProperties>
</file>