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31"/>
  </p:notesMasterIdLst>
  <p:handoutMasterIdLst>
    <p:handoutMasterId r:id="rId32"/>
  </p:handoutMasterIdLst>
  <p:sldIdLst>
    <p:sldId id="406" r:id="rId4"/>
    <p:sldId id="464" r:id="rId5"/>
    <p:sldId id="414" r:id="rId6"/>
    <p:sldId id="465" r:id="rId7"/>
    <p:sldId id="466" r:id="rId8"/>
    <p:sldId id="467" r:id="rId9"/>
    <p:sldId id="468" r:id="rId10"/>
    <p:sldId id="469" r:id="rId11"/>
    <p:sldId id="470" r:id="rId12"/>
    <p:sldId id="473" r:id="rId13"/>
    <p:sldId id="471" r:id="rId14"/>
    <p:sldId id="472" r:id="rId15"/>
    <p:sldId id="474" r:id="rId16"/>
    <p:sldId id="476" r:id="rId17"/>
    <p:sldId id="475" r:id="rId18"/>
    <p:sldId id="478" r:id="rId19"/>
    <p:sldId id="479" r:id="rId20"/>
    <p:sldId id="480" r:id="rId21"/>
    <p:sldId id="481" r:id="rId22"/>
    <p:sldId id="482" r:id="rId23"/>
    <p:sldId id="488" r:id="rId24"/>
    <p:sldId id="483" r:id="rId25"/>
    <p:sldId id="484" r:id="rId26"/>
    <p:sldId id="485" r:id="rId27"/>
    <p:sldId id="486" r:id="rId28"/>
    <p:sldId id="487" r:id="rId29"/>
    <p:sldId id="459" r:id="rId30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99ACB-A874-4BB9-B402-8C9A97398866}" v="47" dt="2019-03-14T15:33:57.993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0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BF999ACB-A874-4BB9-B402-8C9A97398866}"/>
    <pc:docChg chg="undo custSel addSld delSld modSld">
      <pc:chgData name="Henrik Lange" userId="0224487d-274b-4d71-863e-9ebf1d158e14" providerId="ADAL" clId="{BF999ACB-A874-4BB9-B402-8C9A97398866}" dt="2019-03-15T07:24:09.402" v="4345" actId="20577"/>
      <pc:docMkLst>
        <pc:docMk/>
      </pc:docMkLst>
      <pc:sldChg chg="modSp">
        <pc:chgData name="Henrik Lange" userId="0224487d-274b-4d71-863e-9ebf1d158e14" providerId="ADAL" clId="{BF999ACB-A874-4BB9-B402-8C9A97398866}" dt="2019-03-12T15:15:05.922" v="29" actId="20577"/>
        <pc:sldMkLst>
          <pc:docMk/>
          <pc:sldMk cId="0" sldId="406"/>
        </pc:sldMkLst>
        <pc:spChg chg="mod">
          <ac:chgData name="Henrik Lange" userId="0224487d-274b-4d71-863e-9ebf1d158e14" providerId="ADAL" clId="{BF999ACB-A874-4BB9-B402-8C9A97398866}" dt="2019-03-12T15:14:46.210" v="17" actId="20577"/>
          <ac:spMkLst>
            <pc:docMk/>
            <pc:sldMk cId="0" sldId="406"/>
            <ac:spMk id="4098" creationId="{1327921A-54F3-4C63-9BD9-4B4D40ECF2BB}"/>
          </ac:spMkLst>
        </pc:spChg>
        <pc:spChg chg="mod">
          <ac:chgData name="Henrik Lange" userId="0224487d-274b-4d71-863e-9ebf1d158e14" providerId="ADAL" clId="{BF999ACB-A874-4BB9-B402-8C9A97398866}" dt="2019-03-12T15:15:05.922" v="29" actId="20577"/>
          <ac:spMkLst>
            <pc:docMk/>
            <pc:sldMk cId="0" sldId="406"/>
            <ac:spMk id="4099" creationId="{075CA7AF-1066-4926-9B84-E66724E0DA70}"/>
          </ac:spMkLst>
        </pc:spChg>
      </pc:sldChg>
      <pc:sldChg chg="modSp">
        <pc:chgData name="Henrik Lange" userId="0224487d-274b-4d71-863e-9ebf1d158e14" providerId="ADAL" clId="{BF999ACB-A874-4BB9-B402-8C9A97398866}" dt="2019-03-14T15:18:23.488" v="3952" actId="14"/>
        <pc:sldMkLst>
          <pc:docMk/>
          <pc:sldMk cId="0" sldId="414"/>
        </pc:sldMkLst>
        <pc:spChg chg="mod">
          <ac:chgData name="Henrik Lange" userId="0224487d-274b-4d71-863e-9ebf1d158e14" providerId="ADAL" clId="{BF999ACB-A874-4BB9-B402-8C9A97398866}" dt="2019-03-14T15:18:23.488" v="3952" actId="14"/>
          <ac:spMkLst>
            <pc:docMk/>
            <pc:sldMk cId="0" sldId="414"/>
            <ac:spMk id="5123" creationId="{800EF323-F9AE-47DC-9344-047D2F9EE26B}"/>
          </ac:spMkLst>
        </pc:spChg>
        <pc:spChg chg="mod">
          <ac:chgData name="Henrik Lange" userId="0224487d-274b-4d71-863e-9ebf1d158e14" providerId="ADAL" clId="{BF999ACB-A874-4BB9-B402-8C9A97398866}" dt="2019-03-12T15:15:12.626" v="34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BF999ACB-A874-4BB9-B402-8C9A97398866}" dt="2019-03-14T15:20:50.894" v="4064" actId="20577"/>
        <pc:sldMkLst>
          <pc:docMk/>
          <pc:sldMk cId="0" sldId="459"/>
        </pc:sldMkLst>
        <pc:spChg chg="mod">
          <ac:chgData name="Henrik Lange" userId="0224487d-274b-4d71-863e-9ebf1d158e14" providerId="ADAL" clId="{BF999ACB-A874-4BB9-B402-8C9A97398866}" dt="2019-03-14T15:20:09.827" v="3961" actId="20577"/>
          <ac:spMkLst>
            <pc:docMk/>
            <pc:sldMk cId="0" sldId="459"/>
            <ac:spMk id="6146" creationId="{493C964F-87D2-4DE8-8C62-FA03973E78F6}"/>
          </ac:spMkLst>
        </pc:spChg>
        <pc:spChg chg="mod">
          <ac:chgData name="Henrik Lange" userId="0224487d-274b-4d71-863e-9ebf1d158e14" providerId="ADAL" clId="{BF999ACB-A874-4BB9-B402-8C9A97398866}" dt="2019-03-14T15:20:50.894" v="4064" actId="20577"/>
          <ac:spMkLst>
            <pc:docMk/>
            <pc:sldMk cId="0" sldId="459"/>
            <ac:spMk id="6147" creationId="{342FCBA0-6CD7-400A-861C-EB67F9B46F93}"/>
          </ac:spMkLst>
        </pc:spChg>
        <pc:spChg chg="mod">
          <ac:chgData name="Henrik Lange" userId="0224487d-274b-4d71-863e-9ebf1d158e14" providerId="ADAL" clId="{BF999ACB-A874-4BB9-B402-8C9A97398866}" dt="2019-03-12T15:15:17.941" v="39" actId="20577"/>
          <ac:spMkLst>
            <pc:docMk/>
            <pc:sldMk cId="0" sldId="459"/>
            <ac:spMk id="6148" creationId="{A1C16502-44CC-4F3E-998F-F061E3CBAEB4}"/>
          </ac:spMkLst>
        </pc:spChg>
      </pc:sldChg>
      <pc:sldChg chg="modSp add">
        <pc:chgData name="Henrik Lange" userId="0224487d-274b-4d71-863e-9ebf1d158e14" providerId="ADAL" clId="{BF999ACB-A874-4BB9-B402-8C9A97398866}" dt="2019-03-12T15:15:48.247" v="42" actId="207"/>
        <pc:sldMkLst>
          <pc:docMk/>
          <pc:sldMk cId="1845058123" sldId="464"/>
        </pc:sldMkLst>
        <pc:spChg chg="mod">
          <ac:chgData name="Henrik Lange" userId="0224487d-274b-4d71-863e-9ebf1d158e14" providerId="ADAL" clId="{BF999ACB-A874-4BB9-B402-8C9A97398866}" dt="2019-03-12T15:15:48.247" v="42" actId="207"/>
          <ac:spMkLst>
            <pc:docMk/>
            <pc:sldMk cId="1845058123" sldId="464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2T15:19:04.107" v="65" actId="20577"/>
        <pc:sldMkLst>
          <pc:docMk/>
          <pc:sldMk cId="449020867" sldId="465"/>
        </pc:sldMkLst>
        <pc:spChg chg="mod">
          <ac:chgData name="Henrik Lange" userId="0224487d-274b-4d71-863e-9ebf1d158e14" providerId="ADAL" clId="{BF999ACB-A874-4BB9-B402-8C9A97398866}" dt="2019-03-12T15:19:04.107" v="65" actId="20577"/>
          <ac:spMkLst>
            <pc:docMk/>
            <pc:sldMk cId="449020867" sldId="465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2T15:16:24.358" v="44" actId="14100"/>
          <ac:spMkLst>
            <pc:docMk/>
            <pc:sldMk cId="449020867" sldId="465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2T15:19:53.236" v="145" actId="20577"/>
        <pc:sldMkLst>
          <pc:docMk/>
          <pc:sldMk cId="4221848922" sldId="466"/>
        </pc:sldMkLst>
        <pc:spChg chg="mod">
          <ac:chgData name="Henrik Lange" userId="0224487d-274b-4d71-863e-9ebf1d158e14" providerId="ADAL" clId="{BF999ACB-A874-4BB9-B402-8C9A97398866}" dt="2019-03-12T15:19:53.236" v="145" actId="20577"/>
          <ac:spMkLst>
            <pc:docMk/>
            <pc:sldMk cId="4221848922" sldId="466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2T15:20:36.353" v="158" actId="5793"/>
        <pc:sldMkLst>
          <pc:docMk/>
          <pc:sldMk cId="3013005580" sldId="467"/>
        </pc:sldMkLst>
        <pc:spChg chg="mod">
          <ac:chgData name="Henrik Lange" userId="0224487d-274b-4d71-863e-9ebf1d158e14" providerId="ADAL" clId="{BF999ACB-A874-4BB9-B402-8C9A97398866}" dt="2019-03-12T15:20:29.915" v="153" actId="20577"/>
          <ac:spMkLst>
            <pc:docMk/>
            <pc:sldMk cId="3013005580" sldId="467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2T15:20:36.353" v="158" actId="5793"/>
          <ac:spMkLst>
            <pc:docMk/>
            <pc:sldMk cId="3013005580" sldId="467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2T15:24:14.428" v="426" actId="20577"/>
        <pc:sldMkLst>
          <pc:docMk/>
          <pc:sldMk cId="1609812030" sldId="468"/>
        </pc:sldMkLst>
        <pc:spChg chg="mod">
          <ac:chgData name="Henrik Lange" userId="0224487d-274b-4d71-863e-9ebf1d158e14" providerId="ADAL" clId="{BF999ACB-A874-4BB9-B402-8C9A97398866}" dt="2019-03-12T15:20:40.172" v="162" actId="20577"/>
          <ac:spMkLst>
            <pc:docMk/>
            <pc:sldMk cId="1609812030" sldId="468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2T15:24:14.428" v="426" actId="20577"/>
          <ac:spMkLst>
            <pc:docMk/>
            <pc:sldMk cId="1609812030" sldId="468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5T07:24:09.402" v="4345" actId="20577"/>
        <pc:sldMkLst>
          <pc:docMk/>
          <pc:sldMk cId="3666823802" sldId="469"/>
        </pc:sldMkLst>
        <pc:spChg chg="mod">
          <ac:chgData name="Henrik Lange" userId="0224487d-274b-4d71-863e-9ebf1d158e14" providerId="ADAL" clId="{BF999ACB-A874-4BB9-B402-8C9A97398866}" dt="2019-03-12T15:24:43.235" v="437" actId="20577"/>
          <ac:spMkLst>
            <pc:docMk/>
            <pc:sldMk cId="3666823802" sldId="469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5T07:24:09.402" v="4345" actId="20577"/>
          <ac:spMkLst>
            <pc:docMk/>
            <pc:sldMk cId="3666823802" sldId="469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06:39:38.264" v="1827" actId="20577"/>
        <pc:sldMkLst>
          <pc:docMk/>
          <pc:sldMk cId="3103852505" sldId="470"/>
        </pc:sldMkLst>
        <pc:spChg chg="mod">
          <ac:chgData name="Henrik Lange" userId="0224487d-274b-4d71-863e-9ebf1d158e14" providerId="ADAL" clId="{BF999ACB-A874-4BB9-B402-8C9A97398866}" dt="2019-03-14T06:39:38.264" v="1827" actId="20577"/>
          <ac:spMkLst>
            <pc:docMk/>
            <pc:sldMk cId="3103852505" sldId="470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06:42:22.497" v="2005" actId="20577"/>
        <pc:sldMkLst>
          <pc:docMk/>
          <pc:sldMk cId="387399543" sldId="471"/>
        </pc:sldMkLst>
        <pc:spChg chg="mod">
          <ac:chgData name="Henrik Lange" userId="0224487d-274b-4d71-863e-9ebf1d158e14" providerId="ADAL" clId="{BF999ACB-A874-4BB9-B402-8C9A97398866}" dt="2019-03-12T15:35:58.264" v="1351" actId="20577"/>
          <ac:spMkLst>
            <pc:docMk/>
            <pc:sldMk cId="387399543" sldId="471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06:42:22.497" v="2005" actId="20577"/>
          <ac:spMkLst>
            <pc:docMk/>
            <pc:sldMk cId="387399543" sldId="471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06:53:07.273" v="2161" actId="14"/>
        <pc:sldMkLst>
          <pc:docMk/>
          <pc:sldMk cId="4138298635" sldId="472"/>
        </pc:sldMkLst>
        <pc:spChg chg="mod">
          <ac:chgData name="Henrik Lange" userId="0224487d-274b-4d71-863e-9ebf1d158e14" providerId="ADAL" clId="{BF999ACB-A874-4BB9-B402-8C9A97398866}" dt="2019-03-14T06:53:07.273" v="2161" actId="14"/>
          <ac:spMkLst>
            <pc:docMk/>
            <pc:sldMk cId="4138298635" sldId="472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06:52:00.373" v="2054" actId="20577"/>
        <pc:sldMkLst>
          <pc:docMk/>
          <pc:sldMk cId="3016434843" sldId="473"/>
        </pc:sldMkLst>
        <pc:spChg chg="mod">
          <ac:chgData name="Henrik Lange" userId="0224487d-274b-4d71-863e-9ebf1d158e14" providerId="ADAL" clId="{BF999ACB-A874-4BB9-B402-8C9A97398866}" dt="2019-03-14T06:52:00.373" v="2054" actId="20577"/>
          <ac:spMkLst>
            <pc:docMk/>
            <pc:sldMk cId="3016434843" sldId="473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06:45:09.089" v="2044" actId="20577"/>
          <ac:spMkLst>
            <pc:docMk/>
            <pc:sldMk cId="3016434843" sldId="473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07:22:48.804" v="2965" actId="20577"/>
        <pc:sldMkLst>
          <pc:docMk/>
          <pc:sldMk cId="1320258746" sldId="474"/>
        </pc:sldMkLst>
        <pc:spChg chg="mod">
          <ac:chgData name="Henrik Lange" userId="0224487d-274b-4d71-863e-9ebf1d158e14" providerId="ADAL" clId="{BF999ACB-A874-4BB9-B402-8C9A97398866}" dt="2019-03-14T07:22:48.804" v="2965" actId="20577"/>
          <ac:spMkLst>
            <pc:docMk/>
            <pc:sldMk cId="1320258746" sldId="474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07:10:00.633" v="2352" actId="20577"/>
        <pc:sldMkLst>
          <pc:docMk/>
          <pc:sldMk cId="3470389334" sldId="475"/>
        </pc:sldMkLst>
        <pc:spChg chg="mod">
          <ac:chgData name="Henrik Lange" userId="0224487d-274b-4d71-863e-9ebf1d158e14" providerId="ADAL" clId="{BF999ACB-A874-4BB9-B402-8C9A97398866}" dt="2019-03-14T07:08:39.229" v="2207" actId="20577"/>
          <ac:spMkLst>
            <pc:docMk/>
            <pc:sldMk cId="3470389334" sldId="475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07:10:00.633" v="2352" actId="20577"/>
          <ac:spMkLst>
            <pc:docMk/>
            <pc:sldMk cId="3470389334" sldId="475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07:17:02.338" v="2703" actId="20577"/>
        <pc:sldMkLst>
          <pc:docMk/>
          <pc:sldMk cId="1741865886" sldId="476"/>
        </pc:sldMkLst>
        <pc:spChg chg="mod">
          <ac:chgData name="Henrik Lange" userId="0224487d-274b-4d71-863e-9ebf1d158e14" providerId="ADAL" clId="{BF999ACB-A874-4BB9-B402-8C9A97398866}" dt="2019-03-14T07:11:34.654" v="2359" actId="20577"/>
          <ac:spMkLst>
            <pc:docMk/>
            <pc:sldMk cId="1741865886" sldId="476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07:17:02.338" v="2703" actId="20577"/>
          <ac:spMkLst>
            <pc:docMk/>
            <pc:sldMk cId="1741865886" sldId="476"/>
            <ac:spMk id="5123" creationId="{800EF323-F9AE-47DC-9344-047D2F9EE26B}"/>
          </ac:spMkLst>
        </pc:spChg>
      </pc:sldChg>
      <pc:sldChg chg="add del">
        <pc:chgData name="Henrik Lange" userId="0224487d-274b-4d71-863e-9ebf1d158e14" providerId="ADAL" clId="{BF999ACB-A874-4BB9-B402-8C9A97398866}" dt="2019-03-14T07:23:16.104" v="2966" actId="2696"/>
        <pc:sldMkLst>
          <pc:docMk/>
          <pc:sldMk cId="3346819135" sldId="477"/>
        </pc:sldMkLst>
      </pc:sldChg>
      <pc:sldChg chg="modSp add">
        <pc:chgData name="Henrik Lange" userId="0224487d-274b-4d71-863e-9ebf1d158e14" providerId="ADAL" clId="{BF999ACB-A874-4BB9-B402-8C9A97398866}" dt="2019-03-14T07:25:27.439" v="3150" actId="20577"/>
        <pc:sldMkLst>
          <pc:docMk/>
          <pc:sldMk cId="1545397801" sldId="478"/>
        </pc:sldMkLst>
        <pc:spChg chg="mod">
          <ac:chgData name="Henrik Lange" userId="0224487d-274b-4d71-863e-9ebf1d158e14" providerId="ADAL" clId="{BF999ACB-A874-4BB9-B402-8C9A97398866}" dt="2019-03-14T07:18:15.329" v="2731" actId="20577"/>
          <ac:spMkLst>
            <pc:docMk/>
            <pc:sldMk cId="1545397801" sldId="478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07:25:27.439" v="3150" actId="20577"/>
          <ac:spMkLst>
            <pc:docMk/>
            <pc:sldMk cId="1545397801" sldId="478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BF999ACB-A874-4BB9-B402-8C9A97398866}" dt="2019-03-14T07:31:51.251" v="3392" actId="5793"/>
        <pc:sldMkLst>
          <pc:docMk/>
          <pc:sldMk cId="3399691194" sldId="479"/>
        </pc:sldMkLst>
        <pc:spChg chg="mod">
          <ac:chgData name="Henrik Lange" userId="0224487d-274b-4d71-863e-9ebf1d158e14" providerId="ADAL" clId="{BF999ACB-A874-4BB9-B402-8C9A97398866}" dt="2019-03-14T07:25:40.839" v="3162" actId="20577"/>
          <ac:spMkLst>
            <pc:docMk/>
            <pc:sldMk cId="3399691194" sldId="479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07:31:51.251" v="3392" actId="5793"/>
          <ac:spMkLst>
            <pc:docMk/>
            <pc:sldMk cId="3399691194" sldId="479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BF999ACB-A874-4BB9-B402-8C9A97398866}" dt="2019-03-14T07:30:06.021" v="3367" actId="1076"/>
          <ac:picMkLst>
            <pc:docMk/>
            <pc:sldMk cId="3399691194" sldId="479"/>
            <ac:picMk id="1026" creationId="{3FAE14B3-BBC4-40CC-846E-FEDC36DB57F5}"/>
          </ac:picMkLst>
        </pc:picChg>
        <pc:picChg chg="add mod">
          <ac:chgData name="Henrik Lange" userId="0224487d-274b-4d71-863e-9ebf1d158e14" providerId="ADAL" clId="{BF999ACB-A874-4BB9-B402-8C9A97398866}" dt="2019-03-14T07:30:03.810" v="3366" actId="1076"/>
          <ac:picMkLst>
            <pc:docMk/>
            <pc:sldMk cId="3399691194" sldId="479"/>
            <ac:picMk id="1028" creationId="{33F99A88-C6E9-42A1-A4E1-B85B768EF9F6}"/>
          </ac:picMkLst>
        </pc:picChg>
        <pc:picChg chg="add mod">
          <ac:chgData name="Henrik Lange" userId="0224487d-274b-4d71-863e-9ebf1d158e14" providerId="ADAL" clId="{BF999ACB-A874-4BB9-B402-8C9A97398866}" dt="2019-03-14T07:30:30.573" v="3373" actId="1035"/>
          <ac:picMkLst>
            <pc:docMk/>
            <pc:sldMk cId="3399691194" sldId="479"/>
            <ac:picMk id="1030" creationId="{B6B6368C-E578-43E3-9708-DD85F54195C2}"/>
          </ac:picMkLst>
        </pc:picChg>
      </pc:sldChg>
      <pc:sldChg chg="addSp delSp modSp add">
        <pc:chgData name="Henrik Lange" userId="0224487d-274b-4d71-863e-9ebf1d158e14" providerId="ADAL" clId="{BF999ACB-A874-4BB9-B402-8C9A97398866}" dt="2019-03-14T07:33:23.007" v="3474" actId="20577"/>
        <pc:sldMkLst>
          <pc:docMk/>
          <pc:sldMk cId="393158315" sldId="480"/>
        </pc:sldMkLst>
        <pc:spChg chg="mod">
          <ac:chgData name="Henrik Lange" userId="0224487d-274b-4d71-863e-9ebf1d158e14" providerId="ADAL" clId="{BF999ACB-A874-4BB9-B402-8C9A97398866}" dt="2019-03-14T07:31:57.050" v="3399" actId="20577"/>
          <ac:spMkLst>
            <pc:docMk/>
            <pc:sldMk cId="393158315" sldId="480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07:33:23.007" v="3474" actId="20577"/>
          <ac:spMkLst>
            <pc:docMk/>
            <pc:sldMk cId="393158315" sldId="480"/>
            <ac:spMk id="5123" creationId="{800EF323-F9AE-47DC-9344-047D2F9EE26B}"/>
          </ac:spMkLst>
        </pc:spChg>
        <pc:picChg chg="del">
          <ac:chgData name="Henrik Lange" userId="0224487d-274b-4d71-863e-9ebf1d158e14" providerId="ADAL" clId="{BF999ACB-A874-4BB9-B402-8C9A97398866}" dt="2019-03-14T07:32:00.372" v="3401" actId="478"/>
          <ac:picMkLst>
            <pc:docMk/>
            <pc:sldMk cId="393158315" sldId="480"/>
            <ac:picMk id="1026" creationId="{3FAE14B3-BBC4-40CC-846E-FEDC36DB57F5}"/>
          </ac:picMkLst>
        </pc:picChg>
        <pc:picChg chg="del">
          <ac:chgData name="Henrik Lange" userId="0224487d-274b-4d71-863e-9ebf1d158e14" providerId="ADAL" clId="{BF999ACB-A874-4BB9-B402-8C9A97398866}" dt="2019-03-14T07:32:01.678" v="3402" actId="478"/>
          <ac:picMkLst>
            <pc:docMk/>
            <pc:sldMk cId="393158315" sldId="480"/>
            <ac:picMk id="1028" creationId="{33F99A88-C6E9-42A1-A4E1-B85B768EF9F6}"/>
          </ac:picMkLst>
        </pc:picChg>
        <pc:picChg chg="del">
          <ac:chgData name="Henrik Lange" userId="0224487d-274b-4d71-863e-9ebf1d158e14" providerId="ADAL" clId="{BF999ACB-A874-4BB9-B402-8C9A97398866}" dt="2019-03-14T07:31:59.205" v="3400" actId="478"/>
          <ac:picMkLst>
            <pc:docMk/>
            <pc:sldMk cId="393158315" sldId="480"/>
            <ac:picMk id="1030" creationId="{B6B6368C-E578-43E3-9708-DD85F54195C2}"/>
          </ac:picMkLst>
        </pc:picChg>
        <pc:picChg chg="add mod">
          <ac:chgData name="Henrik Lange" userId="0224487d-274b-4d71-863e-9ebf1d158e14" providerId="ADAL" clId="{BF999ACB-A874-4BB9-B402-8C9A97398866}" dt="2019-03-14T07:32:40.554" v="3416" actId="1076"/>
          <ac:picMkLst>
            <pc:docMk/>
            <pc:sldMk cId="393158315" sldId="480"/>
            <ac:picMk id="2050" creationId="{508C9059-31AB-4D01-86D1-769BE78A0795}"/>
          </ac:picMkLst>
        </pc:picChg>
      </pc:sldChg>
      <pc:sldChg chg="delSp modSp add">
        <pc:chgData name="Henrik Lange" userId="0224487d-274b-4d71-863e-9ebf1d158e14" providerId="ADAL" clId="{BF999ACB-A874-4BB9-B402-8C9A97398866}" dt="2019-03-14T07:35:34.551" v="3584" actId="20577"/>
        <pc:sldMkLst>
          <pc:docMk/>
          <pc:sldMk cId="2355944880" sldId="481"/>
        </pc:sldMkLst>
        <pc:spChg chg="mod">
          <ac:chgData name="Henrik Lange" userId="0224487d-274b-4d71-863e-9ebf1d158e14" providerId="ADAL" clId="{BF999ACB-A874-4BB9-B402-8C9A97398866}" dt="2019-03-14T07:34:54.701" v="3500" actId="20577"/>
          <ac:spMkLst>
            <pc:docMk/>
            <pc:sldMk cId="2355944880" sldId="481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07:35:34.551" v="3584" actId="20577"/>
          <ac:spMkLst>
            <pc:docMk/>
            <pc:sldMk cId="2355944880" sldId="481"/>
            <ac:spMk id="5123" creationId="{800EF323-F9AE-47DC-9344-047D2F9EE26B}"/>
          </ac:spMkLst>
        </pc:spChg>
        <pc:picChg chg="del">
          <ac:chgData name="Henrik Lange" userId="0224487d-274b-4d71-863e-9ebf1d158e14" providerId="ADAL" clId="{BF999ACB-A874-4BB9-B402-8C9A97398866}" dt="2019-03-14T07:34:59.520" v="3502" actId="478"/>
          <ac:picMkLst>
            <pc:docMk/>
            <pc:sldMk cId="2355944880" sldId="481"/>
            <ac:picMk id="2050" creationId="{508C9059-31AB-4D01-86D1-769BE78A0795}"/>
          </ac:picMkLst>
        </pc:picChg>
      </pc:sldChg>
      <pc:sldChg chg="modSp add">
        <pc:chgData name="Henrik Lange" userId="0224487d-274b-4d71-863e-9ebf1d158e14" providerId="ADAL" clId="{BF999ACB-A874-4BB9-B402-8C9A97398866}" dt="2019-03-14T15:08:09.657" v="3689" actId="113"/>
        <pc:sldMkLst>
          <pc:docMk/>
          <pc:sldMk cId="2570266124" sldId="482"/>
        </pc:sldMkLst>
        <pc:spChg chg="mod">
          <ac:chgData name="Henrik Lange" userId="0224487d-274b-4d71-863e-9ebf1d158e14" providerId="ADAL" clId="{BF999ACB-A874-4BB9-B402-8C9A97398866}" dt="2019-03-14T15:07:27.150" v="3614" actId="20577"/>
          <ac:spMkLst>
            <pc:docMk/>
            <pc:sldMk cId="2570266124" sldId="482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15:08:09.657" v="3689" actId="113"/>
          <ac:spMkLst>
            <pc:docMk/>
            <pc:sldMk cId="2570266124" sldId="482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15:13:56.099" v="3851" actId="15"/>
        <pc:sldMkLst>
          <pc:docMk/>
          <pc:sldMk cId="907588350" sldId="483"/>
        </pc:sldMkLst>
        <pc:spChg chg="mod">
          <ac:chgData name="Henrik Lange" userId="0224487d-274b-4d71-863e-9ebf1d158e14" providerId="ADAL" clId="{BF999ACB-A874-4BB9-B402-8C9A97398866}" dt="2019-03-14T15:13:31.618" v="3799" actId="20577"/>
          <ac:spMkLst>
            <pc:docMk/>
            <pc:sldMk cId="907588350" sldId="483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15:13:56.099" v="3851" actId="15"/>
          <ac:spMkLst>
            <pc:docMk/>
            <pc:sldMk cId="907588350" sldId="483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15:14:18.456" v="3860" actId="20577"/>
        <pc:sldMkLst>
          <pc:docMk/>
          <pc:sldMk cId="1500798241" sldId="484"/>
        </pc:sldMkLst>
        <pc:spChg chg="mod">
          <ac:chgData name="Henrik Lange" userId="0224487d-274b-4d71-863e-9ebf1d158e14" providerId="ADAL" clId="{BF999ACB-A874-4BB9-B402-8C9A97398866}" dt="2019-03-14T15:14:06.752" v="3855" actId="20577"/>
          <ac:spMkLst>
            <pc:docMk/>
            <pc:sldMk cId="1500798241" sldId="484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15:14:18.456" v="3860" actId="20577"/>
          <ac:spMkLst>
            <pc:docMk/>
            <pc:sldMk cId="1500798241" sldId="484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15:15:56.531" v="3894" actId="20577"/>
        <pc:sldMkLst>
          <pc:docMk/>
          <pc:sldMk cId="3039287857" sldId="485"/>
        </pc:sldMkLst>
        <pc:spChg chg="mod">
          <ac:chgData name="Henrik Lange" userId="0224487d-274b-4d71-863e-9ebf1d158e14" providerId="ADAL" clId="{BF999ACB-A874-4BB9-B402-8C9A97398866}" dt="2019-03-14T15:14:58.075" v="3871" actId="20577"/>
          <ac:spMkLst>
            <pc:docMk/>
            <pc:sldMk cId="3039287857" sldId="485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15:15:56.531" v="3894" actId="20577"/>
          <ac:spMkLst>
            <pc:docMk/>
            <pc:sldMk cId="3039287857" sldId="485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15:15:40.630" v="3880" actId="20577"/>
        <pc:sldMkLst>
          <pc:docMk/>
          <pc:sldMk cId="2188630708" sldId="486"/>
        </pc:sldMkLst>
        <pc:spChg chg="mod">
          <ac:chgData name="Henrik Lange" userId="0224487d-274b-4d71-863e-9ebf1d158e14" providerId="ADAL" clId="{BF999ACB-A874-4BB9-B402-8C9A97398866}" dt="2019-03-14T15:15:30.018" v="3875" actId="20577"/>
          <ac:spMkLst>
            <pc:docMk/>
            <pc:sldMk cId="2188630708" sldId="486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15:15:40.630" v="3880" actId="20577"/>
          <ac:spMkLst>
            <pc:docMk/>
            <pc:sldMk cId="2188630708" sldId="486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15:16:26.150" v="3907" actId="20577"/>
        <pc:sldMkLst>
          <pc:docMk/>
          <pc:sldMk cId="3898763917" sldId="487"/>
        </pc:sldMkLst>
        <pc:spChg chg="mod">
          <ac:chgData name="Henrik Lange" userId="0224487d-274b-4d71-863e-9ebf1d158e14" providerId="ADAL" clId="{BF999ACB-A874-4BB9-B402-8C9A97398866}" dt="2019-03-14T15:16:26.150" v="3907" actId="20577"/>
          <ac:spMkLst>
            <pc:docMk/>
            <pc:sldMk cId="3898763917" sldId="487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15:16:22.577" v="3902" actId="20577"/>
          <ac:spMkLst>
            <pc:docMk/>
            <pc:sldMk cId="3898763917" sldId="487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BF999ACB-A874-4BB9-B402-8C9A97398866}" dt="2019-03-14T15:36:01.399" v="4343" actId="20577"/>
        <pc:sldMkLst>
          <pc:docMk/>
          <pc:sldMk cId="3579580471" sldId="488"/>
        </pc:sldMkLst>
        <pc:spChg chg="mod">
          <ac:chgData name="Henrik Lange" userId="0224487d-274b-4d71-863e-9ebf1d158e14" providerId="ADAL" clId="{BF999ACB-A874-4BB9-B402-8C9A97398866}" dt="2019-03-14T15:34:09.793" v="4082" actId="20577"/>
          <ac:spMkLst>
            <pc:docMk/>
            <pc:sldMk cId="3579580471" sldId="488"/>
            <ac:spMk id="5122" creationId="{770228EC-4F71-40B1-BD9D-7349A2EDCB76}"/>
          </ac:spMkLst>
        </pc:spChg>
        <pc:spChg chg="mod">
          <ac:chgData name="Henrik Lange" userId="0224487d-274b-4d71-863e-9ebf1d158e14" providerId="ADAL" clId="{BF999ACB-A874-4BB9-B402-8C9A97398866}" dt="2019-03-14T15:36:01.399" v="4343" actId="20577"/>
          <ac:spMkLst>
            <pc:docMk/>
            <pc:sldMk cId="3579580471" sldId="488"/>
            <ac:spMk id="5123" creationId="{800EF323-F9AE-47DC-9344-047D2F9EE26B}"/>
          </ac:spMkLst>
        </pc:spChg>
      </pc:sldChg>
    </pc:docChg>
  </pc:docChgLst>
  <pc:docChgLst>
    <pc:chgData name="Henrik Lange" userId="0224487d-274b-4d71-863e-9ebf1d158e14" providerId="ADAL" clId="{CEFFE35E-064D-47DC-90A2-8D5109B3EA52}"/>
    <pc:docChg chg="custSel modSld">
      <pc:chgData name="Henrik Lange" userId="0224487d-274b-4d71-863e-9ebf1d158e14" providerId="ADAL" clId="{CEFFE35E-064D-47DC-90A2-8D5109B3EA52}" dt="2019-02-12T09:48:46.348" v="18" actId="20577"/>
      <pc:docMkLst>
        <pc:docMk/>
      </pc:docMkLst>
      <pc:sldChg chg="modSp">
        <pc:chgData name="Henrik Lange" userId="0224487d-274b-4d71-863e-9ebf1d158e14" providerId="ADAL" clId="{CEFFE35E-064D-47DC-90A2-8D5109B3EA52}" dt="2019-02-12T09:48:25.460" v="6" actId="20577"/>
        <pc:sldMkLst>
          <pc:docMk/>
          <pc:sldMk cId="0" sldId="406"/>
        </pc:sldMkLst>
        <pc:spChg chg="mod">
          <ac:chgData name="Henrik Lange" userId="0224487d-274b-4d71-863e-9ebf1d158e14" providerId="ADAL" clId="{CEFFE35E-064D-47DC-90A2-8D5109B3EA52}" dt="2019-02-12T09:48:25.460" v="6" actId="20577"/>
          <ac:spMkLst>
            <pc:docMk/>
            <pc:sldMk cId="0" sldId="406"/>
            <ac:spMk id="4099" creationId="{075CA7AF-1066-4926-9B84-E66724E0DA70}"/>
          </ac:spMkLst>
        </pc:spChg>
      </pc:sldChg>
      <pc:sldChg chg="modSp">
        <pc:chgData name="Henrik Lange" userId="0224487d-274b-4d71-863e-9ebf1d158e14" providerId="ADAL" clId="{CEFFE35E-064D-47DC-90A2-8D5109B3EA52}" dt="2019-02-12T09:48:35.916" v="11" actId="20577"/>
        <pc:sldMkLst>
          <pc:docMk/>
          <pc:sldMk cId="0" sldId="414"/>
        </pc:sldMkLst>
        <pc:spChg chg="mod">
          <ac:chgData name="Henrik Lange" userId="0224487d-274b-4d71-863e-9ebf1d158e14" providerId="ADAL" clId="{CEFFE35E-064D-47DC-90A2-8D5109B3EA52}" dt="2019-02-12T09:48:35.916" v="11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CEFFE35E-064D-47DC-90A2-8D5109B3EA52}" dt="2019-02-12T09:48:46.348" v="18" actId="20577"/>
        <pc:sldMkLst>
          <pc:docMk/>
          <pc:sldMk cId="0" sldId="459"/>
        </pc:sldMkLst>
        <pc:spChg chg="mod">
          <ac:chgData name="Henrik Lange" userId="0224487d-274b-4d71-863e-9ebf1d158e14" providerId="ADAL" clId="{CEFFE35E-064D-47DC-90A2-8D5109B3EA52}" dt="2019-02-12T09:48:46.348" v="18" actId="20577"/>
          <ac:spMkLst>
            <pc:docMk/>
            <pc:sldMk cId="0" sldId="459"/>
            <ac:spMk id="6148" creationId="{A1C16502-44CC-4F3E-998F-F061E3CBA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18-03-2019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hTml/html_quiz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css/css_quiz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js/js_quiz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pHP/php_quiz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sql/sql_quiz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5: Internet History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Early days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1988:</a:t>
            </a:r>
          </a:p>
          <a:p>
            <a:pPr lvl="1"/>
            <a:r>
              <a:rPr lang="en-US" altLang="en-US" dirty="0"/>
              <a:t>Worm virus affects ~10% of the 60.000 computers on the internet</a:t>
            </a:r>
          </a:p>
          <a:p>
            <a:r>
              <a:rPr lang="en-US" altLang="en-US" dirty="0"/>
              <a:t>1990:</a:t>
            </a:r>
          </a:p>
          <a:p>
            <a:pPr lvl="1"/>
            <a:r>
              <a:rPr lang="en-US" altLang="en-US" dirty="0"/>
              <a:t>ARPANET ceases to exist</a:t>
            </a:r>
          </a:p>
          <a:p>
            <a:r>
              <a:rPr lang="en-US" altLang="en-US" dirty="0"/>
              <a:t>1990:</a:t>
            </a:r>
          </a:p>
          <a:p>
            <a:pPr lvl="1"/>
            <a:r>
              <a:rPr lang="en-US" altLang="en-US" dirty="0"/>
              <a:t>First ISP</a:t>
            </a:r>
          </a:p>
          <a:p>
            <a:pPr lvl="2"/>
            <a:r>
              <a:rPr lang="en-US" altLang="en-US" dirty="0"/>
              <a:t>world.std.com</a:t>
            </a:r>
          </a:p>
          <a:p>
            <a:pPr lvl="2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43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Public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1991:</a:t>
            </a:r>
          </a:p>
          <a:p>
            <a:pPr lvl="1"/>
            <a:r>
              <a:rPr lang="en-US" altLang="en-US" dirty="0"/>
              <a:t>Tim Berners-Lee</a:t>
            </a:r>
          </a:p>
          <a:p>
            <a:pPr lvl="1"/>
            <a:r>
              <a:rPr lang="en-US" altLang="en-US" dirty="0"/>
              <a:t>Created first version of HTML</a:t>
            </a:r>
          </a:p>
          <a:p>
            <a:pPr lvl="1"/>
            <a:r>
              <a:rPr lang="en-US" altLang="en-US" dirty="0"/>
              <a:t>Created the first GUI web browser</a:t>
            </a:r>
          </a:p>
          <a:p>
            <a:pPr lvl="2"/>
            <a:r>
              <a:rPr lang="en-US" altLang="en-US" dirty="0"/>
              <a:t>Called “World Wide Web”</a:t>
            </a:r>
          </a:p>
          <a:p>
            <a:r>
              <a:rPr lang="en-US" altLang="en-US" dirty="0"/>
              <a:t>1992:</a:t>
            </a:r>
          </a:p>
          <a:p>
            <a:pPr lvl="1"/>
            <a:r>
              <a:rPr lang="en-US" altLang="en-US" dirty="0"/>
              <a:t>Students at University of Illinois developed a better browser</a:t>
            </a:r>
          </a:p>
          <a:p>
            <a:pPr lvl="2"/>
            <a:r>
              <a:rPr lang="en-US" altLang="en-US" dirty="0"/>
              <a:t>Pictures and text on the same site</a:t>
            </a:r>
          </a:p>
          <a:p>
            <a:pPr lvl="2"/>
            <a:r>
              <a:rPr lang="en-US" altLang="en-US" dirty="0"/>
              <a:t>Clickable links</a:t>
            </a:r>
          </a:p>
          <a:p>
            <a:pPr lvl="2"/>
            <a:r>
              <a:rPr lang="en-US" altLang="en-US" dirty="0"/>
              <a:t>Scrollbars</a:t>
            </a:r>
          </a:p>
          <a:p>
            <a:pPr lvl="2"/>
            <a:r>
              <a:rPr lang="en-US" altLang="en-US" dirty="0"/>
              <a:t>Project Mosaic later became Netscape</a:t>
            </a:r>
          </a:p>
          <a:p>
            <a:pPr lvl="2"/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9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Public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1992:</a:t>
            </a:r>
          </a:p>
          <a:p>
            <a:pPr lvl="1"/>
            <a:r>
              <a:rPr lang="en-US" altLang="en-US" dirty="0"/>
              <a:t>Internet was made publicly available by congress decision</a:t>
            </a:r>
          </a:p>
          <a:p>
            <a:pPr lvl="1"/>
            <a:r>
              <a:rPr lang="en-US" altLang="en-US" dirty="0"/>
              <a:t>Companies started creating websites</a:t>
            </a:r>
          </a:p>
          <a:p>
            <a:r>
              <a:rPr lang="en-US" altLang="en-US" dirty="0"/>
              <a:t>1995:</a:t>
            </a:r>
          </a:p>
          <a:p>
            <a:pPr lvl="1"/>
            <a:r>
              <a:rPr lang="en-US" altLang="en-US" dirty="0"/>
              <a:t>Traditional online dial-up systems are offered by vendors</a:t>
            </a:r>
          </a:p>
          <a:p>
            <a:pPr lvl="2"/>
            <a:r>
              <a:rPr lang="en-US" altLang="en-US" dirty="0"/>
              <a:t>America Online, </a:t>
            </a:r>
            <a:r>
              <a:rPr lang="en-US" altLang="en-US" dirty="0" err="1"/>
              <a:t>Compuserve</a:t>
            </a:r>
            <a:r>
              <a:rPr lang="en-US" altLang="en-US" dirty="0"/>
              <a:t>, Prodigy</a:t>
            </a:r>
          </a:p>
          <a:p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29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Public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1995:</a:t>
            </a:r>
          </a:p>
          <a:p>
            <a:pPr lvl="1"/>
            <a:r>
              <a:rPr lang="en-US" altLang="en-US" dirty="0"/>
              <a:t>Traditional online dial-up systems are offered by vendors</a:t>
            </a:r>
          </a:p>
          <a:p>
            <a:pPr lvl="2"/>
            <a:r>
              <a:rPr lang="en-US" altLang="en-US" dirty="0"/>
              <a:t>America Online, </a:t>
            </a:r>
            <a:r>
              <a:rPr lang="en-US" altLang="en-US" dirty="0" err="1"/>
              <a:t>Compuserve</a:t>
            </a:r>
            <a:r>
              <a:rPr lang="en-US" altLang="en-US" dirty="0"/>
              <a:t>, Prodigy</a:t>
            </a:r>
          </a:p>
          <a:p>
            <a:r>
              <a:rPr lang="en-US" altLang="en-US" dirty="0"/>
              <a:t>1994-2000:</a:t>
            </a:r>
          </a:p>
          <a:p>
            <a:pPr lvl="1"/>
            <a:r>
              <a:rPr lang="en-US" altLang="en-US" dirty="0"/>
              <a:t>Internet exploded in size</a:t>
            </a:r>
          </a:p>
          <a:p>
            <a:r>
              <a:rPr lang="en-US" altLang="en-US" dirty="0"/>
              <a:t>1994:</a:t>
            </a:r>
          </a:p>
          <a:p>
            <a:pPr lvl="1"/>
            <a:r>
              <a:rPr lang="en-US" altLang="en-US" dirty="0"/>
              <a:t>Amazon launches as a bookstore</a:t>
            </a:r>
          </a:p>
          <a:p>
            <a:r>
              <a:rPr lang="en-US" altLang="en-US" dirty="0"/>
              <a:t>1995:</a:t>
            </a:r>
          </a:p>
          <a:p>
            <a:pPr lvl="1"/>
            <a:r>
              <a:rPr lang="en-US" altLang="en-US" dirty="0"/>
              <a:t>Yahoo and </a:t>
            </a:r>
            <a:r>
              <a:rPr lang="en-US" altLang="en-US" dirty="0" err="1"/>
              <a:t>Jubii</a:t>
            </a:r>
            <a:r>
              <a:rPr lang="en-US" altLang="en-US" dirty="0"/>
              <a:t> founded</a:t>
            </a:r>
          </a:p>
          <a:p>
            <a:pPr lvl="2"/>
            <a:r>
              <a:rPr lang="en-US" altLang="en-US" dirty="0"/>
              <a:t>Web archives with content registration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25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Google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Founded in 1998</a:t>
            </a:r>
          </a:p>
          <a:p>
            <a:pPr lvl="1"/>
            <a:r>
              <a:rPr lang="en-US" altLang="en-US" dirty="0"/>
              <a:t>Relied on a web crawler, rather than registration</a:t>
            </a:r>
          </a:p>
          <a:p>
            <a:pPr lvl="2"/>
            <a:r>
              <a:rPr lang="en-US" altLang="en-US" dirty="0"/>
              <a:t>Crawls alphabetically and by following links</a:t>
            </a:r>
          </a:p>
          <a:p>
            <a:pPr lvl="1"/>
            <a:r>
              <a:rPr lang="en-US" altLang="en-US" dirty="0"/>
              <a:t>Ordered search results by rank</a:t>
            </a:r>
          </a:p>
          <a:p>
            <a:pPr lvl="2"/>
            <a:r>
              <a:rPr lang="en-US" altLang="en-US" dirty="0"/>
              <a:t>Rank was set by number of links pointing to a site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86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Web 2.0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Participatory Internet</a:t>
            </a:r>
          </a:p>
          <a:p>
            <a:r>
              <a:rPr lang="en-US" altLang="en-US" dirty="0"/>
              <a:t>Sites are no longer static</a:t>
            </a:r>
          </a:p>
          <a:p>
            <a:r>
              <a:rPr lang="en-US" altLang="en-US" dirty="0"/>
              <a:t>Users can upload their own content and comment on it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38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Web 2.0 sites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2001: Wikipedia</a:t>
            </a:r>
          </a:p>
          <a:p>
            <a:pPr lvl="1"/>
            <a:r>
              <a:rPr lang="en-US" altLang="en-US" dirty="0"/>
              <a:t>Online encyclopedia</a:t>
            </a:r>
          </a:p>
          <a:p>
            <a:pPr lvl="1"/>
            <a:r>
              <a:rPr lang="en-US" altLang="en-US" dirty="0"/>
              <a:t>Entries made and edited by users</a:t>
            </a:r>
          </a:p>
          <a:p>
            <a:r>
              <a:rPr lang="en-US" altLang="en-US" dirty="0"/>
              <a:t>2003: </a:t>
            </a:r>
            <a:r>
              <a:rPr lang="en-US" altLang="en-US" dirty="0" err="1"/>
              <a:t>MySpace</a:t>
            </a:r>
            <a:endParaRPr lang="en-US" altLang="en-US" dirty="0"/>
          </a:p>
          <a:p>
            <a:pPr lvl="1"/>
            <a:r>
              <a:rPr lang="en-US" altLang="en-US" dirty="0"/>
              <a:t>Users can have their own mini website</a:t>
            </a:r>
          </a:p>
          <a:p>
            <a:pPr lvl="1"/>
            <a:r>
              <a:rPr lang="en-US" altLang="en-US" dirty="0"/>
              <a:t>Heavy focus on music</a:t>
            </a:r>
          </a:p>
          <a:p>
            <a:r>
              <a:rPr lang="en-US" altLang="en-US" dirty="0"/>
              <a:t>2005: YouTube</a:t>
            </a:r>
          </a:p>
          <a:p>
            <a:pPr lvl="1"/>
            <a:r>
              <a:rPr lang="en-US" altLang="en-US" dirty="0"/>
              <a:t>Utilizes Flash to enable video streaming</a:t>
            </a:r>
          </a:p>
          <a:p>
            <a:r>
              <a:rPr lang="en-US" altLang="en-US" dirty="0"/>
              <a:t>2006: Facebook opens to the public</a:t>
            </a:r>
          </a:p>
          <a:p>
            <a:pPr lvl="1"/>
            <a:r>
              <a:rPr lang="en-US" altLang="en-US" dirty="0"/>
              <a:t>Yearbook-style profiles rather than mini sites</a:t>
            </a:r>
          </a:p>
          <a:p>
            <a:pPr lvl="1"/>
            <a:r>
              <a:rPr lang="en-US" altLang="en-US" dirty="0"/>
              <a:t>“Updates” and “Walls”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39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Smartphones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1992:</a:t>
            </a:r>
          </a:p>
          <a:p>
            <a:pPr lvl="1"/>
            <a:r>
              <a:rPr lang="en-US" altLang="en-US" dirty="0"/>
              <a:t>IBM Simon</a:t>
            </a:r>
          </a:p>
          <a:p>
            <a:pPr lvl="1"/>
            <a:r>
              <a:rPr lang="en-US" altLang="en-US" dirty="0"/>
              <a:t>First </a:t>
            </a:r>
            <a:r>
              <a:rPr lang="en-US" altLang="en-US" dirty="0" err="1"/>
              <a:t>TouchScreen</a:t>
            </a:r>
            <a:r>
              <a:rPr lang="en-US" altLang="en-US" dirty="0"/>
              <a:t> phone</a:t>
            </a:r>
          </a:p>
          <a:p>
            <a:r>
              <a:rPr lang="en-US" altLang="en-US" dirty="0"/>
              <a:t>1996:</a:t>
            </a:r>
          </a:p>
          <a:p>
            <a:pPr lvl="1"/>
            <a:r>
              <a:rPr lang="en-US" altLang="en-US" dirty="0"/>
              <a:t>Nokia 9000 Communicator</a:t>
            </a:r>
          </a:p>
          <a:p>
            <a:pPr lvl="1"/>
            <a:r>
              <a:rPr lang="en-US" altLang="en-US" dirty="0"/>
              <a:t>First mobile with internet access</a:t>
            </a:r>
          </a:p>
          <a:p>
            <a:r>
              <a:rPr lang="en-US" altLang="en-US" dirty="0"/>
              <a:t>2001:</a:t>
            </a:r>
          </a:p>
          <a:p>
            <a:pPr lvl="1"/>
            <a:r>
              <a:rPr lang="en-US" altLang="en-US" dirty="0"/>
              <a:t>Sanyo SCP-5000</a:t>
            </a:r>
          </a:p>
          <a:p>
            <a:pPr lvl="1"/>
            <a:r>
              <a:rPr lang="en-US" altLang="en-US" dirty="0"/>
              <a:t>First mobile with color screen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nokia 9000 communicator">
            <a:extLst>
              <a:ext uri="{FF2B5EF4-FFF2-40B4-BE49-F238E27FC236}">
                <a16:creationId xmlns:a16="http://schemas.microsoft.com/office/drawing/2014/main" id="{3FAE14B3-BBC4-40CC-846E-FEDC36DB5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97549"/>
            <a:ext cx="2472408" cy="150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rst colour screen mobile">
            <a:extLst>
              <a:ext uri="{FF2B5EF4-FFF2-40B4-BE49-F238E27FC236}">
                <a16:creationId xmlns:a16="http://schemas.microsoft.com/office/drawing/2014/main" id="{33F99A88-C6E9-42A1-A4E1-B85B768EF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47577"/>
            <a:ext cx="1378136" cy="13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BM simon">
            <a:extLst>
              <a:ext uri="{FF2B5EF4-FFF2-40B4-BE49-F238E27FC236}">
                <a16:creationId xmlns:a16="http://schemas.microsoft.com/office/drawing/2014/main" id="{B6B6368C-E578-43E3-9708-DD85F5419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995" y="764704"/>
            <a:ext cx="3089603" cy="19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9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iPhone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2007:</a:t>
            </a:r>
          </a:p>
          <a:p>
            <a:pPr lvl="1"/>
            <a:r>
              <a:rPr lang="en-US" altLang="en-US" dirty="0"/>
              <a:t>iPhone</a:t>
            </a:r>
          </a:p>
          <a:p>
            <a:pPr lvl="1"/>
            <a:r>
              <a:rPr lang="en-US" altLang="en-US" dirty="0"/>
              <a:t>Capacitive Touch Screen</a:t>
            </a:r>
          </a:p>
          <a:p>
            <a:pPr lvl="1"/>
            <a:r>
              <a:rPr lang="en-US" altLang="en-US" dirty="0" err="1"/>
              <a:t>Fingersized</a:t>
            </a:r>
            <a:r>
              <a:rPr lang="en-US" altLang="en-US" dirty="0"/>
              <a:t> icons</a:t>
            </a:r>
          </a:p>
          <a:p>
            <a:pPr lvl="1"/>
            <a:r>
              <a:rPr lang="en-US" altLang="en-US" dirty="0"/>
              <a:t>Full web browser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original iPhone">
            <a:extLst>
              <a:ext uri="{FF2B5EF4-FFF2-40B4-BE49-F238E27FC236}">
                <a16:creationId xmlns:a16="http://schemas.microsoft.com/office/drawing/2014/main" id="{508C9059-31AB-4D01-86D1-769BE78A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730" y="969547"/>
            <a:ext cx="2852936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Opera Mini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2005:</a:t>
            </a:r>
          </a:p>
          <a:p>
            <a:pPr lvl="1"/>
            <a:r>
              <a:rPr lang="en-US" altLang="en-US" dirty="0"/>
              <a:t>Opera Mini</a:t>
            </a:r>
          </a:p>
          <a:p>
            <a:pPr lvl="1"/>
            <a:r>
              <a:rPr lang="en-US" altLang="en-US" dirty="0"/>
              <a:t>Enables browsing of the “normal” web on mobile</a:t>
            </a:r>
          </a:p>
          <a:p>
            <a:pPr lvl="1"/>
            <a:r>
              <a:rPr lang="en-US" altLang="en-US" dirty="0"/>
              <a:t>VPN servers </a:t>
            </a:r>
            <a:r>
              <a:rPr lang="en-US" altLang="en-US"/>
              <a:t>downscaling content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94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3: HTTP, PHP &amp; AJAX (march 1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4: MariaDB / MySQL (march 8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5: Recap, Internet History, Project help (march 15</a:t>
            </a:r>
            <a:r>
              <a:rPr lang="en-US" altLang="en-US" baseline="30000" dirty="0">
                <a:solidFill>
                  <a:srgbClr val="00B0F0"/>
                </a:solidFill>
              </a:rPr>
              <a:t>th</a:t>
            </a:r>
            <a:r>
              <a:rPr lang="en-US" alt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en-US" dirty="0"/>
              <a:t>Week 6: Project Hand-In (march 22</a:t>
            </a:r>
            <a:r>
              <a:rPr lang="en-US" altLang="en-US" baseline="30000" dirty="0"/>
              <a:t>nd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6: OOP PHP, MVC, Routers, Reflection</a:t>
            </a:r>
          </a:p>
          <a:p>
            <a:r>
              <a:rPr lang="en-US" altLang="en-US" dirty="0"/>
              <a:t>Week 6: Midway Evaluation</a:t>
            </a:r>
          </a:p>
          <a:p>
            <a:r>
              <a:rPr lang="en-US" altLang="en-US" dirty="0"/>
              <a:t>Week 7: Project Presentation (march 29</a:t>
            </a:r>
            <a:r>
              <a:rPr lang="en-US" altLang="en-US" baseline="30000" dirty="0"/>
              <a:t>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7: Assignment 2 specification</a:t>
            </a:r>
          </a:p>
          <a:p>
            <a:r>
              <a:rPr lang="en-US" altLang="en-US" dirty="0"/>
              <a:t>Week 8: API’s and Frameworks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05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The Web Today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Torrent Networks</a:t>
            </a:r>
          </a:p>
          <a:p>
            <a:r>
              <a:rPr lang="en-US" altLang="en-US" dirty="0"/>
              <a:t>VPN’s</a:t>
            </a:r>
          </a:p>
          <a:p>
            <a:r>
              <a:rPr lang="en-US" altLang="en-US" dirty="0"/>
              <a:t>Onion sites</a:t>
            </a:r>
          </a:p>
          <a:p>
            <a:r>
              <a:rPr lang="en-US" altLang="en-US" b="1" dirty="0"/>
              <a:t>Privacy</a:t>
            </a:r>
          </a:p>
          <a:p>
            <a:r>
              <a:rPr lang="en-US" altLang="en-US" b="1" dirty="0"/>
              <a:t>Targeted advertising</a:t>
            </a:r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26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The Future of the Web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Augmented and virtual reality?</a:t>
            </a:r>
          </a:p>
          <a:p>
            <a:r>
              <a:rPr lang="en-US" altLang="en-US" dirty="0"/>
              <a:t>Will robots take over our jobs?</a:t>
            </a:r>
          </a:p>
          <a:p>
            <a:r>
              <a:rPr lang="en-US" altLang="en-US" dirty="0"/>
              <a:t>Will apps be more common that websites?</a:t>
            </a:r>
          </a:p>
          <a:p>
            <a:r>
              <a:rPr lang="en-US" altLang="en-US" dirty="0"/>
              <a:t>Internet of things</a:t>
            </a:r>
          </a:p>
          <a:p>
            <a:r>
              <a:rPr lang="en-US" altLang="en-US" dirty="0"/>
              <a:t>Internet access from other planets?</a:t>
            </a:r>
          </a:p>
          <a:p>
            <a:r>
              <a:rPr lang="en-US" altLang="en-US" dirty="0"/>
              <a:t>New technologies</a:t>
            </a:r>
          </a:p>
          <a:p>
            <a:endParaRPr lang="en-US" altLang="en-US" dirty="0"/>
          </a:p>
          <a:p>
            <a:r>
              <a:rPr lang="en-US" altLang="en-US" dirty="0"/>
              <a:t>Will we get more or fewer internet programming jobs?</a:t>
            </a:r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 Recap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Let’s take a look at W3Schools HTML Quiz</a:t>
            </a:r>
          </a:p>
          <a:p>
            <a:pPr lvl="2"/>
            <a:r>
              <a:rPr lang="en-US" altLang="en-US" dirty="0">
                <a:hlinkClick r:id="rId2"/>
              </a:rPr>
              <a:t>https://www.w3schools.com/hTml/html_quiz.asp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58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CSS Recap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Let’s take a look at W3Schools CSS Quiz</a:t>
            </a:r>
          </a:p>
          <a:p>
            <a:pPr lvl="2"/>
            <a:r>
              <a:rPr lang="en-US" altLang="en-US" dirty="0">
                <a:hlinkClick r:id="rId2"/>
              </a:rPr>
              <a:t>https://www.w3schools.com/css/css_quiz.asp</a:t>
            </a:r>
            <a:r>
              <a:rPr lang="en-US" altLang="en-US" dirty="0"/>
              <a:t> 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79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JavaScript Recap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Let’s take a look at W3Schools JavaScript Quiz</a:t>
            </a:r>
          </a:p>
          <a:p>
            <a:pPr lvl="2"/>
            <a:r>
              <a:rPr lang="en-US" altLang="en-US" dirty="0">
                <a:hlinkClick r:id="rId2"/>
              </a:rPr>
              <a:t>https://www.w3schools.com/js/js_quiz.asp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28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Recap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Let’s take a look at W3Schools PHP Quiz</a:t>
            </a:r>
          </a:p>
          <a:p>
            <a:pPr lvl="2"/>
            <a:r>
              <a:rPr lang="en-US" altLang="en-US" dirty="0">
                <a:hlinkClick r:id="rId2"/>
              </a:rPr>
              <a:t>https://www.w3schools.com/pHP/php_quiz.asp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30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MySQL Recap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543822"/>
          </a:xfrm>
        </p:spPr>
        <p:txBody>
          <a:bodyPr/>
          <a:lstStyle/>
          <a:p>
            <a:r>
              <a:rPr lang="en-US" altLang="en-US" dirty="0"/>
              <a:t>Let’s take a look at W3Schools MySQL Quiz</a:t>
            </a:r>
          </a:p>
          <a:p>
            <a:pPr lvl="2"/>
            <a:r>
              <a:rPr lang="en-US" altLang="en-US" dirty="0">
                <a:hlinkClick r:id="rId2"/>
              </a:rPr>
              <a:t>https://www.w3schools.com/sql/sql_quiz.asp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6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Next time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Assignments should be handed in before midnight on march 22</a:t>
            </a:r>
            <a:r>
              <a:rPr lang="en-US" altLang="en-US" baseline="30000" dirty="0"/>
              <a:t>nd</a:t>
            </a:r>
            <a:r>
              <a:rPr lang="en-US" altLang="en-US" dirty="0"/>
              <a:t>!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OOP PHP, Routers, Reflection, MVC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The Internet</a:t>
            </a:r>
          </a:p>
          <a:p>
            <a:r>
              <a:rPr lang="en-US" altLang="en-US" dirty="0"/>
              <a:t>Internet History</a:t>
            </a:r>
          </a:p>
          <a:p>
            <a:r>
              <a:rPr lang="en-US" altLang="en-US" dirty="0"/>
              <a:t>Web 2.0</a:t>
            </a:r>
          </a:p>
          <a:p>
            <a:r>
              <a:rPr lang="en-US" altLang="en-US" dirty="0"/>
              <a:t>Mobile Web</a:t>
            </a:r>
          </a:p>
          <a:p>
            <a:r>
              <a:rPr lang="en-US" altLang="en-US" dirty="0"/>
              <a:t>The Web today</a:t>
            </a:r>
          </a:p>
          <a:p>
            <a:r>
              <a:rPr lang="en-US" altLang="en-US" dirty="0"/>
              <a:t>Recap</a:t>
            </a:r>
          </a:p>
          <a:p>
            <a:pPr lvl="2"/>
            <a:r>
              <a:rPr lang="en-US" altLang="en-US" dirty="0"/>
              <a:t>HTML</a:t>
            </a:r>
          </a:p>
          <a:p>
            <a:pPr lvl="2"/>
            <a:r>
              <a:rPr lang="en-US" altLang="en-US" dirty="0"/>
              <a:t>CSS</a:t>
            </a:r>
          </a:p>
          <a:p>
            <a:pPr lvl="2"/>
            <a:r>
              <a:rPr lang="en-US" altLang="en-US" dirty="0"/>
              <a:t>JavaScript</a:t>
            </a:r>
          </a:p>
          <a:p>
            <a:pPr lvl="2"/>
            <a:r>
              <a:rPr lang="en-US" altLang="en-US" dirty="0"/>
              <a:t>PHP</a:t>
            </a:r>
          </a:p>
          <a:p>
            <a:pPr lvl="2"/>
            <a:r>
              <a:rPr lang="en-US" altLang="en-US" dirty="0"/>
              <a:t>MySQL</a:t>
            </a:r>
          </a:p>
          <a:p>
            <a:r>
              <a:rPr lang="en-US" altLang="en-US" dirty="0"/>
              <a:t>Project Help</a:t>
            </a:r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What is the internet?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…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02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What is the internet?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A global network of computers</a:t>
            </a:r>
          </a:p>
          <a:p>
            <a:r>
              <a:rPr lang="en-US" altLang="en-US" dirty="0"/>
              <a:t>A tool for communication and knowledge sharing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84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What is the internet for?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…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00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What is the internet for?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Gaming</a:t>
            </a:r>
          </a:p>
          <a:p>
            <a:r>
              <a:rPr lang="en-US" altLang="en-US" dirty="0"/>
              <a:t>Communication</a:t>
            </a:r>
          </a:p>
          <a:p>
            <a:r>
              <a:rPr lang="en-US" altLang="en-US" dirty="0"/>
              <a:t>Sharing knowledge and data</a:t>
            </a:r>
          </a:p>
          <a:p>
            <a:r>
              <a:rPr lang="en-US" altLang="en-US" dirty="0"/>
              <a:t>Social media</a:t>
            </a:r>
          </a:p>
          <a:p>
            <a:r>
              <a:rPr lang="en-US" altLang="en-US" dirty="0"/>
              <a:t>Check time and location</a:t>
            </a:r>
          </a:p>
          <a:p>
            <a:r>
              <a:rPr lang="en-US" altLang="en-US" dirty="0"/>
              <a:t>Streaming and downloading music and video</a:t>
            </a:r>
          </a:p>
          <a:p>
            <a:r>
              <a:rPr lang="en-US" altLang="en-US" dirty="0"/>
              <a:t>Shopping</a:t>
            </a:r>
          </a:p>
          <a:p>
            <a:r>
              <a:rPr lang="en-US" altLang="en-US" dirty="0"/>
              <a:t>Banking</a:t>
            </a:r>
          </a:p>
          <a:p>
            <a:r>
              <a:rPr lang="en-US" altLang="en-US" dirty="0"/>
              <a:t>Identification</a:t>
            </a:r>
          </a:p>
          <a:p>
            <a:r>
              <a:rPr lang="en-US" altLang="en-US" dirty="0"/>
              <a:t>Something even more important/serious?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81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Beginnings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The internet was started as a US weapon during the cold war</a:t>
            </a:r>
          </a:p>
          <a:p>
            <a:r>
              <a:rPr lang="en-US" altLang="en-US" dirty="0"/>
              <a:t>A response to USSR launching Sputnik</a:t>
            </a:r>
          </a:p>
          <a:p>
            <a:r>
              <a:rPr lang="en-US" altLang="en-US" dirty="0"/>
              <a:t>ARPANET was used to communicate without interference and disruption across great distances</a:t>
            </a:r>
          </a:p>
          <a:p>
            <a:pPr lvl="2"/>
            <a:r>
              <a:rPr lang="en-US" altLang="en-US" dirty="0"/>
              <a:t>Defense’s Advanced Research Projects Agency Network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82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Beginnings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1970’s:</a:t>
            </a:r>
          </a:p>
          <a:p>
            <a:pPr lvl="1"/>
            <a:r>
              <a:rPr lang="en-US" altLang="en-US" dirty="0"/>
              <a:t>More computers added to the network</a:t>
            </a:r>
          </a:p>
          <a:p>
            <a:pPr lvl="1"/>
            <a:r>
              <a:rPr lang="en-US" altLang="en-US" dirty="0"/>
              <a:t>Vinton Cerf developed TCP and later added IP</a:t>
            </a:r>
          </a:p>
          <a:p>
            <a:pPr lvl="2"/>
            <a:r>
              <a:rPr lang="en-US" altLang="en-US" dirty="0"/>
              <a:t>TCP/IP</a:t>
            </a:r>
          </a:p>
          <a:p>
            <a:pPr lvl="2"/>
            <a:r>
              <a:rPr lang="en-US" altLang="en-US" dirty="0"/>
              <a:t>Gives every computer an identity (IP)</a:t>
            </a:r>
          </a:p>
          <a:p>
            <a:pPr lvl="2"/>
            <a:r>
              <a:rPr lang="en-US" altLang="en-US" dirty="0"/>
              <a:t>Handshakes data packages (TCP)</a:t>
            </a:r>
          </a:p>
          <a:p>
            <a:r>
              <a:rPr lang="en-US" altLang="en-US" dirty="0"/>
              <a:t>1980’s</a:t>
            </a:r>
          </a:p>
          <a:p>
            <a:pPr lvl="1"/>
            <a:r>
              <a:rPr lang="en-US" altLang="en-US" dirty="0"/>
              <a:t>More researchers started using the network</a:t>
            </a:r>
          </a:p>
          <a:p>
            <a:pPr lvl="1"/>
            <a:r>
              <a:rPr lang="en-US" altLang="en-US" dirty="0"/>
              <a:t>56k modems become the norm</a:t>
            </a:r>
          </a:p>
          <a:p>
            <a:pPr lvl="1"/>
            <a:r>
              <a:rPr lang="en-US" altLang="en-US" dirty="0"/>
              <a:t>DNS is introduced</a:t>
            </a:r>
          </a:p>
          <a:p>
            <a:pPr lvl="1"/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852505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18528</TotalTime>
  <Pages>0</Pages>
  <Words>906</Words>
  <Characters>0</Characters>
  <Application>Microsoft Office PowerPoint</Application>
  <PresentationFormat>On-screen Show (4:3)</PresentationFormat>
  <Lines>0</Lines>
  <Paragraphs>272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Gill Sans</vt:lpstr>
      <vt:lpstr>Gill Sans MT</vt:lpstr>
      <vt:lpstr>Wingdings</vt:lpstr>
      <vt:lpstr>Ny SDU skabelon - blaa</vt:lpstr>
      <vt:lpstr>PowerPoint Presentation</vt:lpstr>
      <vt:lpstr>Plan</vt:lpstr>
      <vt:lpstr>Agenda</vt:lpstr>
      <vt:lpstr>What is the internet?</vt:lpstr>
      <vt:lpstr>What is the internet?</vt:lpstr>
      <vt:lpstr>What is the internet for?</vt:lpstr>
      <vt:lpstr>What is the internet for?</vt:lpstr>
      <vt:lpstr>Beginnings</vt:lpstr>
      <vt:lpstr>Beginnings</vt:lpstr>
      <vt:lpstr>Early days</vt:lpstr>
      <vt:lpstr>Public</vt:lpstr>
      <vt:lpstr>Public</vt:lpstr>
      <vt:lpstr>Public</vt:lpstr>
      <vt:lpstr>Google</vt:lpstr>
      <vt:lpstr>Web 2.0</vt:lpstr>
      <vt:lpstr>Web 2.0 sites</vt:lpstr>
      <vt:lpstr>Smartphones</vt:lpstr>
      <vt:lpstr>iPhone</vt:lpstr>
      <vt:lpstr>Opera Mini</vt:lpstr>
      <vt:lpstr>The Web Today</vt:lpstr>
      <vt:lpstr>The Future of the Web</vt:lpstr>
      <vt:lpstr>HTML Recap</vt:lpstr>
      <vt:lpstr>CSS Recap</vt:lpstr>
      <vt:lpstr>JavaScript Recap</vt:lpstr>
      <vt:lpstr>PHP Recap</vt:lpstr>
      <vt:lpstr>MySQL Recap</vt:lpstr>
      <vt:lpstr>Next time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548</cp:revision>
  <cp:lastPrinted>2014-09-22T14:05:59Z</cp:lastPrinted>
  <dcterms:created xsi:type="dcterms:W3CDTF">2009-06-26T14:20:50Z</dcterms:created>
  <dcterms:modified xsi:type="dcterms:W3CDTF">2019-03-18T06:47:23Z</dcterms:modified>
</cp:coreProperties>
</file>