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49"/>
  </p:notesMasterIdLst>
  <p:handoutMasterIdLst>
    <p:handoutMasterId r:id="rId50"/>
  </p:handoutMasterIdLst>
  <p:sldIdLst>
    <p:sldId id="406" r:id="rId4"/>
    <p:sldId id="464" r:id="rId5"/>
    <p:sldId id="414" r:id="rId6"/>
    <p:sldId id="486" r:id="rId7"/>
    <p:sldId id="506" r:id="rId8"/>
    <p:sldId id="505" r:id="rId9"/>
    <p:sldId id="493" r:id="rId10"/>
    <p:sldId id="492" r:id="rId11"/>
    <p:sldId id="494" r:id="rId12"/>
    <p:sldId id="487" r:id="rId13"/>
    <p:sldId id="495" r:id="rId14"/>
    <p:sldId id="496" r:id="rId15"/>
    <p:sldId id="467" r:id="rId16"/>
    <p:sldId id="470" r:id="rId17"/>
    <p:sldId id="469" r:id="rId18"/>
    <p:sldId id="468" r:id="rId19"/>
    <p:sldId id="466" r:id="rId20"/>
    <p:sldId id="471" r:id="rId21"/>
    <p:sldId id="472" r:id="rId22"/>
    <p:sldId id="473" r:id="rId23"/>
    <p:sldId id="477" r:id="rId24"/>
    <p:sldId id="474" r:id="rId25"/>
    <p:sldId id="475" r:id="rId26"/>
    <p:sldId id="478" r:id="rId27"/>
    <p:sldId id="479" r:id="rId28"/>
    <p:sldId id="480" r:id="rId29"/>
    <p:sldId id="459" r:id="rId30"/>
    <p:sldId id="481" r:id="rId31"/>
    <p:sldId id="482" r:id="rId32"/>
    <p:sldId id="504" r:id="rId33"/>
    <p:sldId id="483" r:id="rId34"/>
    <p:sldId id="484" r:id="rId35"/>
    <p:sldId id="488" r:id="rId36"/>
    <p:sldId id="489" r:id="rId37"/>
    <p:sldId id="485" r:id="rId38"/>
    <p:sldId id="502" r:id="rId39"/>
    <p:sldId id="503" r:id="rId40"/>
    <p:sldId id="490" r:id="rId41"/>
    <p:sldId id="491" r:id="rId42"/>
    <p:sldId id="497" r:id="rId43"/>
    <p:sldId id="498" r:id="rId44"/>
    <p:sldId id="499" r:id="rId45"/>
    <p:sldId id="501" r:id="rId46"/>
    <p:sldId id="500" r:id="rId47"/>
    <p:sldId id="465" r:id="rId48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0DEEB-817C-401F-AD95-F9DFFADB4741}" v="126" dt="2019-03-22T07:11:17.49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0230DEEB-817C-401F-AD95-F9DFFADB4741}"/>
    <pc:docChg chg="undo custSel addSld modSld sldOrd">
      <pc:chgData name="Henrik Lange" userId="0224487d-274b-4d71-863e-9ebf1d158e14" providerId="ADAL" clId="{0230DEEB-817C-401F-AD95-F9DFFADB4741}" dt="2019-03-22T07:12:03.390" v="8592" actId="20577"/>
      <pc:docMkLst>
        <pc:docMk/>
      </pc:docMkLst>
      <pc:sldChg chg="modSp">
        <pc:chgData name="Henrik Lange" userId="0224487d-274b-4d71-863e-9ebf1d158e14" providerId="ADAL" clId="{0230DEEB-817C-401F-AD95-F9DFFADB4741}" dt="2019-03-21T12:51:19.907" v="8064" actId="20577"/>
        <pc:sldMkLst>
          <pc:docMk/>
          <pc:sldMk cId="0" sldId="414"/>
        </pc:sldMkLst>
        <pc:spChg chg="mod">
          <ac:chgData name="Henrik Lange" userId="0224487d-274b-4d71-863e-9ebf1d158e14" providerId="ADAL" clId="{0230DEEB-817C-401F-AD95-F9DFFADB4741}" dt="2019-03-21T12:51:19.907" v="8064" actId="20577"/>
          <ac:spMkLst>
            <pc:docMk/>
            <pc:sldMk cId="0" sldId="414"/>
            <ac:spMk id="5123" creationId="{800EF323-F9AE-47DC-9344-047D2F9EE26B}"/>
          </ac:spMkLst>
        </pc:spChg>
      </pc:sldChg>
      <pc:sldChg chg="modSp">
        <pc:chgData name="Henrik Lange" userId="0224487d-274b-4d71-863e-9ebf1d158e14" providerId="ADAL" clId="{0230DEEB-817C-401F-AD95-F9DFFADB4741}" dt="2019-03-21T09:59:21.613" v="7775" actId="115"/>
        <pc:sldMkLst>
          <pc:docMk/>
          <pc:sldMk cId="1758244561" sldId="465"/>
        </pc:sldMkLst>
        <pc:spChg chg="mod">
          <ac:chgData name="Henrik Lange" userId="0224487d-274b-4d71-863e-9ebf1d158e14" providerId="ADAL" clId="{0230DEEB-817C-401F-AD95-F9DFFADB4741}" dt="2019-03-21T09:59:21.613" v="7775" actId="115"/>
          <ac:spMkLst>
            <pc:docMk/>
            <pc:sldMk cId="1758244561" sldId="465"/>
            <ac:spMk id="6147" creationId="{342FCBA0-6CD7-400A-861C-EB67F9B46F93}"/>
          </ac:spMkLst>
        </pc:spChg>
      </pc:sldChg>
      <pc:sldChg chg="addSp delSp modSp ord">
        <pc:chgData name="Henrik Lange" userId="0224487d-274b-4d71-863e-9ebf1d158e14" providerId="ADAL" clId="{0230DEEB-817C-401F-AD95-F9DFFADB4741}" dt="2019-03-21T14:37:22.999" v="8070" actId="14100"/>
        <pc:sldMkLst>
          <pc:docMk/>
          <pc:sldMk cId="1979525674" sldId="485"/>
        </pc:sldMkLst>
        <pc:spChg chg="mod">
          <ac:chgData name="Henrik Lange" userId="0224487d-274b-4d71-863e-9ebf1d158e14" providerId="ADAL" clId="{0230DEEB-817C-401F-AD95-F9DFFADB4741}" dt="2019-03-21T14:37:18.414" v="8069" actId="14100"/>
          <ac:spMkLst>
            <pc:docMk/>
            <pc:sldMk cId="1979525674" sldId="485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1T14:37:22.999" v="8070" actId="14100"/>
          <ac:spMkLst>
            <pc:docMk/>
            <pc:sldMk cId="1979525674" sldId="485"/>
            <ac:spMk id="6146" creationId="{493C964F-87D2-4DE8-8C62-FA03973E78F6}"/>
          </ac:spMkLst>
        </pc:spChg>
        <pc:picChg chg="add del mod">
          <ac:chgData name="Henrik Lange" userId="0224487d-274b-4d71-863e-9ebf1d158e14" providerId="ADAL" clId="{0230DEEB-817C-401F-AD95-F9DFFADB4741}" dt="2019-03-21T14:37:01.309" v="8065" actId="478"/>
          <ac:picMkLst>
            <pc:docMk/>
            <pc:sldMk cId="1979525674" sldId="485"/>
            <ac:picMk id="2" creationId="{D3609202-892B-4165-BDB7-09F1A8C83B8F}"/>
          </ac:picMkLst>
        </pc:picChg>
        <pc:picChg chg="add mod">
          <ac:chgData name="Henrik Lange" userId="0224487d-274b-4d71-863e-9ebf1d158e14" providerId="ADAL" clId="{0230DEEB-817C-401F-AD95-F9DFFADB4741}" dt="2019-03-21T14:37:13.644" v="8068" actId="14100"/>
          <ac:picMkLst>
            <pc:docMk/>
            <pc:sldMk cId="1979525674" sldId="485"/>
            <ac:picMk id="3" creationId="{53A7AEFE-1CAF-457B-B132-A3EABEBB0C6C}"/>
          </ac:picMkLst>
        </pc:picChg>
      </pc:sldChg>
      <pc:sldChg chg="addSp delSp modSp add mod">
        <pc:chgData name="Henrik Lange" userId="0224487d-274b-4d71-863e-9ebf1d158e14" providerId="ADAL" clId="{0230DEEB-817C-401F-AD95-F9DFFADB4741}" dt="2019-03-22T07:12:03.390" v="8592" actId="20577"/>
        <pc:sldMkLst>
          <pc:docMk/>
          <pc:sldMk cId="2618905246" sldId="486"/>
        </pc:sldMkLst>
        <pc:spChg chg="add del mod">
          <ac:chgData name="Henrik Lange" userId="0224487d-274b-4d71-863e-9ebf1d158e14" providerId="ADAL" clId="{0230DEEB-817C-401F-AD95-F9DFFADB4741}" dt="2019-03-21T12:19:31.253" v="7778" actId="478"/>
          <ac:spMkLst>
            <pc:docMk/>
            <pc:sldMk cId="2618905246" sldId="486"/>
            <ac:spMk id="2" creationId="{3D511714-47C3-4BAC-9689-A18E1D3742D4}"/>
          </ac:spMkLst>
        </pc:spChg>
        <pc:spChg chg="add del mod">
          <ac:chgData name="Henrik Lange" userId="0224487d-274b-4d71-863e-9ebf1d158e14" providerId="ADAL" clId="{0230DEEB-817C-401F-AD95-F9DFFADB4741}" dt="2019-03-21T12:19:31.253" v="7778" actId="478"/>
          <ac:spMkLst>
            <pc:docMk/>
            <pc:sldMk cId="2618905246" sldId="486"/>
            <ac:spMk id="3" creationId="{E8E34872-3A34-4219-8825-BDDFDD6DA223}"/>
          </ac:spMkLst>
        </pc:spChg>
        <pc:spChg chg="add del mod">
          <ac:chgData name="Henrik Lange" userId="0224487d-274b-4d71-863e-9ebf1d158e14" providerId="ADAL" clId="{0230DEEB-817C-401F-AD95-F9DFFADB4741}" dt="2019-03-21T12:19:29.425" v="7777" actId="478"/>
          <ac:spMkLst>
            <pc:docMk/>
            <pc:sldMk cId="2618905246" sldId="486"/>
            <ac:spMk id="4" creationId="{3D46EB42-C69B-4148-953C-779BF0CC9834}"/>
          </ac:spMkLst>
        </pc:spChg>
        <pc:spChg chg="add del mod">
          <ac:chgData name="Henrik Lange" userId="0224487d-274b-4d71-863e-9ebf1d158e14" providerId="ADAL" clId="{0230DEEB-817C-401F-AD95-F9DFFADB4741}" dt="2019-03-20T14:34:55.003" v="216" actId="478"/>
          <ac:spMkLst>
            <pc:docMk/>
            <pc:sldMk cId="2618905246" sldId="486"/>
            <ac:spMk id="9" creationId="{6696FE9D-467C-4F67-932C-D0DCF42C1C73}"/>
          </ac:spMkLst>
        </pc:spChg>
        <pc:spChg chg="add del mod">
          <ac:chgData name="Henrik Lange" userId="0224487d-274b-4d71-863e-9ebf1d158e14" providerId="ADAL" clId="{0230DEEB-817C-401F-AD95-F9DFFADB4741}" dt="2019-03-20T14:36:09.055" v="261" actId="478"/>
          <ac:spMkLst>
            <pc:docMk/>
            <pc:sldMk cId="2618905246" sldId="486"/>
            <ac:spMk id="10" creationId="{242F818E-F7AD-49DD-BEC3-C53E98BFB217}"/>
          </ac:spMkLst>
        </pc:spChg>
        <pc:spChg chg="add del mod">
          <ac:chgData name="Henrik Lange" userId="0224487d-274b-4d71-863e-9ebf1d158e14" providerId="ADAL" clId="{0230DEEB-817C-401F-AD95-F9DFFADB4741}" dt="2019-03-21T12:19:31.253" v="7778" actId="478"/>
          <ac:spMkLst>
            <pc:docMk/>
            <pc:sldMk cId="2618905246" sldId="486"/>
            <ac:spMk id="11" creationId="{F5300159-4EEB-483F-9A21-0607EA1F2320}"/>
          </ac:spMkLst>
        </pc:spChg>
        <pc:spChg chg="add del mod">
          <ac:chgData name="Henrik Lange" userId="0224487d-274b-4d71-863e-9ebf1d158e14" providerId="ADAL" clId="{0230DEEB-817C-401F-AD95-F9DFFADB4741}" dt="2019-03-21T12:19:31.253" v="7778" actId="478"/>
          <ac:spMkLst>
            <pc:docMk/>
            <pc:sldMk cId="2618905246" sldId="486"/>
            <ac:spMk id="12" creationId="{12C64BF7-4CDE-4CDD-A385-1D009AF98A11}"/>
          </ac:spMkLst>
        </pc:spChg>
        <pc:spChg chg="add del mod">
          <ac:chgData name="Henrik Lange" userId="0224487d-274b-4d71-863e-9ebf1d158e14" providerId="ADAL" clId="{0230DEEB-817C-401F-AD95-F9DFFADB4741}" dt="2019-03-21T12:19:31.253" v="7778" actId="478"/>
          <ac:spMkLst>
            <pc:docMk/>
            <pc:sldMk cId="2618905246" sldId="486"/>
            <ac:spMk id="13" creationId="{CBA1815D-61CE-4B72-94A3-847BA7F12F8B}"/>
          </ac:spMkLst>
        </pc:spChg>
        <pc:spChg chg="add del mod">
          <ac:chgData name="Henrik Lange" userId="0224487d-274b-4d71-863e-9ebf1d158e14" providerId="ADAL" clId="{0230DEEB-817C-401F-AD95-F9DFFADB4741}" dt="2019-03-21T12:19:31.253" v="7778" actId="478"/>
          <ac:spMkLst>
            <pc:docMk/>
            <pc:sldMk cId="2618905246" sldId="486"/>
            <ac:spMk id="14" creationId="{B8CD7462-8EAC-4178-8287-A4346FE2EF87}"/>
          </ac:spMkLst>
        </pc:spChg>
        <pc:spChg chg="mod">
          <ac:chgData name="Henrik Lange" userId="0224487d-274b-4d71-863e-9ebf1d158e14" providerId="ADAL" clId="{0230DEEB-817C-401F-AD95-F9DFFADB4741}" dt="2019-03-21T16:55:16.785" v="8432" actId="20577"/>
          <ac:spMkLst>
            <pc:docMk/>
            <pc:sldMk cId="2618905246" sldId="486"/>
            <ac:spMk id="5122" creationId="{770228EC-4F71-40B1-BD9D-7349A2EDCB76}"/>
          </ac:spMkLst>
        </pc:spChg>
        <pc:spChg chg="mod">
          <ac:chgData name="Henrik Lange" userId="0224487d-274b-4d71-863e-9ebf1d158e14" providerId="ADAL" clId="{0230DEEB-817C-401F-AD95-F9DFFADB4741}" dt="2019-03-21T17:13:32.350" v="8551" actId="20577"/>
          <ac:spMkLst>
            <pc:docMk/>
            <pc:sldMk cId="2618905246" sldId="486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0230DEEB-817C-401F-AD95-F9DFFADB4741}" dt="2019-03-22T07:12:03.390" v="8592" actId="20577"/>
          <ac:graphicFrameMkLst>
            <pc:docMk/>
            <pc:sldMk cId="2618905246" sldId="486"/>
            <ac:graphicFrameMk id="5" creationId="{EC6D19FE-2DFC-4721-B0D4-5AB9B280CB52}"/>
          </ac:graphicFrameMkLst>
        </pc:graphicFrameChg>
        <pc:graphicFrameChg chg="add del">
          <ac:chgData name="Henrik Lange" userId="0224487d-274b-4d71-863e-9ebf1d158e14" providerId="ADAL" clId="{0230DEEB-817C-401F-AD95-F9DFFADB4741}" dt="2019-03-22T07:10:43.399" v="8569"/>
          <ac:graphicFrameMkLst>
            <pc:docMk/>
            <pc:sldMk cId="2618905246" sldId="486"/>
            <ac:graphicFrameMk id="6" creationId="{714C181E-36C5-4943-A3D9-E5DB535DB956}"/>
          </ac:graphicFrameMkLst>
        </pc:graphicFrameChg>
        <pc:graphicFrameChg chg="add del mod">
          <ac:chgData name="Henrik Lange" userId="0224487d-274b-4d71-863e-9ebf1d158e14" providerId="ADAL" clId="{0230DEEB-817C-401F-AD95-F9DFFADB4741}" dt="2019-03-22T07:11:04.397" v="8577" actId="478"/>
          <ac:graphicFrameMkLst>
            <pc:docMk/>
            <pc:sldMk cId="2618905246" sldId="486"/>
            <ac:graphicFrameMk id="15" creationId="{31D1D069-FC99-4B08-9D54-FDCD4A773852}"/>
          </ac:graphicFrameMkLst>
        </pc:graphicFrameChg>
        <pc:graphicFrameChg chg="add del mod">
          <ac:chgData name="Henrik Lange" userId="0224487d-274b-4d71-863e-9ebf1d158e14" providerId="ADAL" clId="{0230DEEB-817C-401F-AD95-F9DFFADB4741}" dt="2019-03-22T07:11:17.494" v="8583" actId="478"/>
          <ac:graphicFrameMkLst>
            <pc:docMk/>
            <pc:sldMk cId="2618905246" sldId="486"/>
            <ac:graphicFrameMk id="17" creationId="{31D1D069-FC99-4B08-9D54-FDCD4A773852}"/>
          </ac:graphicFrameMkLst>
        </pc:graphicFrameChg>
      </pc:sldChg>
      <pc:sldChg chg="modSp add">
        <pc:chgData name="Henrik Lange" userId="0224487d-274b-4d71-863e-9ebf1d158e14" providerId="ADAL" clId="{0230DEEB-817C-401F-AD95-F9DFFADB4741}" dt="2019-03-20T15:01:26.100" v="1920" actId="20577"/>
        <pc:sldMkLst>
          <pc:docMk/>
          <pc:sldMk cId="1050118248" sldId="487"/>
        </pc:sldMkLst>
        <pc:spChg chg="mod">
          <ac:chgData name="Henrik Lange" userId="0224487d-274b-4d71-863e-9ebf1d158e14" providerId="ADAL" clId="{0230DEEB-817C-401F-AD95-F9DFFADB4741}" dt="2019-03-20T15:01:26.100" v="1920" actId="20577"/>
          <ac:spMkLst>
            <pc:docMk/>
            <pc:sldMk cId="1050118248" sldId="487"/>
            <ac:spMk id="5123" creationId="{800EF323-F9AE-47DC-9344-047D2F9EE26B}"/>
          </ac:spMkLst>
        </pc:spChg>
      </pc:sldChg>
      <pc:sldChg chg="delSp modSp add">
        <pc:chgData name="Henrik Lange" userId="0224487d-274b-4d71-863e-9ebf1d158e14" providerId="ADAL" clId="{0230DEEB-817C-401F-AD95-F9DFFADB4741}" dt="2019-03-20T20:49:34.943" v="6781" actId="478"/>
        <pc:sldMkLst>
          <pc:docMk/>
          <pc:sldMk cId="3543431593" sldId="488"/>
        </pc:sldMkLst>
        <pc:spChg chg="del">
          <ac:chgData name="Henrik Lange" userId="0224487d-274b-4d71-863e-9ebf1d158e14" providerId="ADAL" clId="{0230DEEB-817C-401F-AD95-F9DFFADB4741}" dt="2019-03-20T20:49:34.943" v="6781" actId="478"/>
          <ac:spMkLst>
            <pc:docMk/>
            <pc:sldMk cId="3543431593" sldId="488"/>
            <ac:spMk id="2" creationId="{FE1936DE-9F9B-43C3-9328-9FEC9DCE0348}"/>
          </ac:spMkLst>
        </pc:spChg>
        <pc:spChg chg="mod">
          <ac:chgData name="Henrik Lange" userId="0224487d-274b-4d71-863e-9ebf1d158e14" providerId="ADAL" clId="{0230DEEB-817C-401F-AD95-F9DFFADB4741}" dt="2019-03-20T20:46:03.763" v="6275" actId="20577"/>
          <ac:spMkLst>
            <pc:docMk/>
            <pc:sldMk cId="3543431593" sldId="488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14:08:56.025" v="149" actId="20577"/>
          <ac:spMkLst>
            <pc:docMk/>
            <pc:sldMk cId="3543431593" sldId="488"/>
            <ac:spMk id="6146" creationId="{493C964F-87D2-4DE8-8C62-FA03973E78F6}"/>
          </ac:spMkLst>
        </pc:spChg>
        <pc:picChg chg="del">
          <ac:chgData name="Henrik Lange" userId="0224487d-274b-4d71-863e-9ebf1d158e14" providerId="ADAL" clId="{0230DEEB-817C-401F-AD95-F9DFFADB4741}" dt="2019-03-20T20:49:30.520" v="6780" actId="478"/>
          <ac:picMkLst>
            <pc:docMk/>
            <pc:sldMk cId="3543431593" sldId="488"/>
            <ac:picMk id="1028" creationId="{1BC24EE3-75A4-4757-A5CB-C29906282442}"/>
          </ac:picMkLst>
        </pc:picChg>
      </pc:sldChg>
      <pc:sldChg chg="delSp modSp add">
        <pc:chgData name="Henrik Lange" userId="0224487d-274b-4d71-863e-9ebf1d158e14" providerId="ADAL" clId="{0230DEEB-817C-401F-AD95-F9DFFADB4741}" dt="2019-03-20T20:49:21.115" v="6779" actId="20577"/>
        <pc:sldMkLst>
          <pc:docMk/>
          <pc:sldMk cId="3582470569" sldId="489"/>
        </pc:sldMkLst>
        <pc:spChg chg="del">
          <ac:chgData name="Henrik Lange" userId="0224487d-274b-4d71-863e-9ebf1d158e14" providerId="ADAL" clId="{0230DEEB-817C-401F-AD95-F9DFFADB4741}" dt="2019-03-20T20:45:21.362" v="6108" actId="478"/>
          <ac:spMkLst>
            <pc:docMk/>
            <pc:sldMk cId="3582470569" sldId="489"/>
            <ac:spMk id="2" creationId="{FE1936DE-9F9B-43C3-9328-9FEC9DCE0348}"/>
          </ac:spMkLst>
        </pc:spChg>
        <pc:spChg chg="mod">
          <ac:chgData name="Henrik Lange" userId="0224487d-274b-4d71-863e-9ebf1d158e14" providerId="ADAL" clId="{0230DEEB-817C-401F-AD95-F9DFFADB4741}" dt="2019-03-20T20:49:21.115" v="6779" actId="20577"/>
          <ac:spMkLst>
            <pc:docMk/>
            <pc:sldMk cId="3582470569" sldId="489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14:14:45.773" v="169" actId="20577"/>
          <ac:spMkLst>
            <pc:docMk/>
            <pc:sldMk cId="3582470569" sldId="489"/>
            <ac:spMk id="6146" creationId="{493C964F-87D2-4DE8-8C62-FA03973E78F6}"/>
          </ac:spMkLst>
        </pc:spChg>
        <pc:picChg chg="del">
          <ac:chgData name="Henrik Lange" userId="0224487d-274b-4d71-863e-9ebf1d158e14" providerId="ADAL" clId="{0230DEEB-817C-401F-AD95-F9DFFADB4741}" dt="2019-03-20T20:45:18.841" v="6107" actId="478"/>
          <ac:picMkLst>
            <pc:docMk/>
            <pc:sldMk cId="3582470569" sldId="489"/>
            <ac:picMk id="1028" creationId="{1BC24EE3-75A4-4757-A5CB-C29906282442}"/>
          </ac:picMkLst>
        </pc:picChg>
      </pc:sldChg>
      <pc:sldChg chg="delSp modSp add">
        <pc:chgData name="Henrik Lange" userId="0224487d-274b-4d71-863e-9ebf1d158e14" providerId="ADAL" clId="{0230DEEB-817C-401F-AD95-F9DFFADB4741}" dt="2019-03-20T15:15:44.054" v="3113" actId="403"/>
        <pc:sldMkLst>
          <pc:docMk/>
          <pc:sldMk cId="805104454" sldId="490"/>
        </pc:sldMkLst>
        <pc:spChg chg="del">
          <ac:chgData name="Henrik Lange" userId="0224487d-274b-4d71-863e-9ebf1d158e14" providerId="ADAL" clId="{0230DEEB-817C-401F-AD95-F9DFFADB4741}" dt="2019-03-20T15:07:37.566" v="2423" actId="478"/>
          <ac:spMkLst>
            <pc:docMk/>
            <pc:sldMk cId="805104454" sldId="490"/>
            <ac:spMk id="2" creationId="{FE1936DE-9F9B-43C3-9328-9FEC9DCE0348}"/>
          </ac:spMkLst>
        </pc:spChg>
        <pc:spChg chg="mod">
          <ac:chgData name="Henrik Lange" userId="0224487d-274b-4d71-863e-9ebf1d158e14" providerId="ADAL" clId="{0230DEEB-817C-401F-AD95-F9DFFADB4741}" dt="2019-03-20T15:15:44.054" v="3113" actId="403"/>
          <ac:spMkLst>
            <pc:docMk/>
            <pc:sldMk cId="805104454" sldId="490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14:16:34.046" v="178" actId="6549"/>
          <ac:spMkLst>
            <pc:docMk/>
            <pc:sldMk cId="805104454" sldId="490"/>
            <ac:spMk id="6146" creationId="{493C964F-87D2-4DE8-8C62-FA03973E78F6}"/>
          </ac:spMkLst>
        </pc:spChg>
        <pc:picChg chg="del">
          <ac:chgData name="Henrik Lange" userId="0224487d-274b-4d71-863e-9ebf1d158e14" providerId="ADAL" clId="{0230DEEB-817C-401F-AD95-F9DFFADB4741}" dt="2019-03-20T15:07:35.552" v="2422" actId="478"/>
          <ac:picMkLst>
            <pc:docMk/>
            <pc:sldMk cId="805104454" sldId="490"/>
            <ac:picMk id="1028" creationId="{1BC24EE3-75A4-4757-A5CB-C29906282442}"/>
          </ac:picMkLst>
        </pc:picChg>
      </pc:sldChg>
      <pc:sldChg chg="addSp delSp modSp add">
        <pc:chgData name="Henrik Lange" userId="0224487d-274b-4d71-863e-9ebf1d158e14" providerId="ADAL" clId="{0230DEEB-817C-401F-AD95-F9DFFADB4741}" dt="2019-03-20T15:32:32.280" v="3865" actId="20577"/>
        <pc:sldMkLst>
          <pc:docMk/>
          <pc:sldMk cId="328774801" sldId="491"/>
        </pc:sldMkLst>
        <pc:spChg chg="del">
          <ac:chgData name="Henrik Lange" userId="0224487d-274b-4d71-863e-9ebf1d158e14" providerId="ADAL" clId="{0230DEEB-817C-401F-AD95-F9DFFADB4741}" dt="2019-03-20T15:15:58.038" v="3115" actId="478"/>
          <ac:spMkLst>
            <pc:docMk/>
            <pc:sldMk cId="328774801" sldId="491"/>
            <ac:spMk id="2" creationId="{FE1936DE-9F9B-43C3-9328-9FEC9DCE0348}"/>
          </ac:spMkLst>
        </pc:spChg>
        <pc:spChg chg="add mod">
          <ac:chgData name="Henrik Lange" userId="0224487d-274b-4d71-863e-9ebf1d158e14" providerId="ADAL" clId="{0230DEEB-817C-401F-AD95-F9DFFADB4741}" dt="2019-03-20T15:32:17.587" v="3823" actId="14100"/>
          <ac:spMkLst>
            <pc:docMk/>
            <pc:sldMk cId="328774801" sldId="491"/>
            <ac:spMk id="3" creationId="{12BC2B31-28A1-479D-A229-C6578B765048}"/>
          </ac:spMkLst>
        </pc:spChg>
        <pc:spChg chg="mod">
          <ac:chgData name="Henrik Lange" userId="0224487d-274b-4d71-863e-9ebf1d158e14" providerId="ADAL" clId="{0230DEEB-817C-401F-AD95-F9DFFADB4741}" dt="2019-03-20T15:32:32.280" v="3865" actId="20577"/>
          <ac:spMkLst>
            <pc:docMk/>
            <pc:sldMk cId="328774801" sldId="491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14:16:38.878" v="189" actId="20577"/>
          <ac:spMkLst>
            <pc:docMk/>
            <pc:sldMk cId="328774801" sldId="491"/>
            <ac:spMk id="6146" creationId="{493C964F-87D2-4DE8-8C62-FA03973E78F6}"/>
          </ac:spMkLst>
        </pc:spChg>
        <pc:picChg chg="del">
          <ac:chgData name="Henrik Lange" userId="0224487d-274b-4d71-863e-9ebf1d158e14" providerId="ADAL" clId="{0230DEEB-817C-401F-AD95-F9DFFADB4741}" dt="2019-03-20T15:15:55.648" v="3114" actId="478"/>
          <ac:picMkLst>
            <pc:docMk/>
            <pc:sldMk cId="328774801" sldId="491"/>
            <ac:picMk id="1028" creationId="{1BC24EE3-75A4-4757-A5CB-C29906282442}"/>
          </ac:picMkLst>
        </pc:picChg>
      </pc:sldChg>
      <pc:sldChg chg="addSp modSp add">
        <pc:chgData name="Henrik Lange" userId="0224487d-274b-4d71-863e-9ebf1d158e14" providerId="ADAL" clId="{0230DEEB-817C-401F-AD95-F9DFFADB4741}" dt="2019-03-20T14:53:55.589" v="1405" actId="1035"/>
        <pc:sldMkLst>
          <pc:docMk/>
          <pc:sldMk cId="754599822" sldId="492"/>
        </pc:sldMkLst>
        <pc:spChg chg="add mod">
          <ac:chgData name="Henrik Lange" userId="0224487d-274b-4d71-863e-9ebf1d158e14" providerId="ADAL" clId="{0230DEEB-817C-401F-AD95-F9DFFADB4741}" dt="2019-03-20T14:53:55.589" v="1405" actId="1035"/>
          <ac:spMkLst>
            <pc:docMk/>
            <pc:sldMk cId="754599822" sldId="492"/>
            <ac:spMk id="2" creationId="{F3B656A1-5BC6-482E-ACEE-3B4EFE698D05}"/>
          </ac:spMkLst>
        </pc:spChg>
        <pc:spChg chg="add mod">
          <ac:chgData name="Henrik Lange" userId="0224487d-274b-4d71-863e-9ebf1d158e14" providerId="ADAL" clId="{0230DEEB-817C-401F-AD95-F9DFFADB4741}" dt="2019-03-20T14:53:55.589" v="1405" actId="1035"/>
          <ac:spMkLst>
            <pc:docMk/>
            <pc:sldMk cId="754599822" sldId="492"/>
            <ac:spMk id="8" creationId="{FB8E9E0F-2F64-4EE5-9727-0799BE5D2060}"/>
          </ac:spMkLst>
        </pc:spChg>
        <pc:spChg chg="mod">
          <ac:chgData name="Henrik Lange" userId="0224487d-274b-4d71-863e-9ebf1d158e14" providerId="ADAL" clId="{0230DEEB-817C-401F-AD95-F9DFFADB4741}" dt="2019-03-20T14:51:30.098" v="1244" actId="20577"/>
          <ac:spMkLst>
            <pc:docMk/>
            <pc:sldMk cId="754599822" sldId="492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0230DEEB-817C-401F-AD95-F9DFFADB4741}" dt="2019-03-20T14:50:29.643" v="1214" actId="20577"/>
        <pc:sldMkLst>
          <pc:docMk/>
          <pc:sldMk cId="716832768" sldId="493"/>
        </pc:sldMkLst>
        <pc:spChg chg="mod">
          <ac:chgData name="Henrik Lange" userId="0224487d-274b-4d71-863e-9ebf1d158e14" providerId="ADAL" clId="{0230DEEB-817C-401F-AD95-F9DFFADB4741}" dt="2019-03-20T14:49:58.710" v="1142" actId="113"/>
          <ac:spMkLst>
            <pc:docMk/>
            <pc:sldMk cId="716832768" sldId="493"/>
            <ac:spMk id="4" creationId="{3D46EB42-C69B-4148-953C-779BF0CC9834}"/>
          </ac:spMkLst>
        </pc:spChg>
        <pc:spChg chg="add mod">
          <ac:chgData name="Henrik Lange" userId="0224487d-274b-4d71-863e-9ebf1d158e14" providerId="ADAL" clId="{0230DEEB-817C-401F-AD95-F9DFFADB4741}" dt="2019-03-20T14:49:56.765" v="1141" actId="113"/>
          <ac:spMkLst>
            <pc:docMk/>
            <pc:sldMk cId="716832768" sldId="493"/>
            <ac:spMk id="15" creationId="{BF31909B-7A9F-436A-B34A-A85299EED030}"/>
          </ac:spMkLst>
        </pc:spChg>
        <pc:spChg chg="mod">
          <ac:chgData name="Henrik Lange" userId="0224487d-274b-4d71-863e-9ebf1d158e14" providerId="ADAL" clId="{0230DEEB-817C-401F-AD95-F9DFFADB4741}" dt="2019-03-20T14:50:29.643" v="1214" actId="20577"/>
          <ac:spMkLst>
            <pc:docMk/>
            <pc:sldMk cId="716832768" sldId="493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30DEEB-817C-401F-AD95-F9DFFADB4741}" dt="2019-03-20T14:57:17.194" v="1596" actId="20577"/>
        <pc:sldMkLst>
          <pc:docMk/>
          <pc:sldMk cId="172825234" sldId="494"/>
        </pc:sldMkLst>
        <pc:spChg chg="mod">
          <ac:chgData name="Henrik Lange" userId="0224487d-274b-4d71-863e-9ebf1d158e14" providerId="ADAL" clId="{0230DEEB-817C-401F-AD95-F9DFFADB4741}" dt="2019-03-20T14:55:12.589" v="1462" actId="20577"/>
          <ac:spMkLst>
            <pc:docMk/>
            <pc:sldMk cId="172825234" sldId="494"/>
            <ac:spMk id="2" creationId="{F3B656A1-5BC6-482E-ACEE-3B4EFE698D05}"/>
          </ac:spMkLst>
        </pc:spChg>
        <pc:spChg chg="mod">
          <ac:chgData name="Henrik Lange" userId="0224487d-274b-4d71-863e-9ebf1d158e14" providerId="ADAL" clId="{0230DEEB-817C-401F-AD95-F9DFFADB4741}" dt="2019-03-20T14:55:19.436" v="1476" actId="20577"/>
          <ac:spMkLst>
            <pc:docMk/>
            <pc:sldMk cId="172825234" sldId="494"/>
            <ac:spMk id="8" creationId="{FB8E9E0F-2F64-4EE5-9727-0799BE5D2060}"/>
          </ac:spMkLst>
        </pc:spChg>
        <pc:spChg chg="mod">
          <ac:chgData name="Henrik Lange" userId="0224487d-274b-4d71-863e-9ebf1d158e14" providerId="ADAL" clId="{0230DEEB-817C-401F-AD95-F9DFFADB4741}" dt="2019-03-20T14:57:17.194" v="1596" actId="20577"/>
          <ac:spMkLst>
            <pc:docMk/>
            <pc:sldMk cId="172825234" sldId="49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30DEEB-817C-401F-AD95-F9DFFADB4741}" dt="2019-03-20T15:02:37.538" v="2034" actId="20577"/>
        <pc:sldMkLst>
          <pc:docMk/>
          <pc:sldMk cId="1818576299" sldId="495"/>
        </pc:sldMkLst>
        <pc:spChg chg="mod">
          <ac:chgData name="Henrik Lange" userId="0224487d-274b-4d71-863e-9ebf1d158e14" providerId="ADAL" clId="{0230DEEB-817C-401F-AD95-F9DFFADB4741}" dt="2019-03-20T15:02:37.538" v="2034" actId="20577"/>
          <ac:spMkLst>
            <pc:docMk/>
            <pc:sldMk cId="1818576299" sldId="49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30DEEB-817C-401F-AD95-F9DFFADB4741}" dt="2019-03-20T15:07:10.317" v="2421" actId="1035"/>
        <pc:sldMkLst>
          <pc:docMk/>
          <pc:sldMk cId="1985214068" sldId="496"/>
        </pc:sldMkLst>
        <pc:spChg chg="mod">
          <ac:chgData name="Henrik Lange" userId="0224487d-274b-4d71-863e-9ebf1d158e14" providerId="ADAL" clId="{0230DEEB-817C-401F-AD95-F9DFFADB4741}" dt="2019-03-20T15:07:10.317" v="2421" actId="1035"/>
          <ac:spMkLst>
            <pc:docMk/>
            <pc:sldMk cId="1985214068" sldId="49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30DEEB-817C-401F-AD95-F9DFFADB4741}" dt="2019-03-20T15:33:55.301" v="4023" actId="20577"/>
        <pc:sldMkLst>
          <pc:docMk/>
          <pc:sldMk cId="1351333512" sldId="497"/>
        </pc:sldMkLst>
        <pc:spChg chg="mod">
          <ac:chgData name="Henrik Lange" userId="0224487d-274b-4d71-863e-9ebf1d158e14" providerId="ADAL" clId="{0230DEEB-817C-401F-AD95-F9DFFADB4741}" dt="2019-03-20T15:33:55.301" v="4023" actId="20577"/>
          <ac:spMkLst>
            <pc:docMk/>
            <pc:sldMk cId="1351333512" sldId="497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15:32:44.385" v="3877" actId="20577"/>
          <ac:spMkLst>
            <pc:docMk/>
            <pc:sldMk cId="1351333512" sldId="497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0230DEEB-817C-401F-AD95-F9DFFADB4741}" dt="2019-03-20T15:37:19.295" v="4296" actId="20577"/>
        <pc:sldMkLst>
          <pc:docMk/>
          <pc:sldMk cId="758145398" sldId="498"/>
        </pc:sldMkLst>
        <pc:spChg chg="mod">
          <ac:chgData name="Henrik Lange" userId="0224487d-274b-4d71-863e-9ebf1d158e14" providerId="ADAL" clId="{0230DEEB-817C-401F-AD95-F9DFFADB4741}" dt="2019-03-20T15:37:19.295" v="4296" actId="20577"/>
          <ac:spMkLst>
            <pc:docMk/>
            <pc:sldMk cId="758145398" sldId="498"/>
            <ac:spMk id="3" creationId="{12BC2B31-28A1-479D-A229-C6578B765048}"/>
          </ac:spMkLst>
        </pc:spChg>
        <pc:spChg chg="mod">
          <ac:chgData name="Henrik Lange" userId="0224487d-274b-4d71-863e-9ebf1d158e14" providerId="ADAL" clId="{0230DEEB-817C-401F-AD95-F9DFFADB4741}" dt="2019-03-20T15:35:04.857" v="4149" actId="20577"/>
          <ac:spMkLst>
            <pc:docMk/>
            <pc:sldMk cId="758145398" sldId="498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15:34:04.506" v="4033" actId="20577"/>
          <ac:spMkLst>
            <pc:docMk/>
            <pc:sldMk cId="758145398" sldId="498"/>
            <ac:spMk id="6146" creationId="{493C964F-87D2-4DE8-8C62-FA03973E78F6}"/>
          </ac:spMkLst>
        </pc:spChg>
      </pc:sldChg>
      <pc:sldChg chg="modSp add">
        <pc:chgData name="Henrik Lange" userId="0224487d-274b-4d71-863e-9ebf1d158e14" providerId="ADAL" clId="{0230DEEB-817C-401F-AD95-F9DFFADB4741}" dt="2019-03-20T20:43:05.492" v="5925" actId="1038"/>
        <pc:sldMkLst>
          <pc:docMk/>
          <pc:sldMk cId="3032763385" sldId="499"/>
        </pc:sldMkLst>
        <pc:spChg chg="mod">
          <ac:chgData name="Henrik Lange" userId="0224487d-274b-4d71-863e-9ebf1d158e14" providerId="ADAL" clId="{0230DEEB-817C-401F-AD95-F9DFFADB4741}" dt="2019-03-20T20:43:05.492" v="5925" actId="1038"/>
          <ac:spMkLst>
            <pc:docMk/>
            <pc:sldMk cId="3032763385" sldId="499"/>
            <ac:spMk id="3" creationId="{12BC2B31-28A1-479D-A229-C6578B765048}"/>
          </ac:spMkLst>
        </pc:spChg>
        <pc:spChg chg="mod">
          <ac:chgData name="Henrik Lange" userId="0224487d-274b-4d71-863e-9ebf1d158e14" providerId="ADAL" clId="{0230DEEB-817C-401F-AD95-F9DFFADB4741}" dt="2019-03-20T20:43:00.129" v="5921" actId="20577"/>
          <ac:spMkLst>
            <pc:docMk/>
            <pc:sldMk cId="3032763385" sldId="499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20:39:50.275" v="5405" actId="20577"/>
          <ac:spMkLst>
            <pc:docMk/>
            <pc:sldMk cId="3032763385" sldId="499"/>
            <ac:spMk id="6146" creationId="{493C964F-87D2-4DE8-8C62-FA03973E78F6}"/>
          </ac:spMkLst>
        </pc:spChg>
      </pc:sldChg>
      <pc:sldChg chg="delSp modSp add">
        <pc:chgData name="Henrik Lange" userId="0224487d-274b-4d71-863e-9ebf1d158e14" providerId="ADAL" clId="{0230DEEB-817C-401F-AD95-F9DFFADB4741}" dt="2019-03-20T19:31:51.271" v="5346" actId="1076"/>
        <pc:sldMkLst>
          <pc:docMk/>
          <pc:sldMk cId="4181877049" sldId="500"/>
        </pc:sldMkLst>
        <pc:spChg chg="del">
          <ac:chgData name="Henrik Lange" userId="0224487d-274b-4d71-863e-9ebf1d158e14" providerId="ADAL" clId="{0230DEEB-817C-401F-AD95-F9DFFADB4741}" dt="2019-03-20T19:31:48.468" v="5344" actId="478"/>
          <ac:spMkLst>
            <pc:docMk/>
            <pc:sldMk cId="4181877049" sldId="500"/>
            <ac:spMk id="3" creationId="{12BC2B31-28A1-479D-A229-C6578B765048}"/>
          </ac:spMkLst>
        </pc:spChg>
        <pc:spChg chg="mod">
          <ac:chgData name="Henrik Lange" userId="0224487d-274b-4d71-863e-9ebf1d158e14" providerId="ADAL" clId="{0230DEEB-817C-401F-AD95-F9DFFADB4741}" dt="2019-03-20T19:31:51.271" v="5346" actId="1076"/>
          <ac:spMkLst>
            <pc:docMk/>
            <pc:sldMk cId="4181877049" sldId="500"/>
            <ac:spMk id="7" creationId="{429CC057-B05D-4320-982D-74544EF456B7}"/>
          </ac:spMkLst>
        </pc:spChg>
      </pc:sldChg>
      <pc:sldChg chg="add">
        <pc:chgData name="Henrik Lange" userId="0224487d-274b-4d71-863e-9ebf1d158e14" providerId="ADAL" clId="{0230DEEB-817C-401F-AD95-F9DFFADB4741}" dt="2019-03-20T20:39:43.027" v="5386"/>
        <pc:sldMkLst>
          <pc:docMk/>
          <pc:sldMk cId="1189294362" sldId="501"/>
        </pc:sldMkLst>
      </pc:sldChg>
      <pc:sldChg chg="delSp modSp add">
        <pc:chgData name="Henrik Lange" userId="0224487d-274b-4d71-863e-9ebf1d158e14" providerId="ADAL" clId="{0230DEEB-817C-401F-AD95-F9DFFADB4741}" dt="2019-03-20T20:54:01.977" v="7377" actId="20577"/>
        <pc:sldMkLst>
          <pc:docMk/>
          <pc:sldMk cId="4215810491" sldId="502"/>
        </pc:sldMkLst>
        <pc:spChg chg="mod">
          <ac:chgData name="Henrik Lange" userId="0224487d-274b-4d71-863e-9ebf1d158e14" providerId="ADAL" clId="{0230DEEB-817C-401F-AD95-F9DFFADB4741}" dt="2019-03-20T20:54:01.977" v="7377" actId="20577"/>
          <ac:spMkLst>
            <pc:docMk/>
            <pc:sldMk cId="4215810491" sldId="502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0T20:51:22.707" v="6860" actId="20577"/>
          <ac:spMkLst>
            <pc:docMk/>
            <pc:sldMk cId="4215810491" sldId="502"/>
            <ac:spMk id="6146" creationId="{493C964F-87D2-4DE8-8C62-FA03973E78F6}"/>
          </ac:spMkLst>
        </pc:spChg>
        <pc:picChg chg="del">
          <ac:chgData name="Henrik Lange" userId="0224487d-274b-4d71-863e-9ebf1d158e14" providerId="ADAL" clId="{0230DEEB-817C-401F-AD95-F9DFFADB4741}" dt="2019-03-20T20:51:59.525" v="7005" actId="478"/>
          <ac:picMkLst>
            <pc:docMk/>
            <pc:sldMk cId="4215810491" sldId="502"/>
            <ac:picMk id="2" creationId="{D3609202-892B-4165-BDB7-09F1A8C83B8F}"/>
          </ac:picMkLst>
        </pc:picChg>
      </pc:sldChg>
      <pc:sldChg chg="addSp delSp modSp add">
        <pc:chgData name="Henrik Lange" userId="0224487d-274b-4d71-863e-9ebf1d158e14" providerId="ADAL" clId="{0230DEEB-817C-401F-AD95-F9DFFADB4741}" dt="2019-03-21T16:42:20.805" v="8124" actId="1038"/>
        <pc:sldMkLst>
          <pc:docMk/>
          <pc:sldMk cId="4135899846" sldId="503"/>
        </pc:sldMkLst>
        <pc:spChg chg="add mod">
          <ac:chgData name="Henrik Lange" userId="0224487d-274b-4d71-863e-9ebf1d158e14" providerId="ADAL" clId="{0230DEEB-817C-401F-AD95-F9DFFADB4741}" dt="2019-03-20T20:55:24.257" v="7389" actId="1076"/>
          <ac:spMkLst>
            <pc:docMk/>
            <pc:sldMk cId="4135899846" sldId="503"/>
            <ac:spMk id="2" creationId="{13B62155-A23A-4CDA-99C4-8010400BB2E6}"/>
          </ac:spMkLst>
        </pc:spChg>
        <pc:spChg chg="add mod">
          <ac:chgData name="Henrik Lange" userId="0224487d-274b-4d71-863e-9ebf1d158e14" providerId="ADAL" clId="{0230DEEB-817C-401F-AD95-F9DFFADB4741}" dt="2019-03-20T20:55:55.998" v="7466" actId="1036"/>
          <ac:spMkLst>
            <pc:docMk/>
            <pc:sldMk cId="4135899846" sldId="503"/>
            <ac:spMk id="3" creationId="{452B8892-67D2-44FF-916B-8BAC397D8780}"/>
          </ac:spMkLst>
        </pc:spChg>
        <pc:spChg chg="add mod">
          <ac:chgData name="Henrik Lange" userId="0224487d-274b-4d71-863e-9ebf1d158e14" providerId="ADAL" clId="{0230DEEB-817C-401F-AD95-F9DFFADB4741}" dt="2019-03-21T16:42:20.805" v="8124" actId="1038"/>
          <ac:spMkLst>
            <pc:docMk/>
            <pc:sldMk cId="4135899846" sldId="503"/>
            <ac:spMk id="4" creationId="{67F0EC57-00FD-457D-9891-F3055D1C0073}"/>
          </ac:spMkLst>
        </pc:spChg>
        <pc:spChg chg="del">
          <ac:chgData name="Henrik Lange" userId="0224487d-274b-4d71-863e-9ebf1d158e14" providerId="ADAL" clId="{0230DEEB-817C-401F-AD95-F9DFFADB4741}" dt="2019-03-20T20:54:11.601" v="7379" actId="478"/>
          <ac:spMkLst>
            <pc:docMk/>
            <pc:sldMk cId="4135899846" sldId="503"/>
            <ac:spMk id="7" creationId="{429CC057-B05D-4320-982D-74544EF456B7}"/>
          </ac:spMkLst>
        </pc:spChg>
      </pc:sldChg>
      <pc:sldChg chg="modSp add">
        <pc:chgData name="Henrik Lange" userId="0224487d-274b-4d71-863e-9ebf1d158e14" providerId="ADAL" clId="{0230DEEB-817C-401F-AD95-F9DFFADB4741}" dt="2019-03-21T09:58:36.538" v="7718" actId="20577"/>
        <pc:sldMkLst>
          <pc:docMk/>
          <pc:sldMk cId="656250544" sldId="504"/>
        </pc:sldMkLst>
        <pc:spChg chg="mod">
          <ac:chgData name="Henrik Lange" userId="0224487d-274b-4d71-863e-9ebf1d158e14" providerId="ADAL" clId="{0230DEEB-817C-401F-AD95-F9DFFADB4741}" dt="2019-03-21T09:58:36.538" v="7718" actId="20577"/>
          <ac:spMkLst>
            <pc:docMk/>
            <pc:sldMk cId="656250544" sldId="504"/>
            <ac:spMk id="7" creationId="{429CC057-B05D-4320-982D-74544EF456B7}"/>
          </ac:spMkLst>
        </pc:spChg>
        <pc:spChg chg="mod">
          <ac:chgData name="Henrik Lange" userId="0224487d-274b-4d71-863e-9ebf1d158e14" providerId="ADAL" clId="{0230DEEB-817C-401F-AD95-F9DFFADB4741}" dt="2019-03-21T09:57:04.179" v="7477" actId="20577"/>
          <ac:spMkLst>
            <pc:docMk/>
            <pc:sldMk cId="656250544" sldId="504"/>
            <ac:spMk id="6146" creationId="{493C964F-87D2-4DE8-8C62-FA03973E78F6}"/>
          </ac:spMkLst>
        </pc:spChg>
      </pc:sldChg>
      <pc:sldChg chg="add">
        <pc:chgData name="Henrik Lange" userId="0224487d-274b-4d71-863e-9ebf1d158e14" providerId="ADAL" clId="{0230DEEB-817C-401F-AD95-F9DFFADB4741}" dt="2019-03-21T12:19:26.290" v="7776"/>
        <pc:sldMkLst>
          <pc:docMk/>
          <pc:sldMk cId="597009494" sldId="505"/>
        </pc:sldMkLst>
      </pc:sldChg>
      <pc:sldChg chg="add">
        <pc:chgData name="Henrik Lange" userId="0224487d-274b-4d71-863e-9ebf1d158e14" providerId="ADAL" clId="{0230DEEB-817C-401F-AD95-F9DFFADB4741}" dt="2019-03-21T16:50:12.200" v="8125"/>
        <pc:sldMkLst>
          <pc:docMk/>
          <pc:sldMk cId="1228173196" sldId="506"/>
        </pc:sldMkLst>
      </pc:sldChg>
    </pc:docChg>
  </pc:docChgLst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21-03-2019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hp.net/manual/en/language.oop5.magic.ph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6: OOP PHP, MVC, Routers &amp; Reflection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Collection #2-5</a:t>
            </a:r>
          </a:p>
          <a:p>
            <a:r>
              <a:rPr lang="en-US" altLang="en-US" dirty="0"/>
              <a:t>2.2 bn usernames and passwords leaked</a:t>
            </a:r>
          </a:p>
          <a:p>
            <a:r>
              <a:rPr lang="en-US" altLang="en-US" dirty="0"/>
              <a:t>Collection #1</a:t>
            </a:r>
          </a:p>
          <a:p>
            <a:r>
              <a:rPr lang="en-US" altLang="en-US" dirty="0"/>
              <a:t>2016, 700m usernames and passwords leaked</a:t>
            </a:r>
          </a:p>
          <a:p>
            <a:endParaRPr lang="en-US" altLang="en-US" dirty="0"/>
          </a:p>
          <a:p>
            <a:r>
              <a:rPr lang="en-US" altLang="en-US" dirty="0"/>
              <a:t>What is the implication of a single sites users being leaked, adobe.com for instance?</a:t>
            </a:r>
          </a:p>
          <a:p>
            <a:endParaRPr lang="en-US" altLang="en-US" dirty="0"/>
          </a:p>
          <a:p>
            <a:r>
              <a:rPr lang="en-US" altLang="en-US" dirty="0"/>
              <a:t>How did this happen? – Possible scenarios?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11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How do we avoid these things?</a:t>
            </a:r>
          </a:p>
          <a:p>
            <a:r>
              <a:rPr lang="en-US" altLang="en-US" dirty="0"/>
              <a:t>It’s a cat and mouse race and no system is perfect</a:t>
            </a:r>
          </a:p>
          <a:p>
            <a:r>
              <a:rPr lang="en-US" altLang="en-US" dirty="0"/>
              <a:t>Ideas to lessen probability?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7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980728"/>
            <a:ext cx="7486724" cy="5688012"/>
          </a:xfrm>
        </p:spPr>
        <p:txBody>
          <a:bodyPr/>
          <a:lstStyle/>
          <a:p>
            <a:r>
              <a:rPr lang="en-US" altLang="en-US" dirty="0"/>
              <a:t>How do we avoid these things?</a:t>
            </a:r>
          </a:p>
          <a:p>
            <a:pPr lvl="2"/>
            <a:r>
              <a:rPr lang="en-US" altLang="en-US" dirty="0"/>
              <a:t>Password Hashing</a:t>
            </a:r>
          </a:p>
          <a:p>
            <a:pPr lvl="3"/>
            <a:r>
              <a:rPr lang="en-US" altLang="en-US" dirty="0"/>
              <a:t>Salt</a:t>
            </a:r>
          </a:p>
          <a:p>
            <a:pPr lvl="3"/>
            <a:r>
              <a:rPr lang="en-US" altLang="en-US" dirty="0"/>
              <a:t>Choice of algorithm</a:t>
            </a:r>
          </a:p>
          <a:p>
            <a:pPr lvl="3"/>
            <a:r>
              <a:rPr lang="en-US" altLang="en-US" dirty="0"/>
              <a:t>Password complexity rules</a:t>
            </a:r>
          </a:p>
          <a:p>
            <a:pPr lvl="2"/>
            <a:r>
              <a:rPr lang="en-US" altLang="en-US" dirty="0"/>
              <a:t>Who has access to the database?</a:t>
            </a:r>
          </a:p>
          <a:p>
            <a:pPr lvl="2"/>
            <a:r>
              <a:rPr lang="en-US" altLang="en-US" dirty="0"/>
              <a:t>Is the database connection/configuration hidden?</a:t>
            </a:r>
          </a:p>
          <a:p>
            <a:pPr lvl="2"/>
            <a:r>
              <a:rPr lang="en-US" altLang="en-US" dirty="0"/>
              <a:t>Where do you store the database backup?</a:t>
            </a:r>
          </a:p>
          <a:p>
            <a:pPr lvl="2"/>
            <a:r>
              <a:rPr lang="en-US" altLang="en-US" dirty="0"/>
              <a:t>Two-factor login</a:t>
            </a:r>
          </a:p>
          <a:p>
            <a:pPr lvl="2"/>
            <a:r>
              <a:rPr lang="en-US" altLang="en-US" dirty="0"/>
              <a:t>Count login-attempts</a:t>
            </a:r>
          </a:p>
          <a:p>
            <a:pPr lvl="3"/>
            <a:r>
              <a:rPr lang="en-US" altLang="en-US" dirty="0"/>
              <a:t>Timed lockouts</a:t>
            </a:r>
          </a:p>
          <a:p>
            <a:pPr lvl="3"/>
            <a:r>
              <a:rPr lang="en-US" altLang="en-US" dirty="0"/>
              <a:t>Forced password-changes</a:t>
            </a:r>
          </a:p>
          <a:p>
            <a:pPr lvl="2"/>
            <a:r>
              <a:rPr lang="en-US" altLang="en-US" dirty="0"/>
              <a:t>Tokens</a:t>
            </a:r>
          </a:p>
          <a:p>
            <a:pPr lvl="2"/>
            <a:r>
              <a:rPr lang="en-US" altLang="en-US" dirty="0"/>
              <a:t>Ajax</a:t>
            </a:r>
          </a:p>
          <a:p>
            <a:pPr lvl="2"/>
            <a:r>
              <a:rPr lang="en-US" altLang="en-US" dirty="0"/>
              <a:t>…more?</a:t>
            </a:r>
          </a:p>
          <a:p>
            <a:pPr lvl="2"/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1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Pass By Value &amp; Reference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PHP is pass by value according to the manual</a:t>
            </a:r>
          </a:p>
          <a:p>
            <a:r>
              <a:rPr lang="en-US" altLang="en-US" dirty="0"/>
              <a:t>Just like you know it from Java</a:t>
            </a:r>
          </a:p>
          <a:p>
            <a:r>
              <a:rPr lang="en-US" altLang="en-US" dirty="0"/>
              <a:t>For primitives, copies are made</a:t>
            </a:r>
          </a:p>
          <a:p>
            <a:r>
              <a:rPr lang="en-US" altLang="en-US" dirty="0"/>
              <a:t>For objects, the value is a reference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1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Pass By Value &amp; Reference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436A57-6972-41E6-ABF4-665BFC06FB53}"/>
              </a:ext>
            </a:extLst>
          </p:cNvPr>
          <p:cNvSpPr/>
          <p:nvPr/>
        </p:nvSpPr>
        <p:spPr>
          <a:xfrm>
            <a:off x="1259632" y="1052736"/>
            <a:ext cx="6768752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  <a:r>
              <a:rPr lang="da-DK" sz="1400" dirty="0" err="1">
                <a:latin typeface="Consolas" panose="020B0609020204030204" pitchFamily="49" charset="0"/>
              </a:rPr>
              <a:t>if</a:t>
            </a:r>
            <a:r>
              <a:rPr lang="da-DK" sz="1400" dirty="0">
                <a:latin typeface="Consolas" panose="020B0609020204030204" pitchFamily="49" charset="0"/>
              </a:rPr>
              <a:t>(</a:t>
            </a:r>
            <a:r>
              <a:rPr lang="da-DK" sz="1400" dirty="0" err="1">
                <a:latin typeface="Consolas" panose="020B0609020204030204" pitchFamily="49" charset="0"/>
              </a:rPr>
              <a:t>is_array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))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[0]++;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'&lt;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&gt;&lt;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&gt;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turned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into</a:t>
            </a:r>
            <a:r>
              <a:rPr lang="da-DK" sz="1400" dirty="0">
                <a:latin typeface="Consolas" panose="020B0609020204030204" pitchFamily="49" charset="0"/>
              </a:rPr>
              <a:t>: ' . 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[0];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  <a:r>
              <a:rPr lang="da-DK" sz="1400" dirty="0" err="1">
                <a:latin typeface="Consolas" panose="020B0609020204030204" pitchFamily="49" charset="0"/>
              </a:rPr>
              <a:t>if</a:t>
            </a:r>
            <a:r>
              <a:rPr lang="da-DK" sz="1400" dirty="0">
                <a:latin typeface="Consolas" panose="020B0609020204030204" pitchFamily="49" charset="0"/>
              </a:rPr>
              <a:t>(</a:t>
            </a:r>
            <a:r>
              <a:rPr lang="da-DK" sz="1400" dirty="0" err="1">
                <a:latin typeface="Consolas" panose="020B0609020204030204" pitchFamily="49" charset="0"/>
              </a:rPr>
              <a:t>is_object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))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-&gt;a++;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'&lt;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&gt;&lt;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&gt;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turned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into</a:t>
            </a:r>
            <a:r>
              <a:rPr lang="da-DK" sz="1400" dirty="0">
                <a:latin typeface="Consolas" panose="020B0609020204030204" pitchFamily="49" charset="0"/>
              </a:rPr>
              <a:t>: ' . 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-&gt;a;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  <a:r>
              <a:rPr lang="da-DK" sz="1400" dirty="0" err="1">
                <a:latin typeface="Consolas" panose="020B0609020204030204" pitchFamily="49" charset="0"/>
              </a:rPr>
              <a:t>if</a:t>
            </a:r>
            <a:r>
              <a:rPr lang="da-DK" sz="1400" dirty="0">
                <a:latin typeface="Consolas" panose="020B0609020204030204" pitchFamily="49" charset="0"/>
              </a:rPr>
              <a:t>(</a:t>
            </a:r>
            <a:r>
              <a:rPr lang="da-DK" sz="1400" dirty="0" err="1">
                <a:latin typeface="Consolas" panose="020B0609020204030204" pitchFamily="49" charset="0"/>
              </a:rPr>
              <a:t>is_int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)){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'&lt;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&gt;&lt;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&gt;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turned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into</a:t>
            </a:r>
            <a:r>
              <a:rPr lang="da-DK" sz="1400" dirty="0">
                <a:latin typeface="Consolas" panose="020B0609020204030204" pitchFamily="49" charset="0"/>
              </a:rPr>
              <a:t>: ' . 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}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objectNum</a:t>
            </a:r>
            <a:r>
              <a:rPr lang="da-DK" sz="1400" dirty="0">
                <a:latin typeface="Consolas" panose="020B0609020204030204" pitchFamily="49" charset="0"/>
              </a:rPr>
              <a:t> = (</a:t>
            </a:r>
            <a:r>
              <a:rPr lang="da-DK" sz="1400" dirty="0" err="1">
                <a:latin typeface="Consolas" panose="020B0609020204030204" pitchFamily="49" charset="0"/>
              </a:rPr>
              <a:t>object</a:t>
            </a:r>
            <a:r>
              <a:rPr lang="da-DK" sz="1400" dirty="0">
                <a:latin typeface="Consolas" panose="020B0609020204030204" pitchFamily="49" charset="0"/>
              </a:rPr>
              <a:t>) array("a" =&gt; 3);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arrayNum</a:t>
            </a:r>
            <a:r>
              <a:rPr lang="da-DK" sz="1400" dirty="0">
                <a:latin typeface="Consolas" panose="020B0609020204030204" pitchFamily="49" charset="0"/>
              </a:rPr>
              <a:t> = array(3);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 = 3;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objectNum</a:t>
            </a:r>
            <a:r>
              <a:rPr lang="da-DK" sz="1400" dirty="0">
                <a:latin typeface="Consolas" panose="020B0609020204030204" pitchFamily="49" charset="0"/>
              </a:rPr>
              <a:t>);	//4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arrayNum</a:t>
            </a:r>
            <a:r>
              <a:rPr lang="da-DK" sz="1400" dirty="0">
                <a:latin typeface="Consolas" panose="020B0609020204030204" pitchFamily="49" charset="0"/>
              </a:rPr>
              <a:t>);		//3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num</a:t>
            </a:r>
            <a:r>
              <a:rPr lang="da-DK" sz="1400" dirty="0">
                <a:latin typeface="Consolas" panose="020B0609020204030204" pitchFamily="49" charset="0"/>
              </a:rPr>
              <a:t>);		//3</a:t>
            </a:r>
          </a:p>
        </p:txBody>
      </p:sp>
    </p:spTree>
    <p:extLst>
      <p:ext uri="{BB962C8B-B14F-4D97-AF65-F5344CB8AC3E}">
        <p14:creationId xmlns:p14="http://schemas.microsoft.com/office/powerpoint/2010/main" val="129030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Pass By Value &amp; Reference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PHP is pass by reference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Pass by reference is possible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Syntax is familiar for C++ developers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1654472" y="1556791"/>
            <a:ext cx="5653832" cy="1486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addTwo</a:t>
            </a:r>
            <a:r>
              <a:rPr lang="da-DK" sz="1400" dirty="0">
                <a:latin typeface="Consolas" panose="020B0609020204030204" pitchFamily="49" charset="0"/>
              </a:rPr>
              <a:t> ($input)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return</a:t>
            </a:r>
            <a:r>
              <a:rPr lang="da-DK" sz="1400" dirty="0">
                <a:latin typeface="Consolas" panose="020B0609020204030204" pitchFamily="49" charset="0"/>
              </a:rPr>
              <a:t> $input + 2;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 = 1;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addTwo</a:t>
            </a:r>
            <a:r>
              <a:rPr lang="da-DK" sz="1400" dirty="0">
                <a:latin typeface="Consolas" panose="020B0609020204030204" pitchFamily="49" charset="0"/>
              </a:rPr>
              <a:t> ($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);		//$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 is still 1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$</a:t>
            </a:r>
            <a:r>
              <a:rPr lang="da-DK" sz="1400" b="1" dirty="0" err="1">
                <a:latin typeface="Consolas" panose="020B0609020204030204" pitchFamily="49" charset="0"/>
              </a:rPr>
              <a:t>number</a:t>
            </a:r>
            <a:r>
              <a:rPr lang="da-DK" sz="1400" b="1" dirty="0">
                <a:latin typeface="Consolas" panose="020B0609020204030204" pitchFamily="49" charset="0"/>
              </a:rPr>
              <a:t> =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addTwo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)	//$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 is </a:t>
            </a:r>
            <a:r>
              <a:rPr lang="da-DK" sz="1400" dirty="0" err="1">
                <a:latin typeface="Consolas" panose="020B0609020204030204" pitchFamily="49" charset="0"/>
              </a:rPr>
              <a:t>now</a:t>
            </a:r>
            <a:r>
              <a:rPr lang="da-DK" sz="1400" dirty="0"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41FAB8-01C7-4FD6-AC97-9C167BD91535}"/>
              </a:ext>
            </a:extLst>
          </p:cNvPr>
          <p:cNvSpPr/>
          <p:nvPr/>
        </p:nvSpPr>
        <p:spPr>
          <a:xfrm>
            <a:off x="1619672" y="3742481"/>
            <a:ext cx="5653832" cy="1486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addTwo</a:t>
            </a:r>
            <a:r>
              <a:rPr lang="da-DK" sz="1400" dirty="0">
                <a:latin typeface="Consolas" panose="020B0609020204030204" pitchFamily="49" charset="0"/>
              </a:rPr>
              <a:t> (&amp;$input)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$input += 2;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 = 1;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addTwo</a:t>
            </a:r>
            <a:r>
              <a:rPr lang="da-DK" sz="1400" dirty="0">
                <a:latin typeface="Consolas" panose="020B0609020204030204" pitchFamily="49" charset="0"/>
              </a:rPr>
              <a:t> ($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);		//$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 is </a:t>
            </a:r>
            <a:r>
              <a:rPr lang="da-DK" sz="1400" dirty="0" err="1">
                <a:latin typeface="Consolas" panose="020B0609020204030204" pitchFamily="49" charset="0"/>
              </a:rPr>
              <a:t>now</a:t>
            </a:r>
            <a:r>
              <a:rPr lang="da-DK" sz="1400" dirty="0">
                <a:latin typeface="Consolas" panose="020B0609020204030204" pitchFamily="49" charset="0"/>
              </a:rPr>
              <a:t> 3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 = </a:t>
            </a:r>
            <a:r>
              <a:rPr lang="da-DK" sz="1400" dirty="0" err="1">
                <a:latin typeface="Consolas" panose="020B0609020204030204" pitchFamily="49" charset="0"/>
              </a:rPr>
              <a:t>addTwo</a:t>
            </a:r>
            <a:r>
              <a:rPr lang="da-DK" sz="1400" dirty="0">
                <a:latin typeface="Consolas" panose="020B0609020204030204" pitchFamily="49" charset="0"/>
              </a:rPr>
              <a:t>($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)	//$</a:t>
            </a:r>
            <a:r>
              <a:rPr lang="da-DK" sz="1400" dirty="0" err="1">
                <a:latin typeface="Consolas" panose="020B0609020204030204" pitchFamily="49" charset="0"/>
              </a:rPr>
              <a:t>number</a:t>
            </a:r>
            <a:r>
              <a:rPr lang="da-DK" sz="1400" dirty="0">
                <a:latin typeface="Consolas" panose="020B0609020204030204" pitchFamily="49" charset="0"/>
              </a:rPr>
              <a:t> is </a:t>
            </a:r>
            <a:r>
              <a:rPr lang="da-DK" sz="1400" dirty="0" err="1">
                <a:latin typeface="Consolas" panose="020B0609020204030204" pitchFamily="49" charset="0"/>
              </a:rPr>
              <a:t>now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corrupt</a:t>
            </a:r>
            <a:endParaRPr lang="da-DK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6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Default Argument Values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PHP does </a:t>
            </a:r>
            <a:r>
              <a:rPr lang="en-US" altLang="en-US" b="1" dirty="0"/>
              <a:t>NOT</a:t>
            </a:r>
            <a:r>
              <a:rPr lang="en-US" altLang="en-US" dirty="0"/>
              <a:t> support function overloading</a:t>
            </a:r>
          </a:p>
          <a:p>
            <a:r>
              <a:rPr lang="en-US" altLang="en-US" dirty="0"/>
              <a:t>PHP </a:t>
            </a:r>
            <a:r>
              <a:rPr lang="en-US" altLang="en-US" b="1" dirty="0"/>
              <a:t>DOES</a:t>
            </a:r>
            <a:r>
              <a:rPr lang="en-US" altLang="en-US" dirty="0"/>
              <a:t> support default argument values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PHP </a:t>
            </a:r>
            <a:r>
              <a:rPr lang="en-US" altLang="en-US" b="1" dirty="0"/>
              <a:t>DOES</a:t>
            </a:r>
            <a:r>
              <a:rPr lang="en-US" altLang="en-US" dirty="0"/>
              <a:t> support method </a:t>
            </a:r>
            <a:r>
              <a:rPr lang="en-US" altLang="en-US" i="1" dirty="0"/>
              <a:t>overriding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251520" y="2492896"/>
            <a:ext cx="3884789" cy="244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 ($input)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return $input++;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 ($input, $print)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$print ? 'yes' : 'no';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return $input++;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(1);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(2, true);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91F00-1218-4934-9A78-57A30B07B565}"/>
              </a:ext>
            </a:extLst>
          </p:cNvPr>
          <p:cNvSpPr/>
          <p:nvPr/>
        </p:nvSpPr>
        <p:spPr>
          <a:xfrm>
            <a:off x="4275147" y="2924944"/>
            <a:ext cx="4536503" cy="1645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 ($input, $print = false)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$print ? 'yes' : 'no';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return $input++;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(1);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(2, true);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7BB93-BE6F-4429-B40D-5912E99F9F4C}"/>
              </a:ext>
            </a:extLst>
          </p:cNvPr>
          <p:cNvSpPr txBox="1"/>
          <p:nvPr/>
        </p:nvSpPr>
        <p:spPr>
          <a:xfrm>
            <a:off x="1234027" y="4778568"/>
            <a:ext cx="2833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NOT LEGAL!</a:t>
            </a:r>
            <a:endParaRPr lang="da-DK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7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Classes and Objects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 err="1"/>
              <a:t>Instrument.php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Guitar.php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Creator.php</a:t>
            </a: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EA560F-7036-48A2-B99E-8F67D52C1BEC}"/>
              </a:ext>
            </a:extLst>
          </p:cNvPr>
          <p:cNvSpPr/>
          <p:nvPr/>
        </p:nvSpPr>
        <p:spPr>
          <a:xfrm>
            <a:off x="5021892" y="1187450"/>
            <a:ext cx="2232248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&lt;&lt;interface&gt;&gt;</a:t>
            </a:r>
          </a:p>
          <a:p>
            <a:pPr algn="ctr"/>
            <a:r>
              <a:rPr lang="da-DK" sz="1200" dirty="0"/>
              <a:t>Instrument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8296-B3AA-4CCD-A4C5-772143396536}"/>
              </a:ext>
            </a:extLst>
          </p:cNvPr>
          <p:cNvSpPr/>
          <p:nvPr/>
        </p:nvSpPr>
        <p:spPr>
          <a:xfrm>
            <a:off x="4337716" y="2374219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&lt;&lt;class&gt;&gt;</a:t>
            </a:r>
          </a:p>
          <a:p>
            <a:pPr algn="ctr"/>
            <a:r>
              <a:rPr lang="da-DK" sz="1200" dirty="0"/>
              <a:t>Piano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9909C-9622-4DAB-BA2B-1197E325F2B8}"/>
              </a:ext>
            </a:extLst>
          </p:cNvPr>
          <p:cNvSpPr/>
          <p:nvPr/>
        </p:nvSpPr>
        <p:spPr>
          <a:xfrm>
            <a:off x="6317936" y="2374219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&lt;&lt;class&gt;&gt;</a:t>
            </a:r>
          </a:p>
          <a:p>
            <a:pPr algn="ctr"/>
            <a:r>
              <a:rPr lang="da-DK" sz="1200" dirty="0"/>
              <a:t>Guitar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B59AFD-C7ED-4B33-A379-E6D72B1B31CC}"/>
              </a:ext>
            </a:extLst>
          </p:cNvPr>
          <p:cNvSpPr/>
          <p:nvPr/>
        </p:nvSpPr>
        <p:spPr>
          <a:xfrm>
            <a:off x="5364088" y="3560988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</a:t>
            </a:r>
            <a:r>
              <a:rPr lang="da-DK" sz="1200" dirty="0" err="1"/>
              <a:t>object</a:t>
            </a:r>
            <a:r>
              <a:rPr lang="da-DK" sz="1200" dirty="0"/>
              <a:t>&gt;&gt;</a:t>
            </a:r>
          </a:p>
          <a:p>
            <a:pPr algn="ctr"/>
            <a:r>
              <a:rPr lang="da-DK" sz="1200" dirty="0"/>
              <a:t>fender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3B196-C223-4B57-BE7E-10A4D20C75CC}"/>
              </a:ext>
            </a:extLst>
          </p:cNvPr>
          <p:cNvSpPr/>
          <p:nvPr/>
        </p:nvSpPr>
        <p:spPr>
          <a:xfrm>
            <a:off x="7236296" y="3560988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</a:t>
            </a:r>
            <a:r>
              <a:rPr lang="da-DK" sz="1200" dirty="0" err="1"/>
              <a:t>object</a:t>
            </a:r>
            <a:r>
              <a:rPr lang="da-DK" sz="1200" dirty="0"/>
              <a:t>&gt;&gt;</a:t>
            </a:r>
          </a:p>
          <a:p>
            <a:pPr algn="ctr"/>
            <a:r>
              <a:rPr lang="da-DK" sz="1200" dirty="0" err="1"/>
              <a:t>gibson</a:t>
            </a:r>
            <a:endParaRPr lang="da-DK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5B4CA5-D6AB-4A5E-88FC-FBD2DF6D6A24}"/>
              </a:ext>
            </a:extLst>
          </p:cNvPr>
          <p:cNvCxnSpPr>
            <a:stCxn id="8" idx="0"/>
          </p:cNvCxnSpPr>
          <p:nvPr/>
        </p:nvCxnSpPr>
        <p:spPr>
          <a:xfrm flipV="1">
            <a:off x="5084928" y="1788853"/>
            <a:ext cx="548932" cy="585366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0EA1EB9-E64E-45BC-8F4C-44DE4094D80C}"/>
              </a:ext>
            </a:extLst>
          </p:cNvPr>
          <p:cNvSpPr/>
          <p:nvPr/>
        </p:nvSpPr>
        <p:spPr>
          <a:xfrm rot="2554382">
            <a:off x="5462440" y="1745412"/>
            <a:ext cx="216024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DD9455-1895-4539-AAA0-5A838E8A9313}"/>
              </a:ext>
            </a:extLst>
          </p:cNvPr>
          <p:cNvCxnSpPr>
            <a:cxnSpLocks/>
          </p:cNvCxnSpPr>
          <p:nvPr/>
        </p:nvCxnSpPr>
        <p:spPr>
          <a:xfrm rot="16779128" flipV="1">
            <a:off x="6651904" y="1788853"/>
            <a:ext cx="548932" cy="585366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571E0F5-AC5F-4ABD-A4EC-AEE20AB8F558}"/>
              </a:ext>
            </a:extLst>
          </p:cNvPr>
          <p:cNvSpPr/>
          <p:nvPr/>
        </p:nvSpPr>
        <p:spPr>
          <a:xfrm rot="19333510">
            <a:off x="6635339" y="1744336"/>
            <a:ext cx="216024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F2C8D3-1E53-4E07-8FDA-7C60893B52C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111300" y="2966601"/>
            <a:ext cx="332908" cy="594387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57AB0-5256-4AE3-831B-66D0B1A879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05724" y="2966601"/>
            <a:ext cx="377784" cy="594387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214312" y="1556792"/>
            <a:ext cx="4001873" cy="8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interface Instrument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public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setBrand</a:t>
            </a:r>
            <a:r>
              <a:rPr lang="da-DK" sz="1400" dirty="0">
                <a:latin typeface="Consolas" panose="020B0609020204030204" pitchFamily="49" charset="0"/>
              </a:rPr>
              <a:t>($brand);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3D0F6-3920-4C1F-B25F-9ED3E1014910}"/>
              </a:ext>
            </a:extLst>
          </p:cNvPr>
          <p:cNvSpPr/>
          <p:nvPr/>
        </p:nvSpPr>
        <p:spPr>
          <a:xfrm>
            <a:off x="214312" y="3340606"/>
            <a:ext cx="4001873" cy="145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class Guitar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private $brand;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public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setBrand</a:t>
            </a:r>
            <a:r>
              <a:rPr lang="da-DK" sz="1400" dirty="0">
                <a:latin typeface="Consolas" panose="020B0609020204030204" pitchFamily="49" charset="0"/>
              </a:rPr>
              <a:t>($brand)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    $</a:t>
            </a:r>
            <a:r>
              <a:rPr lang="da-DK" sz="1400" dirty="0" err="1">
                <a:latin typeface="Consolas" panose="020B0609020204030204" pitchFamily="49" charset="0"/>
              </a:rPr>
              <a:t>this</a:t>
            </a:r>
            <a:r>
              <a:rPr lang="da-DK" sz="1400" dirty="0">
                <a:latin typeface="Consolas" panose="020B0609020204030204" pitchFamily="49" charset="0"/>
              </a:rPr>
              <a:t>-&gt;brand = $brand;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79CDEA-C0AD-4942-8C66-DF1B9D0A48A7}"/>
              </a:ext>
            </a:extLst>
          </p:cNvPr>
          <p:cNvSpPr/>
          <p:nvPr/>
        </p:nvSpPr>
        <p:spPr>
          <a:xfrm>
            <a:off x="208062" y="5560569"/>
            <a:ext cx="4001873" cy="60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$guitar = new Guitar;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$guitar-&gt;</a:t>
            </a:r>
            <a:r>
              <a:rPr lang="da-DK" sz="1400" dirty="0" err="1">
                <a:latin typeface="Consolas" panose="020B0609020204030204" pitchFamily="49" charset="0"/>
              </a:rPr>
              <a:t>setBrand</a:t>
            </a:r>
            <a:r>
              <a:rPr lang="da-DK" sz="1400" dirty="0">
                <a:latin typeface="Consolas" panose="020B0609020204030204" pitchFamily="49" charset="0"/>
              </a:rPr>
              <a:t>(‘Gibson’);</a:t>
            </a:r>
          </a:p>
        </p:txBody>
      </p:sp>
    </p:spTree>
    <p:extLst>
      <p:ext uri="{BB962C8B-B14F-4D97-AF65-F5344CB8AC3E}">
        <p14:creationId xmlns:p14="http://schemas.microsoft.com/office/powerpoint/2010/main" val="103832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Constructor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Old versions of PHP used Java-style constructors</a:t>
            </a:r>
          </a:p>
          <a:p>
            <a:pPr lvl="2"/>
            <a:r>
              <a:rPr lang="en-US" altLang="en-US" dirty="0"/>
              <a:t>These are now deprecated and should not be used!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1214438" y="1965982"/>
            <a:ext cx="6941616" cy="1143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OldConstruct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function </a:t>
            </a:r>
            <a:r>
              <a:rPr lang="en-US" sz="1400" dirty="0" err="1">
                <a:latin typeface="Consolas" panose="020B0609020204030204" pitchFamily="49" charset="0"/>
              </a:rPr>
              <a:t>OldConstruct</a:t>
            </a:r>
            <a:r>
              <a:rPr lang="en-US" sz="1400" dirty="0">
                <a:latin typeface="Consolas" panose="020B0609020204030204" pitchFamily="49" charset="0"/>
              </a:rPr>
              <a:t> 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echo 'Old constructor type deprecated!&lt;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/&gt;';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da-DK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0AB67-4758-457C-9C42-C27EF34573B8}"/>
              </a:ext>
            </a:extLst>
          </p:cNvPr>
          <p:cNvSpPr txBox="1"/>
          <p:nvPr/>
        </p:nvSpPr>
        <p:spPr>
          <a:xfrm>
            <a:off x="1234027" y="2924944"/>
            <a:ext cx="2833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NOT LEGAL!</a:t>
            </a:r>
            <a:endParaRPr lang="da-DK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0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Constructor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931887"/>
            <a:ext cx="7558732" cy="5305425"/>
          </a:xfrm>
        </p:spPr>
        <p:txBody>
          <a:bodyPr/>
          <a:lstStyle/>
          <a:p>
            <a:r>
              <a:rPr lang="en-US" altLang="en-US" dirty="0"/>
              <a:t>Constructors and </a:t>
            </a:r>
            <a:r>
              <a:rPr lang="en-US" altLang="en-US" dirty="0" err="1"/>
              <a:t>desctructors</a:t>
            </a:r>
            <a:r>
              <a:rPr lang="en-US" altLang="en-US" dirty="0"/>
              <a:t> use keywords as function names</a:t>
            </a:r>
          </a:p>
          <a:p>
            <a:pPr lvl="2"/>
            <a:r>
              <a:rPr lang="en-US" altLang="en-US" dirty="0"/>
              <a:t>__construct and __destruct</a:t>
            </a:r>
          </a:p>
          <a:p>
            <a:pPr lvl="2"/>
            <a:r>
              <a:rPr lang="en-US" altLang="en-US" dirty="0"/>
              <a:t>Notice </a:t>
            </a:r>
            <a:r>
              <a:rPr lang="en-US" altLang="en-US" b="1" dirty="0"/>
              <a:t>double</a:t>
            </a:r>
            <a:r>
              <a:rPr lang="en-US" altLang="en-US" dirty="0"/>
              <a:t> underscore</a:t>
            </a:r>
          </a:p>
          <a:p>
            <a:r>
              <a:rPr lang="en-US" altLang="en-US" dirty="0"/>
              <a:t>Constructors are used to create the object</a:t>
            </a:r>
          </a:p>
          <a:p>
            <a:r>
              <a:rPr lang="en-US" altLang="en-US" dirty="0"/>
              <a:t>Destructors are called when the object is no longer used or the application ends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213D0F6-3920-4C1F-B25F-9ED3E1014910}"/>
              </a:ext>
            </a:extLst>
          </p:cNvPr>
          <p:cNvSpPr/>
          <p:nvPr/>
        </p:nvSpPr>
        <p:spPr>
          <a:xfrm>
            <a:off x="1206078" y="3668762"/>
            <a:ext cx="6949976" cy="2856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class </a:t>
            </a:r>
            <a:r>
              <a:rPr lang="da-DK" sz="1400" dirty="0" err="1">
                <a:latin typeface="Consolas" panose="020B0609020204030204" pitchFamily="49" charset="0"/>
              </a:rPr>
              <a:t>ConstructDestruct</a:t>
            </a:r>
            <a:r>
              <a:rPr lang="da-DK" sz="1400" dirty="0">
                <a:latin typeface="Consolas" panose="020B0609020204030204" pitchFamily="49" charset="0"/>
              </a:rPr>
              <a:t>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__</a:t>
            </a:r>
            <a:r>
              <a:rPr lang="da-DK" sz="1400" dirty="0" err="1">
                <a:latin typeface="Consolas" panose="020B0609020204030204" pitchFamily="49" charset="0"/>
              </a:rPr>
              <a:t>construct</a:t>
            </a:r>
            <a:r>
              <a:rPr lang="da-DK" sz="1400" dirty="0">
                <a:latin typeface="Consolas" panose="020B0609020204030204" pitchFamily="49" charset="0"/>
              </a:rPr>
              <a:t> ()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'</a:t>
            </a:r>
            <a:r>
              <a:rPr lang="da-DK" sz="1400" dirty="0" err="1">
                <a:latin typeface="Consolas" panose="020B0609020204030204" pitchFamily="49" charset="0"/>
              </a:rPr>
              <a:t>Constructor</a:t>
            </a:r>
            <a:r>
              <a:rPr lang="da-DK" sz="1400" dirty="0">
                <a:latin typeface="Consolas" panose="020B0609020204030204" pitchFamily="49" charset="0"/>
              </a:rPr>
              <a:t> 1&lt;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/&gt;';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__</a:t>
            </a:r>
            <a:r>
              <a:rPr lang="da-DK" sz="1400" dirty="0" err="1">
                <a:latin typeface="Consolas" panose="020B0609020204030204" pitchFamily="49" charset="0"/>
              </a:rPr>
              <a:t>destruct</a:t>
            </a:r>
            <a:r>
              <a:rPr lang="da-DK" sz="1400" dirty="0">
                <a:latin typeface="Consolas" panose="020B0609020204030204" pitchFamily="49" charset="0"/>
              </a:rPr>
              <a:t> ()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'</a:t>
            </a:r>
            <a:r>
              <a:rPr lang="da-DK" sz="1400" dirty="0" err="1">
                <a:latin typeface="Consolas" panose="020B0609020204030204" pitchFamily="49" charset="0"/>
              </a:rPr>
              <a:t>Destructor</a:t>
            </a:r>
            <a:r>
              <a:rPr lang="da-DK" sz="1400" dirty="0">
                <a:latin typeface="Consolas" panose="020B0609020204030204" pitchFamily="49" charset="0"/>
              </a:rPr>
              <a:t>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/&gt;';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>
                <a:latin typeface="Consolas" panose="020B0609020204030204" pitchFamily="49" charset="0"/>
              </a:rPr>
              <a:t>$cd = new </a:t>
            </a:r>
            <a:r>
              <a:rPr lang="da-DK" sz="1400" dirty="0" err="1">
                <a:latin typeface="Consolas" panose="020B0609020204030204" pitchFamily="49" charset="0"/>
              </a:rPr>
              <a:t>ConstructDestruct</a:t>
            </a:r>
            <a:r>
              <a:rPr lang="da-DK" sz="1400" dirty="0">
                <a:latin typeface="Consolas" panose="020B0609020204030204" pitchFamily="49" charset="0"/>
              </a:rPr>
              <a:t>();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$cd = </a:t>
            </a:r>
            <a:r>
              <a:rPr lang="da-DK" sz="1400" dirty="0" err="1">
                <a:latin typeface="Consolas" panose="020B0609020204030204" pitchFamily="49" charset="0"/>
              </a:rPr>
              <a:t>null</a:t>
            </a:r>
            <a:r>
              <a:rPr lang="da-DK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9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5: Recap, Internet History, Project help (march 15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6: Project Hand-In (march 22</a:t>
            </a:r>
            <a:r>
              <a:rPr lang="en-US" altLang="en-US" baseline="30000" dirty="0">
                <a:solidFill>
                  <a:srgbClr val="00B0F0"/>
                </a:solidFill>
              </a:rPr>
              <a:t>nd</a:t>
            </a:r>
            <a:r>
              <a:rPr lang="en-US" alt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6: OOP PHP, MVC, Routers, Reflection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6: Midway Evaluation</a:t>
            </a:r>
          </a:p>
          <a:p>
            <a:r>
              <a:rPr lang="en-US" altLang="en-US" dirty="0"/>
              <a:t>Week 7: Project Presentation (march 29</a:t>
            </a:r>
            <a:r>
              <a:rPr lang="en-US" altLang="en-US" baseline="30000" dirty="0"/>
              <a:t>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7: Assignment 2 specification</a:t>
            </a:r>
          </a:p>
          <a:p>
            <a:r>
              <a:rPr lang="en-US" altLang="en-US" dirty="0"/>
              <a:t>Week 8: API’s and Frameworks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05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Constructor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Parent constructor and destructor can be called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There is no default constructor</a:t>
            </a:r>
          </a:p>
          <a:p>
            <a:r>
              <a:rPr lang="en-US" altLang="en-US" dirty="0"/>
              <a:t>If you are unsure, check for the constructor before you call it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1214438" y="1628800"/>
            <a:ext cx="6941616" cy="52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parent::__construct();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parent::__destruct();</a:t>
            </a:r>
            <a:endParaRPr lang="da-DK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5A539B-CFAD-4FB2-96F7-1C8782FDC0F7}"/>
              </a:ext>
            </a:extLst>
          </p:cNvPr>
          <p:cNvSpPr/>
          <p:nvPr/>
        </p:nvSpPr>
        <p:spPr>
          <a:xfrm>
            <a:off x="1214438" y="3717032"/>
            <a:ext cx="69416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function_exists</a:t>
            </a:r>
            <a:r>
              <a:rPr lang="en-US" sz="1400" dirty="0">
                <a:latin typeface="Consolas" panose="020B0609020204030204" pitchFamily="49" charset="0"/>
              </a:rPr>
              <a:t> (parent::__construct()))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parent::__construct();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69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Destructor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PHP does not have garbage collection</a:t>
            </a:r>
          </a:p>
          <a:p>
            <a:r>
              <a:rPr lang="en-US" altLang="en-US" dirty="0"/>
              <a:t>For each object, PHP counts the references</a:t>
            </a:r>
          </a:p>
          <a:p>
            <a:r>
              <a:rPr lang="en-US" altLang="en-US" dirty="0"/>
              <a:t>When a reference is removed, and there are no more references to the object, the destructor is called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98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To String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toString</a:t>
            </a:r>
            <a:r>
              <a:rPr lang="en-US" altLang="en-US" dirty="0"/>
              <a:t> method is called when a class is treated like a string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1214438" y="1965982"/>
            <a:ext cx="6941616" cy="232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toStringExample</a:t>
            </a:r>
            <a:r>
              <a:rPr lang="en-US" sz="1400" dirty="0">
                <a:latin typeface="Consolas" panose="020B0609020204030204" pitchFamily="49" charset="0"/>
              </a:rPr>
              <a:t> 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function __</a:t>
            </a:r>
            <a:r>
              <a:rPr lang="en-US" sz="1400" dirty="0" err="1">
                <a:latin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</a:rPr>
              <a:t> 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‘Just a string’;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$class = new </a:t>
            </a:r>
            <a:r>
              <a:rPr lang="en-US" sz="1400" dirty="0" err="1">
                <a:latin typeface="Consolas" panose="020B0609020204030204" pitchFamily="49" charset="0"/>
              </a:rPr>
              <a:t>toStringExample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echo $class;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&gt;&gt; Just a string</a:t>
            </a:r>
          </a:p>
        </p:txBody>
      </p:sp>
    </p:spTree>
    <p:extLst>
      <p:ext uri="{BB962C8B-B14F-4D97-AF65-F5344CB8AC3E}">
        <p14:creationId xmlns:p14="http://schemas.microsoft.com/office/powerpoint/2010/main" val="347938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Magic methods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__construct, __destruct and __</a:t>
            </a:r>
            <a:r>
              <a:rPr lang="en-US" altLang="en-US" dirty="0" err="1"/>
              <a:t>tostring</a:t>
            </a:r>
            <a:r>
              <a:rPr lang="en-US" altLang="en-US" dirty="0"/>
              <a:t> are “magic methods”</a:t>
            </a:r>
          </a:p>
          <a:p>
            <a:r>
              <a:rPr lang="en-US" altLang="en-US" dirty="0"/>
              <a:t>All magic methods start with double underscore</a:t>
            </a:r>
          </a:p>
          <a:p>
            <a:r>
              <a:rPr lang="en-US" altLang="en-US" dirty="0"/>
              <a:t>Magic methods must always be </a:t>
            </a:r>
            <a:r>
              <a:rPr lang="en-US" altLang="en-US" b="1" dirty="0"/>
              <a:t>public</a:t>
            </a:r>
          </a:p>
          <a:p>
            <a:r>
              <a:rPr lang="en-US" altLang="en-US" dirty="0"/>
              <a:t>The magic methods are:</a:t>
            </a:r>
          </a:p>
          <a:p>
            <a:pPr lvl="2"/>
            <a:r>
              <a:rPr lang="en-US" altLang="en-US" dirty="0"/>
              <a:t>__construct(), __destruct(), __call(), __</a:t>
            </a:r>
            <a:r>
              <a:rPr lang="en-US" altLang="en-US" dirty="0" err="1"/>
              <a:t>callStatic</a:t>
            </a:r>
            <a:r>
              <a:rPr lang="en-US" altLang="en-US" dirty="0"/>
              <a:t>(), __get(), __set(), __</a:t>
            </a:r>
            <a:r>
              <a:rPr lang="en-US" altLang="en-US" dirty="0" err="1"/>
              <a:t>isset</a:t>
            </a:r>
            <a:r>
              <a:rPr lang="en-US" altLang="en-US" dirty="0"/>
              <a:t>(), __unset(), __sleep(), __wakeup(), __</a:t>
            </a:r>
            <a:r>
              <a:rPr lang="en-US" altLang="en-US" dirty="0" err="1"/>
              <a:t>toString</a:t>
            </a:r>
            <a:r>
              <a:rPr lang="en-US" altLang="en-US" dirty="0"/>
              <a:t>(), __invoke(), __</a:t>
            </a:r>
            <a:r>
              <a:rPr lang="en-US" altLang="en-US" dirty="0" err="1"/>
              <a:t>set_state</a:t>
            </a:r>
            <a:r>
              <a:rPr lang="en-US" altLang="en-US" dirty="0"/>
              <a:t>(), __clone() and __</a:t>
            </a:r>
            <a:r>
              <a:rPr lang="en-US" altLang="en-US" dirty="0" err="1"/>
              <a:t>debugInfo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>
                <a:hlinkClick r:id="rId2"/>
              </a:rPr>
              <a:t>http://php.net/manual/en/language.oop5.magic.php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56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Access modifiers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Variables and functions are public by default</a:t>
            </a:r>
          </a:p>
          <a:p>
            <a:r>
              <a:rPr lang="en-US" altLang="en-US" dirty="0"/>
              <a:t>Public</a:t>
            </a:r>
          </a:p>
          <a:p>
            <a:pPr lvl="2"/>
            <a:r>
              <a:rPr lang="en-US" altLang="en-US" dirty="0"/>
              <a:t>Accessible from anywhere</a:t>
            </a:r>
          </a:p>
          <a:p>
            <a:r>
              <a:rPr lang="en-US" altLang="en-US" dirty="0"/>
              <a:t>Private</a:t>
            </a:r>
          </a:p>
          <a:p>
            <a:pPr lvl="2"/>
            <a:r>
              <a:rPr lang="en-US" altLang="en-US" dirty="0"/>
              <a:t>Only accessible from within the same class</a:t>
            </a:r>
          </a:p>
          <a:p>
            <a:r>
              <a:rPr lang="en-US" altLang="en-US" dirty="0"/>
              <a:t>Protected</a:t>
            </a:r>
          </a:p>
          <a:p>
            <a:pPr lvl="2"/>
            <a:r>
              <a:rPr lang="en-US" altLang="en-US" dirty="0"/>
              <a:t>Only accessible from parent –and child classes</a:t>
            </a:r>
          </a:p>
          <a:p>
            <a:endParaRPr lang="en-US" altLang="en-US" dirty="0"/>
          </a:p>
          <a:p>
            <a:r>
              <a:rPr lang="en-US" altLang="en-US" dirty="0"/>
              <a:t>Static</a:t>
            </a:r>
          </a:p>
          <a:p>
            <a:pPr lvl="2"/>
            <a:r>
              <a:rPr lang="en-US" altLang="en-US" dirty="0"/>
              <a:t>Can be accessed on a class level, rather than object level</a:t>
            </a:r>
          </a:p>
          <a:p>
            <a:pPr lvl="2"/>
            <a:r>
              <a:rPr lang="en-US" altLang="en-US" dirty="0"/>
              <a:t>Can be combined with public, private or protected</a:t>
            </a:r>
          </a:p>
          <a:p>
            <a:pPr lvl="2"/>
            <a:r>
              <a:rPr lang="en-US" altLang="en-US" dirty="0"/>
              <a:t>You can not call non-static functions from static functions!</a:t>
            </a:r>
          </a:p>
          <a:p>
            <a:pPr lvl="3"/>
            <a:r>
              <a:rPr lang="en-US" altLang="en-US" dirty="0"/>
              <a:t>Why?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59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Accessing variables and functions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15" y="1124744"/>
            <a:ext cx="7918772" cy="5305425"/>
          </a:xfrm>
        </p:spPr>
        <p:txBody>
          <a:bodyPr/>
          <a:lstStyle/>
          <a:p>
            <a:r>
              <a:rPr lang="en-US" altLang="en-US" dirty="0"/>
              <a:t>Call an instance variable or function </a:t>
            </a:r>
          </a:p>
          <a:p>
            <a:pPr lvl="1"/>
            <a:r>
              <a:rPr lang="en-US" altLang="en-US" dirty="0"/>
              <a:t>use an arrow </a:t>
            </a:r>
            <a:r>
              <a:rPr lang="en-US" altLang="en-US" dirty="0">
                <a:latin typeface="Consolas" panose="020B0609020204030204" pitchFamily="49" charset="0"/>
              </a:rPr>
              <a:t>-&gt;</a:t>
            </a:r>
          </a:p>
          <a:p>
            <a:r>
              <a:rPr lang="en-US" altLang="en-US" dirty="0"/>
              <a:t>Call a class function</a:t>
            </a:r>
          </a:p>
          <a:p>
            <a:pPr lvl="1"/>
            <a:r>
              <a:rPr lang="en-US" altLang="en-US" dirty="0"/>
              <a:t>use double colon ::</a:t>
            </a:r>
          </a:p>
          <a:p>
            <a:r>
              <a:rPr lang="en-US" altLang="en-US" dirty="0"/>
              <a:t>Same class reference</a:t>
            </a:r>
          </a:p>
          <a:p>
            <a:pPr lvl="1"/>
            <a:r>
              <a:rPr lang="en-US" altLang="en-US" sz="2000" dirty="0">
                <a:latin typeface="Consolas" panose="020B0609020204030204" pitchFamily="49" charset="0"/>
              </a:rPr>
              <a:t>self::</a:t>
            </a:r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/>
              <a:t>Same object reference</a:t>
            </a:r>
          </a:p>
          <a:p>
            <a:pPr lvl="1"/>
            <a:r>
              <a:rPr lang="en-US" altLang="en-US" sz="2000" dirty="0">
                <a:latin typeface="Consolas" panose="020B0609020204030204" pitchFamily="49" charset="0"/>
              </a:rPr>
              <a:t>$this-&gt;</a:t>
            </a:r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/>
              <a:t>Notice how the $ moves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$x</a:t>
            </a:r>
            <a:r>
              <a:rPr lang="en-US" altLang="en-US" dirty="0"/>
              <a:t> becomes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$math-&gt;x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self::$y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$this-&gt;x</a:t>
            </a:r>
          </a:p>
          <a:p>
            <a:endParaRPr lang="en-US" altLang="en-US" sz="2200" dirty="0">
              <a:latin typeface="+mj-lt"/>
            </a:endParaRPr>
          </a:p>
          <a:p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DEE204-98D7-40A6-A548-54C9EE21A5F1}"/>
              </a:ext>
            </a:extLst>
          </p:cNvPr>
          <p:cNvSpPr/>
          <p:nvPr/>
        </p:nvSpPr>
        <p:spPr>
          <a:xfrm>
            <a:off x="4716016" y="1700808"/>
            <a:ext cx="4392488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class Math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public $x = 1;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public </a:t>
            </a:r>
            <a:r>
              <a:rPr lang="da-DK" sz="1400" dirty="0" err="1">
                <a:latin typeface="Consolas" panose="020B0609020204030204" pitchFamily="49" charset="0"/>
              </a:rPr>
              <a:t>static</a:t>
            </a:r>
            <a:r>
              <a:rPr lang="da-DK" sz="1400" dirty="0">
                <a:latin typeface="Consolas" panose="020B0609020204030204" pitchFamily="49" charset="0"/>
              </a:rPr>
              <a:t> $y = 1;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addX</a:t>
            </a:r>
            <a:r>
              <a:rPr lang="da-DK" sz="1400" dirty="0">
                <a:latin typeface="Consolas" panose="020B0609020204030204" pitchFamily="49" charset="0"/>
              </a:rPr>
              <a:t>($a)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return </a:t>
            </a:r>
            <a:r>
              <a:rPr lang="da-DK" sz="1400" dirty="0" err="1">
                <a:latin typeface="Consolas" panose="020B0609020204030204" pitchFamily="49" charset="0"/>
              </a:rPr>
              <a:t>Math::add</a:t>
            </a:r>
            <a:r>
              <a:rPr lang="da-DK" sz="1400" dirty="0">
                <a:latin typeface="Consolas" panose="020B0609020204030204" pitchFamily="49" charset="0"/>
              </a:rPr>
              <a:t>($a, $</a:t>
            </a:r>
            <a:r>
              <a:rPr lang="da-DK" sz="1400" dirty="0" err="1">
                <a:latin typeface="Consolas" panose="020B0609020204030204" pitchFamily="49" charset="0"/>
              </a:rPr>
              <a:t>this</a:t>
            </a:r>
            <a:r>
              <a:rPr lang="da-DK" sz="1400" dirty="0">
                <a:latin typeface="Consolas" panose="020B0609020204030204" pitchFamily="49" charset="0"/>
              </a:rPr>
              <a:t>-&gt;x);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private </a:t>
            </a:r>
            <a:r>
              <a:rPr lang="da-DK" sz="1400" dirty="0" err="1">
                <a:latin typeface="Consolas" panose="020B0609020204030204" pitchFamily="49" charset="0"/>
              </a:rPr>
              <a:t>static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</a:t>
            </a:r>
            <a:r>
              <a:rPr lang="da-DK" sz="1400" dirty="0">
                <a:latin typeface="Consolas" panose="020B0609020204030204" pitchFamily="49" charset="0"/>
              </a:rPr>
              <a:t>($a, $b)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return $a + $b;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static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addY</a:t>
            </a:r>
            <a:r>
              <a:rPr lang="da-DK" sz="1400" dirty="0">
                <a:latin typeface="Consolas" panose="020B0609020204030204" pitchFamily="49" charset="0"/>
              </a:rPr>
              <a:t>($a)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return </a:t>
            </a:r>
            <a:r>
              <a:rPr lang="da-DK" sz="1400" dirty="0" err="1">
                <a:latin typeface="Consolas" panose="020B0609020204030204" pitchFamily="49" charset="0"/>
              </a:rPr>
              <a:t>self::add</a:t>
            </a:r>
            <a:r>
              <a:rPr lang="da-DK" sz="1400" dirty="0">
                <a:latin typeface="Consolas" panose="020B0609020204030204" pitchFamily="49" charset="0"/>
              </a:rPr>
              <a:t>($a, </a:t>
            </a:r>
            <a:r>
              <a:rPr lang="da-DK" sz="1400" dirty="0" err="1">
                <a:latin typeface="Consolas" panose="020B0609020204030204" pitchFamily="49" charset="0"/>
              </a:rPr>
              <a:t>self::$y</a:t>
            </a:r>
            <a:r>
              <a:rPr lang="da-DK" sz="1400" dirty="0">
                <a:latin typeface="Consolas" panose="020B0609020204030204" pitchFamily="49" charset="0"/>
              </a:rPr>
              <a:t>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math</a:t>
            </a:r>
            <a:r>
              <a:rPr lang="da-DK" sz="1400" dirty="0">
                <a:latin typeface="Consolas" panose="020B0609020204030204" pitchFamily="49" charset="0"/>
              </a:rPr>
              <a:t> = new Math();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$math-&gt;x;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$math-&gt;</a:t>
            </a:r>
            <a:r>
              <a:rPr lang="da-DK" sz="1400" dirty="0" err="1">
                <a:latin typeface="Consolas" panose="020B0609020204030204" pitchFamily="49" charset="0"/>
              </a:rPr>
              <a:t>addX</a:t>
            </a:r>
            <a:r>
              <a:rPr lang="da-DK" sz="1400" dirty="0">
                <a:latin typeface="Consolas" panose="020B0609020204030204" pitchFamily="49" charset="0"/>
              </a:rPr>
              <a:t>(2);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Math::addY</a:t>
            </a:r>
            <a:r>
              <a:rPr lang="da-DK" sz="1400" dirty="0">
                <a:latin typeface="Consolas" panose="020B0609020204030204" pitchFamily="49" charset="0"/>
              </a:rPr>
              <a:t>(6);</a:t>
            </a:r>
          </a:p>
        </p:txBody>
      </p:sp>
    </p:spTree>
    <p:extLst>
      <p:ext uri="{BB962C8B-B14F-4D97-AF65-F5344CB8AC3E}">
        <p14:creationId xmlns:p14="http://schemas.microsoft.com/office/powerpoint/2010/main" val="120516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Create a simple class hierarchy</a:t>
            </a:r>
          </a:p>
          <a:p>
            <a:r>
              <a:rPr lang="en-US" altLang="en-US" dirty="0"/>
              <a:t>Interface: “</a:t>
            </a:r>
            <a:r>
              <a:rPr lang="en-US" altLang="en-US" dirty="0" err="1"/>
              <a:t>iCar</a:t>
            </a:r>
            <a:r>
              <a:rPr lang="en-US" altLang="en-US" dirty="0"/>
              <a:t>” has methods “</a:t>
            </a:r>
            <a:r>
              <a:rPr lang="en-US" altLang="en-US" dirty="0" err="1"/>
              <a:t>getLength</a:t>
            </a:r>
            <a:r>
              <a:rPr lang="en-US" altLang="en-US" dirty="0"/>
              <a:t>”, “</a:t>
            </a:r>
            <a:r>
              <a:rPr lang="en-US" altLang="en-US" dirty="0" err="1"/>
              <a:t>setLength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Class: Car implements </a:t>
            </a:r>
            <a:r>
              <a:rPr lang="en-US" altLang="en-US" dirty="0" err="1"/>
              <a:t>iCar</a:t>
            </a:r>
            <a:endParaRPr lang="en-US" altLang="en-US" dirty="0"/>
          </a:p>
          <a:p>
            <a:r>
              <a:rPr lang="en-US" altLang="en-US" dirty="0"/>
              <a:t>Make two objects of the car, a </a:t>
            </a:r>
            <a:r>
              <a:rPr lang="en-US" altLang="en-US" dirty="0" err="1"/>
              <a:t>mazda</a:t>
            </a:r>
            <a:r>
              <a:rPr lang="en-US" altLang="en-US" dirty="0"/>
              <a:t> and a ford</a:t>
            </a:r>
          </a:p>
          <a:p>
            <a:r>
              <a:rPr lang="en-US" altLang="en-US" dirty="0"/>
              <a:t>Compare the lengths of the cars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484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Model-View-Controller</a:t>
            </a:r>
          </a:p>
          <a:p>
            <a:r>
              <a:rPr lang="en-US" altLang="en-US" dirty="0"/>
              <a:t>The client calls the controller</a:t>
            </a:r>
          </a:p>
          <a:p>
            <a:r>
              <a:rPr lang="en-US" altLang="en-US" dirty="0"/>
              <a:t>The controller gets the data from the model</a:t>
            </a:r>
          </a:p>
          <a:p>
            <a:r>
              <a:rPr lang="en-US" altLang="en-US" dirty="0"/>
              <a:t>The controller sends the data to the view</a:t>
            </a:r>
          </a:p>
          <a:p>
            <a:r>
              <a:rPr lang="en-US" altLang="en-US" dirty="0"/>
              <a:t>The controller sends the populated view to the client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View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view is what the client sees</a:t>
            </a:r>
          </a:p>
          <a:p>
            <a:r>
              <a:rPr lang="en-US" altLang="en-US" dirty="0"/>
              <a:t>The view is where the HTML belongs</a:t>
            </a:r>
          </a:p>
          <a:p>
            <a:r>
              <a:rPr lang="en-US" altLang="en-US" dirty="0"/>
              <a:t>There generally should not be HTML in anything else</a:t>
            </a:r>
          </a:p>
          <a:p>
            <a:r>
              <a:rPr lang="en-US" altLang="en-US" dirty="0"/>
              <a:t>Views are often made up of partial views</a:t>
            </a:r>
          </a:p>
          <a:p>
            <a:pPr lvl="2"/>
            <a:r>
              <a:rPr lang="en-US" altLang="en-US" dirty="0"/>
              <a:t>Menu and other reusable </a:t>
            </a:r>
            <a:r>
              <a:rPr lang="en-US" altLang="en-US" dirty="0" err="1"/>
              <a:t>visibles</a:t>
            </a:r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959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Model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model is where the data lives</a:t>
            </a:r>
          </a:p>
          <a:p>
            <a:r>
              <a:rPr lang="en-US" altLang="en-US" dirty="0"/>
              <a:t>Generally represented as classical data class</a:t>
            </a:r>
          </a:p>
          <a:p>
            <a:r>
              <a:rPr lang="en-US" altLang="en-US" dirty="0"/>
              <a:t>The model is the only part that works with the database</a:t>
            </a:r>
          </a:p>
          <a:p>
            <a:pPr lvl="2"/>
            <a:r>
              <a:rPr lang="en-US" altLang="en-US" dirty="0"/>
              <a:t>You can have a database class that your models can work with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4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Classes and Objects</a:t>
            </a:r>
          </a:p>
          <a:p>
            <a:r>
              <a:rPr lang="en-US" altLang="en-US" dirty="0"/>
              <a:t>MVC</a:t>
            </a:r>
          </a:p>
          <a:p>
            <a:r>
              <a:rPr lang="en-US" altLang="en-US" dirty="0"/>
              <a:t>URL manipulation</a:t>
            </a:r>
          </a:p>
          <a:p>
            <a:r>
              <a:rPr lang="en-US" altLang="en-US" dirty="0"/>
              <a:t>Reflection &amp; Routing</a:t>
            </a:r>
          </a:p>
          <a:p>
            <a:r>
              <a:rPr lang="en-US" altLang="en-US" dirty="0"/>
              <a:t>.</a:t>
            </a:r>
            <a:r>
              <a:rPr lang="en-US" altLang="en-US" dirty="0" err="1"/>
              <a:t>htaccess</a:t>
            </a:r>
            <a:endParaRPr lang="en-US" altLang="en-US" dirty="0"/>
          </a:p>
          <a:p>
            <a:r>
              <a:rPr lang="en-US" altLang="en-US" dirty="0"/>
              <a:t>Header redirecting</a:t>
            </a:r>
          </a:p>
          <a:p>
            <a:r>
              <a:rPr lang="en-US" altLang="en-US" dirty="0"/>
              <a:t>Midway Evaluation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Repository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some projects, repositories communicate with the database</a:t>
            </a:r>
          </a:p>
          <a:p>
            <a:r>
              <a:rPr lang="en-US" altLang="en-US" dirty="0"/>
              <a:t>This lets the model stay “clean” and only contain a data structure (model) – not SQL</a:t>
            </a:r>
          </a:p>
          <a:p>
            <a:r>
              <a:rPr lang="en-US" altLang="en-US" dirty="0"/>
              <a:t>In some cases, larger queries are moved to repositories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625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Controller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controller is the center of the application</a:t>
            </a:r>
          </a:p>
          <a:p>
            <a:r>
              <a:rPr lang="en-US" altLang="en-US" dirty="0"/>
              <a:t>It gets the call from the client</a:t>
            </a:r>
          </a:p>
          <a:p>
            <a:r>
              <a:rPr lang="en-US" altLang="en-US" dirty="0"/>
              <a:t>Picks the data from the models and sends it to the view</a:t>
            </a:r>
          </a:p>
          <a:p>
            <a:r>
              <a:rPr lang="en-US" altLang="en-US" dirty="0"/>
              <a:t>Sends the populated view back to the client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862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</a:t>
            </a:r>
            <a:r>
              <a:rPr lang="en-US" altLang="en-US" sz="3200" dirty="0" err="1"/>
              <a:t>Viewbag</a:t>
            </a:r>
            <a:endParaRPr lang="en-US" altLang="en-US" sz="3200" dirty="0"/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the view, the data from the model is collected in a single object or array</a:t>
            </a:r>
          </a:p>
          <a:p>
            <a:r>
              <a:rPr lang="en-US" altLang="en-US" dirty="0"/>
              <a:t>This object or array is generally called a “</a:t>
            </a:r>
            <a:r>
              <a:rPr lang="en-US" altLang="en-US" dirty="0" err="1"/>
              <a:t>viewbag</a:t>
            </a:r>
            <a:r>
              <a:rPr lang="en-US" altLang="en-US" dirty="0"/>
              <a:t>”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80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</a:t>
            </a:r>
            <a:r>
              <a:rPr lang="en-US" altLang="en-US" sz="3200" dirty="0" err="1"/>
              <a:t>ViewModel</a:t>
            </a:r>
            <a:endParaRPr lang="en-US" altLang="en-US" sz="3200" dirty="0"/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model is supposed to be a direct representation of the database</a:t>
            </a:r>
          </a:p>
          <a:p>
            <a:r>
              <a:rPr lang="en-US" altLang="en-US" dirty="0"/>
              <a:t>For some view, you will only want a subset of that data</a:t>
            </a:r>
          </a:p>
          <a:p>
            <a:r>
              <a:rPr lang="en-US" altLang="en-US" dirty="0"/>
              <a:t>That subset can be represented in a </a:t>
            </a:r>
            <a:r>
              <a:rPr lang="en-US" altLang="en-US" dirty="0" err="1"/>
              <a:t>viewmodel</a:t>
            </a:r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3431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Service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Some things do not belong in models, views or controllers</a:t>
            </a:r>
          </a:p>
          <a:p>
            <a:r>
              <a:rPr lang="en-US" altLang="en-US" dirty="0"/>
              <a:t>If we want to integrate with an external API, we put the code for that in a service</a:t>
            </a:r>
          </a:p>
          <a:p>
            <a:pPr lvl="2"/>
            <a:r>
              <a:rPr lang="en-US" altLang="en-US" dirty="0"/>
              <a:t>E.g. Utilize Facebook login</a:t>
            </a:r>
          </a:p>
          <a:p>
            <a:r>
              <a:rPr lang="en-US" altLang="en-US" dirty="0"/>
              <a:t>If we want to publish an API, we put it in a service</a:t>
            </a:r>
          </a:p>
          <a:p>
            <a:pPr lvl="2"/>
            <a:r>
              <a:rPr lang="en-US" altLang="en-US" dirty="0"/>
              <a:t>E.g. exposing our data for our app</a:t>
            </a:r>
          </a:p>
          <a:p>
            <a:r>
              <a:rPr lang="en-US" altLang="en-US" dirty="0"/>
              <a:t>If we want to do something that just does not belong in a model, view or controller, we generally create service for it</a:t>
            </a:r>
          </a:p>
          <a:p>
            <a:pPr lvl="2"/>
            <a:r>
              <a:rPr lang="en-US" altLang="en-US" dirty="0"/>
              <a:t>E.g. writing some Math model or algorithm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2470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5975895" cy="1041400"/>
          </a:xfrm>
        </p:spPr>
        <p:txBody>
          <a:bodyPr/>
          <a:lstStyle/>
          <a:p>
            <a:r>
              <a:rPr lang="en-US" altLang="en-US" sz="3200" dirty="0"/>
              <a:t>MVC – Folder Structure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5759301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You generally separate the MVC app from the public content such as </a:t>
            </a:r>
            <a:r>
              <a:rPr lang="en-US" altLang="en-US" dirty="0" err="1"/>
              <a:t>js</a:t>
            </a:r>
            <a:r>
              <a:rPr lang="en-US" altLang="en-US" dirty="0"/>
              <a:t> and </a:t>
            </a:r>
            <a:r>
              <a:rPr lang="en-US" altLang="en-US" dirty="0" err="1"/>
              <a:t>css</a:t>
            </a:r>
            <a:endParaRPr lang="en-US" altLang="en-US" dirty="0"/>
          </a:p>
          <a:p>
            <a:r>
              <a:rPr lang="en-US" altLang="en-US" dirty="0"/>
              <a:t>If user-uploads are in the file-system, they could be in a third folder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7AEFE-1CAF-457B-B132-A3EABEBB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29" y="0"/>
            <a:ext cx="2454072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25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.</a:t>
            </a:r>
            <a:r>
              <a:rPr lang="en-US" altLang="en-US" sz="3200" dirty="0" err="1"/>
              <a:t>htaccess</a:t>
            </a:r>
            <a:endParaRPr lang="en-US" altLang="en-US" sz="3200" dirty="0"/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Starting a filename with a . Makes it invisible on most file systems</a:t>
            </a:r>
          </a:p>
          <a:p>
            <a:r>
              <a:rPr lang="en-US" altLang="en-US" dirty="0"/>
              <a:t>.</a:t>
            </a:r>
            <a:r>
              <a:rPr lang="en-US" altLang="en-US" dirty="0" err="1"/>
              <a:t>htaccess</a:t>
            </a:r>
            <a:r>
              <a:rPr lang="en-US" altLang="en-US" dirty="0"/>
              <a:t> is a special file that allows us to set rules for a folder</a:t>
            </a:r>
          </a:p>
          <a:p>
            <a:r>
              <a:rPr lang="en-US" altLang="en-US" dirty="0"/>
              <a:t>If we want to restrict users from ever accessing a folder, we use a .</a:t>
            </a:r>
            <a:r>
              <a:rPr lang="en-US" altLang="en-US" dirty="0" err="1"/>
              <a:t>htaccess</a:t>
            </a:r>
            <a:r>
              <a:rPr lang="en-US" altLang="en-US" dirty="0"/>
              <a:t> file</a:t>
            </a:r>
          </a:p>
          <a:p>
            <a:r>
              <a:rPr lang="en-US" altLang="en-US" dirty="0"/>
              <a:t>If we want to redirect all paths underneath a folder to the same file, we use a .</a:t>
            </a:r>
            <a:r>
              <a:rPr lang="en-US" altLang="en-US" dirty="0" err="1"/>
              <a:t>htaccess</a:t>
            </a:r>
            <a:r>
              <a:rPr lang="en-US" altLang="en-US" dirty="0"/>
              <a:t> file</a:t>
            </a:r>
          </a:p>
          <a:p>
            <a:r>
              <a:rPr lang="en-US" altLang="en-US" dirty="0"/>
              <a:t>They have their own unique syntax</a:t>
            </a:r>
          </a:p>
          <a:p>
            <a:r>
              <a:rPr lang="en-US" altLang="en-US" dirty="0"/>
              <a:t>For this course, these files will be provided</a:t>
            </a:r>
          </a:p>
          <a:p>
            <a:r>
              <a:rPr lang="en-US" altLang="en-US" dirty="0"/>
              <a:t>It is easy enough to look up your own specific demands if you need it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810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.</a:t>
            </a:r>
            <a:r>
              <a:rPr lang="en-US" altLang="en-US" sz="3200" dirty="0" err="1"/>
              <a:t>htaccess</a:t>
            </a:r>
            <a:endParaRPr lang="en-US" altLang="en-US" sz="3200" dirty="0"/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B62155-A23A-4CDA-99C4-8010400BB2E6}"/>
              </a:ext>
            </a:extLst>
          </p:cNvPr>
          <p:cNvSpPr/>
          <p:nvPr/>
        </p:nvSpPr>
        <p:spPr>
          <a:xfrm>
            <a:off x="2555776" y="2276872"/>
            <a:ext cx="4680520" cy="35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latin typeface="Consolas" panose="020B0609020204030204" pitchFamily="49" charset="0"/>
              </a:rPr>
              <a:t>Options -</a:t>
            </a:r>
            <a:r>
              <a:rPr lang="da-DK" sz="1600" dirty="0" err="1">
                <a:latin typeface="Consolas" panose="020B0609020204030204" pitchFamily="49" charset="0"/>
              </a:rPr>
              <a:t>MultiViews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 err="1">
                <a:latin typeface="Consolas" panose="020B0609020204030204" pitchFamily="49" charset="0"/>
              </a:rPr>
              <a:t>RewriteEngine</a:t>
            </a:r>
            <a:r>
              <a:rPr lang="da-DK" sz="1600" dirty="0">
                <a:latin typeface="Consolas" panose="020B0609020204030204" pitchFamily="49" charset="0"/>
              </a:rPr>
              <a:t> On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Options -</a:t>
            </a:r>
            <a:r>
              <a:rPr lang="da-DK" sz="1600" dirty="0" err="1">
                <a:latin typeface="Consolas" panose="020B0609020204030204" pitchFamily="49" charset="0"/>
              </a:rPr>
              <a:t>Indexes</a:t>
            </a:r>
            <a:endParaRPr lang="da-DK" sz="1600" dirty="0">
              <a:latin typeface="Consolas" panose="020B0609020204030204" pitchFamily="49" charset="0"/>
            </a:endParaRP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 err="1">
                <a:latin typeface="Consolas" panose="020B0609020204030204" pitchFamily="49" charset="0"/>
              </a:rPr>
              <a:t>RewriteBase</a:t>
            </a:r>
            <a:r>
              <a:rPr lang="da-DK" sz="1600" dirty="0">
                <a:latin typeface="Consolas" panose="020B0609020204030204" pitchFamily="49" charset="0"/>
              </a:rPr>
              <a:t> /</a:t>
            </a:r>
            <a:r>
              <a:rPr lang="da-DK" sz="1600" dirty="0" err="1">
                <a:latin typeface="Consolas" panose="020B0609020204030204" pitchFamily="49" charset="0"/>
              </a:rPr>
              <a:t>mvc</a:t>
            </a:r>
            <a:r>
              <a:rPr lang="da-DK" sz="1600" dirty="0">
                <a:latin typeface="Consolas" panose="020B0609020204030204" pitchFamily="49" charset="0"/>
              </a:rPr>
              <a:t>/public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 err="1">
                <a:latin typeface="Consolas" panose="020B0609020204030204" pitchFamily="49" charset="0"/>
              </a:rPr>
              <a:t>RewriteCond</a:t>
            </a:r>
            <a:r>
              <a:rPr lang="da-DK" sz="1600" dirty="0">
                <a:latin typeface="Consolas" panose="020B0609020204030204" pitchFamily="49" charset="0"/>
              </a:rPr>
              <a:t> %{REQUEST_FILENAME} !-d</a:t>
            </a:r>
          </a:p>
          <a:p>
            <a:r>
              <a:rPr lang="da-DK" sz="1600" dirty="0" err="1">
                <a:latin typeface="Consolas" panose="020B0609020204030204" pitchFamily="49" charset="0"/>
              </a:rPr>
              <a:t>RewriteCond</a:t>
            </a:r>
            <a:r>
              <a:rPr lang="da-DK" sz="1600" dirty="0">
                <a:latin typeface="Consolas" panose="020B0609020204030204" pitchFamily="49" charset="0"/>
              </a:rPr>
              <a:t> %{REQUEST_FILENAME} !-f</a:t>
            </a:r>
          </a:p>
          <a:p>
            <a:r>
              <a:rPr lang="da-DK" sz="1600" dirty="0" err="1">
                <a:latin typeface="Consolas" panose="020B0609020204030204" pitchFamily="49" charset="0"/>
              </a:rPr>
              <a:t>RewriteCond</a:t>
            </a:r>
            <a:r>
              <a:rPr lang="da-DK" sz="1600" dirty="0">
                <a:latin typeface="Consolas" panose="020B0609020204030204" pitchFamily="49" charset="0"/>
              </a:rPr>
              <a:t> %{REQUEST_FILENAME} !-l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 err="1">
                <a:latin typeface="Consolas" panose="020B0609020204030204" pitchFamily="49" charset="0"/>
              </a:rPr>
              <a:t>RewriteRule</a:t>
            </a:r>
            <a:r>
              <a:rPr lang="da-DK" sz="1600" dirty="0">
                <a:latin typeface="Consolas" panose="020B0609020204030204" pitchFamily="49" charset="0"/>
              </a:rPr>
              <a:t> ^(.+)$ </a:t>
            </a:r>
            <a:r>
              <a:rPr lang="da-DK" sz="1600" dirty="0" err="1">
                <a:latin typeface="Consolas" panose="020B0609020204030204" pitchFamily="49" charset="0"/>
              </a:rPr>
              <a:t>index.php?url</a:t>
            </a:r>
            <a:r>
              <a:rPr lang="da-DK" sz="1600" dirty="0">
                <a:latin typeface="Consolas" panose="020B0609020204030204" pitchFamily="49" charset="0"/>
              </a:rPr>
              <a:t>=$1 [QSA,L]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endParaRPr lang="da-DK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B8892-67D2-44FF-916B-8BAC397D8780}"/>
              </a:ext>
            </a:extLst>
          </p:cNvPr>
          <p:cNvSpPr txBox="1"/>
          <p:nvPr/>
        </p:nvSpPr>
        <p:spPr>
          <a:xfrm>
            <a:off x="3891857" y="5210616"/>
            <a:ext cx="3488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 NOT COPY!</a:t>
            </a:r>
            <a:endParaRPr lang="da-DK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0EC57-00FD-457D-9891-F3055D1C0073}"/>
              </a:ext>
            </a:extLst>
          </p:cNvPr>
          <p:cNvSpPr txBox="1"/>
          <p:nvPr/>
        </p:nvSpPr>
        <p:spPr>
          <a:xfrm>
            <a:off x="4487969" y="57332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will be on GitHub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135899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Routers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a web application, the router is the code that redirects the user call to its corresponding controller</a:t>
            </a:r>
          </a:p>
          <a:p>
            <a:r>
              <a:rPr lang="en-US" altLang="en-US" dirty="0"/>
              <a:t>There are generally 3 approaches to this</a:t>
            </a:r>
          </a:p>
          <a:p>
            <a:pPr lvl="1"/>
            <a:r>
              <a:rPr lang="en-US" altLang="en-US" dirty="0"/>
              <a:t>Annotate controller methods with rules for a call</a:t>
            </a:r>
          </a:p>
          <a:p>
            <a:pPr lvl="2"/>
            <a:r>
              <a:rPr lang="en-US" altLang="en-US" sz="1600" dirty="0">
                <a:latin typeface="Consolas" panose="020B0609020204030204" pitchFamily="49" charset="0"/>
              </a:rPr>
              <a:t>@Method(“POST”)</a:t>
            </a:r>
          </a:p>
          <a:p>
            <a:pPr lvl="2"/>
            <a:r>
              <a:rPr lang="en-US" altLang="en-US" sz="1600" dirty="0">
                <a:latin typeface="Consolas" panose="020B0609020204030204" pitchFamily="49" charset="0"/>
              </a:rPr>
              <a:t>@</a:t>
            </a:r>
            <a:r>
              <a:rPr lang="en-US" altLang="en-US" sz="1600" dirty="0" err="1">
                <a:latin typeface="Consolas" panose="020B0609020204030204" pitchFamily="49" charset="0"/>
              </a:rPr>
              <a:t>Url</a:t>
            </a:r>
            <a:r>
              <a:rPr lang="en-US" altLang="en-US" sz="1600" dirty="0">
                <a:latin typeface="Consolas" panose="020B0609020204030204" pitchFamily="49" charset="0"/>
              </a:rPr>
              <a:t>(“user/login”)</a:t>
            </a:r>
          </a:p>
          <a:p>
            <a:pPr lvl="2"/>
            <a:r>
              <a:rPr lang="en-US" altLang="en-US" sz="1600" dirty="0">
                <a:latin typeface="Consolas" panose="020B0609020204030204" pitchFamily="49" charset="0"/>
              </a:rPr>
              <a:t>@</a:t>
            </a:r>
            <a:r>
              <a:rPr lang="en-US" altLang="en-US" sz="1600" dirty="0" err="1">
                <a:latin typeface="Consolas" panose="020B0609020204030204" pitchFamily="49" charset="0"/>
              </a:rPr>
              <a:t>AuthorizationRequired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/>
              <a:t>Have a list in the software with redirection rules</a:t>
            </a:r>
          </a:p>
          <a:p>
            <a:pPr lvl="2"/>
            <a:r>
              <a:rPr lang="en-US" altLang="en-US" dirty="0"/>
              <a:t>Logged-in:</a:t>
            </a:r>
          </a:p>
          <a:p>
            <a:pPr lvl="3"/>
            <a:r>
              <a:rPr lang="en-US" altLang="en-US" sz="1600" dirty="0">
                <a:latin typeface="Consolas" panose="020B0609020204030204" pitchFamily="49" charset="0"/>
              </a:rPr>
              <a:t>“user/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” -&gt; $</a:t>
            </a:r>
            <a:r>
              <a:rPr lang="en-US" altLang="en-US" sz="1600" dirty="0" err="1">
                <a:latin typeface="Consolas" panose="020B0609020204030204" pitchFamily="49" charset="0"/>
              </a:rPr>
              <a:t>userController</a:t>
            </a:r>
            <a:r>
              <a:rPr lang="en-US" altLang="en-US" sz="1600" dirty="0">
                <a:latin typeface="Consolas" panose="020B0609020204030204" pitchFamily="49" charset="0"/>
              </a:rPr>
              <a:t>-&gt;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en-US" dirty="0"/>
              <a:t>Else:</a:t>
            </a:r>
          </a:p>
          <a:p>
            <a:pPr lvl="3"/>
            <a:r>
              <a:rPr lang="en-US" altLang="en-US" sz="1600" dirty="0">
                <a:latin typeface="Consolas" panose="020B0609020204030204" pitchFamily="49" charset="0"/>
              </a:rPr>
              <a:t>“user/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” -&gt; $</a:t>
            </a:r>
            <a:r>
              <a:rPr lang="en-US" altLang="en-US" sz="1600" dirty="0" err="1">
                <a:latin typeface="Consolas" panose="020B0609020204030204" pitchFamily="49" charset="0"/>
              </a:rPr>
              <a:t>userController</a:t>
            </a:r>
            <a:r>
              <a:rPr lang="en-US" altLang="en-US" sz="1600" dirty="0">
                <a:latin typeface="Consolas" panose="020B0609020204030204" pitchFamily="49" charset="0"/>
              </a:rPr>
              <a:t>-&gt;</a:t>
            </a:r>
            <a:r>
              <a:rPr lang="en-US" altLang="en-US" sz="1600" dirty="0" err="1">
                <a:latin typeface="Consolas" panose="020B0609020204030204" pitchFamily="49" charset="0"/>
              </a:rPr>
              <a:t>loginPage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en-US" dirty="0">
                <a:latin typeface="+mj-lt"/>
              </a:rPr>
              <a:t>Automated router that uses reflection</a:t>
            </a:r>
          </a:p>
          <a:p>
            <a:pPr lvl="3"/>
            <a:r>
              <a:rPr lang="en-US" altLang="en-US" sz="1600" dirty="0">
                <a:latin typeface="Consolas" panose="020B0609020204030204" pitchFamily="49" charset="0"/>
              </a:rPr>
              <a:t>“user/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” == $</a:t>
            </a:r>
            <a:r>
              <a:rPr lang="en-US" altLang="en-US" sz="1600" dirty="0" err="1">
                <a:latin typeface="Consolas" panose="020B0609020204030204" pitchFamily="49" charset="0"/>
              </a:rPr>
              <a:t>userController</a:t>
            </a:r>
            <a:r>
              <a:rPr lang="en-US" altLang="en-US" sz="1600" dirty="0">
                <a:latin typeface="Consolas" panose="020B0609020204030204" pitchFamily="49" charset="0"/>
              </a:rPr>
              <a:t>-&gt;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5104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Reflection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Reflection is a way to blur the lines between code and application input</a:t>
            </a:r>
          </a:p>
          <a:p>
            <a:r>
              <a:rPr lang="en-US" altLang="en-US" dirty="0"/>
              <a:t>You can accept a user input and call a class or method from it’s name</a:t>
            </a:r>
          </a:p>
          <a:p>
            <a:r>
              <a:rPr lang="en-US" altLang="en-US" dirty="0"/>
              <a:t>What are the problems with this approach?</a:t>
            </a:r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734689" y="3645024"/>
            <a:ext cx="7940997" cy="259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value=“user”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value=“logout”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&lt;?php</a:t>
            </a:r>
          </a:p>
          <a:p>
            <a:endParaRPr lang="en-US" altLang="en-US" sz="1600" dirty="0"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latin typeface="Consolas" panose="020B0609020204030204" pitchFamily="49" charset="0"/>
              </a:rPr>
              <a:t>call_user_func_array</a:t>
            </a:r>
            <a:r>
              <a:rPr lang="en-US" altLang="en-US" sz="1600" dirty="0">
                <a:latin typeface="Consolas" panose="020B0609020204030204" pitchFamily="49" charset="0"/>
              </a:rPr>
              <a:t>( [new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’,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’]] );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class user {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login () {}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logout () {}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Assignments statistics so far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25538"/>
            <a:ext cx="8928992" cy="53054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I need a way to import your database to see your projects!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6D19FE-2DFC-4721-B0D4-5AB9B280C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11099"/>
              </p:ext>
            </p:extLst>
          </p:nvPr>
        </p:nvGraphicFramePr>
        <p:xfrm>
          <a:off x="1331640" y="1484784"/>
          <a:ext cx="6589936" cy="31945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3326">
                  <a:extLst>
                    <a:ext uri="{9D8B030D-6E8A-4147-A177-3AD203B41FA5}">
                      <a16:colId xmlns:a16="http://schemas.microsoft.com/office/drawing/2014/main" val="1411500991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862953162"/>
                    </a:ext>
                  </a:extLst>
                </a:gridCol>
              </a:tblGrid>
              <a:tr h="456365"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Github invitation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7956821"/>
                  </a:ext>
                </a:extLst>
              </a:tr>
              <a:tr h="456365"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Invited But hasn't accepted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5858220"/>
                  </a:ext>
                </a:extLst>
              </a:tr>
              <a:tr h="456365"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nothing on GitHub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656586"/>
                  </a:ext>
                </a:extLst>
              </a:tr>
              <a:tr h="456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something on GitHub but no assignment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9344039"/>
                  </a:ext>
                </a:extLst>
              </a:tr>
              <a:tr h="456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Handed in without migration.sql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139504"/>
                  </a:ext>
                </a:extLst>
              </a:tr>
              <a:tr h="456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Handed in with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migration.sql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199005"/>
                  </a:ext>
                </a:extLst>
              </a:tr>
              <a:tr h="456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to change something on GitHub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125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Reflection - Problems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Users can call any function in any class</a:t>
            </a:r>
          </a:p>
          <a:p>
            <a:endParaRPr lang="en-US" altLang="en-US" dirty="0"/>
          </a:p>
          <a:p>
            <a:r>
              <a:rPr lang="en-US" altLang="en-US" dirty="0"/>
              <a:t>Users can try to reach a class or function that does not exist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734689" y="3645024"/>
            <a:ext cx="7940997" cy="259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value=“user”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value=“logout”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&lt;?php</a:t>
            </a:r>
          </a:p>
          <a:p>
            <a:endParaRPr lang="en-US" altLang="en-US" sz="1600" dirty="0"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latin typeface="Consolas" panose="020B0609020204030204" pitchFamily="49" charset="0"/>
              </a:rPr>
              <a:t>call_user_func_array</a:t>
            </a:r>
            <a:r>
              <a:rPr lang="en-US" altLang="en-US" sz="1600" dirty="0">
                <a:latin typeface="Consolas" panose="020B0609020204030204" pitchFamily="49" charset="0"/>
              </a:rPr>
              <a:t>( [new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’,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’]] );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class user {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login () {}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logout () {}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333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Reflection - Solutions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Users can call any function in any class</a:t>
            </a:r>
          </a:p>
          <a:p>
            <a:pPr lvl="2"/>
            <a:r>
              <a:rPr lang="en-US" altLang="en-US" dirty="0"/>
              <a:t>We can make restrictions</a:t>
            </a:r>
          </a:p>
          <a:p>
            <a:r>
              <a:rPr lang="en-US" altLang="en-US" dirty="0"/>
              <a:t>Users can try to reach a class or function that does not exist</a:t>
            </a:r>
          </a:p>
          <a:p>
            <a:pPr lvl="2"/>
            <a:r>
              <a:rPr lang="en-US" altLang="en-US" dirty="0"/>
              <a:t>We can set a standard values and redirect on errors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428625" y="3429000"/>
            <a:ext cx="8247061" cy="280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dirty="0">
                <a:latin typeface="Consolas" panose="020B0609020204030204" pitchFamily="49" charset="0"/>
              </a:rPr>
              <a:t>if( </a:t>
            </a:r>
            <a:r>
              <a:rPr lang="en-US" altLang="en-US" sz="1600" dirty="0" err="1">
                <a:latin typeface="Consolas" panose="020B0609020204030204" pitchFamily="49" charset="0"/>
              </a:rPr>
              <a:t>class_exists</a:t>
            </a:r>
            <a:r>
              <a:rPr lang="en-US" altLang="en-US" sz="1600" dirty="0">
                <a:latin typeface="Consolas" panose="020B0609020204030204" pitchFamily="49" charset="0"/>
              </a:rPr>
              <a:t>($_POST[‘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’]) 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  &amp;&amp; </a:t>
            </a:r>
            <a:r>
              <a:rPr lang="en-US" altLang="en-US" sz="1600" dirty="0" err="1">
                <a:latin typeface="Consolas" panose="020B0609020204030204" pitchFamily="49" charset="0"/>
              </a:rPr>
              <a:t>method_exists</a:t>
            </a:r>
            <a:r>
              <a:rPr lang="en-US" altLang="en-US" sz="1600" dirty="0">
                <a:latin typeface="Consolas" panose="020B0609020204030204" pitchFamily="49" charset="0"/>
              </a:rPr>
              <a:t>($_POST[‘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’])) {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call_user_func_array</a:t>
            </a:r>
            <a:r>
              <a:rPr lang="en-US" altLang="en-US" sz="1600" dirty="0">
                <a:latin typeface="Consolas" panose="020B0609020204030204" pitchFamily="49" charset="0"/>
              </a:rPr>
              <a:t>( [new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’,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’]] );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} </a:t>
            </a:r>
            <a:r>
              <a:rPr lang="da-DK" sz="1600" dirty="0" err="1">
                <a:latin typeface="Consolas" panose="020B0609020204030204" pitchFamily="49" charset="0"/>
              </a:rPr>
              <a:t>else</a:t>
            </a:r>
            <a:r>
              <a:rPr lang="da-DK" sz="1600" dirty="0">
                <a:latin typeface="Consolas" panose="020B0609020204030204" pitchFamily="49" charset="0"/>
              </a:rPr>
              <a:t> 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$user = new user();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$user-&gt;</a:t>
            </a:r>
            <a:r>
              <a:rPr lang="da-DK" sz="1600" dirty="0" err="1">
                <a:latin typeface="Consolas" panose="020B0609020204030204" pitchFamily="49" charset="0"/>
              </a:rPr>
              <a:t>logout</a:t>
            </a:r>
            <a:r>
              <a:rPr lang="da-DK" sz="1600" dirty="0">
                <a:latin typeface="Consolas" panose="020B0609020204030204" pitchFamily="49" charset="0"/>
              </a:rPr>
              <a:t>();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class user {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login () {}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logout () {}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14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Header redirection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395536" y="1219919"/>
            <a:ext cx="8374386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When you refresh a browser page, you repeat your last call</a:t>
            </a:r>
          </a:p>
          <a:p>
            <a:r>
              <a:rPr lang="en-US" altLang="en-US" dirty="0"/>
              <a:t>This means re-posting what you just posted</a:t>
            </a:r>
          </a:p>
          <a:p>
            <a:r>
              <a:rPr lang="en-US" altLang="en-US" dirty="0"/>
              <a:t>This can be avoided by redirecting a user when they just posted</a:t>
            </a:r>
          </a:p>
          <a:p>
            <a:r>
              <a:rPr lang="en-US" altLang="en-US" dirty="0"/>
              <a:t>When they refresh, they will only reload the new location</a:t>
            </a:r>
          </a:p>
          <a:p>
            <a:r>
              <a:rPr lang="en-US" altLang="en-US" dirty="0"/>
              <a:t>Starting the URL with / means the address is relative to the root</a:t>
            </a:r>
          </a:p>
          <a:p>
            <a:pPr lvl="2"/>
            <a:r>
              <a:rPr lang="en-US" altLang="en-US" dirty="0"/>
              <a:t>Without /, the URL is relative to the current URL</a:t>
            </a:r>
          </a:p>
          <a:p>
            <a:pPr lvl="2"/>
            <a:r>
              <a:rPr lang="en-US" altLang="en-US" dirty="0"/>
              <a:t>The same goes when you put URL’s in your HTML Form 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2627784" y="5013176"/>
            <a:ext cx="3960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en-US" sz="1600" dirty="0">
                <a:latin typeface="Consolas" panose="020B0609020204030204" pitchFamily="49" charset="0"/>
              </a:rPr>
              <a:t>header(‘Location: /</a:t>
            </a:r>
            <a:r>
              <a:rPr lang="da-DK" altLang="en-US" sz="1600" dirty="0" err="1">
                <a:latin typeface="Consolas" panose="020B0609020204030204" pitchFamily="49" charset="0"/>
              </a:rPr>
              <a:t>my</a:t>
            </a:r>
            <a:r>
              <a:rPr lang="da-DK" altLang="en-US" sz="1600" dirty="0">
                <a:latin typeface="Consolas" panose="020B0609020204030204" pitchFamily="49" charset="0"/>
              </a:rPr>
              <a:t>/url’);</a:t>
            </a:r>
            <a:endParaRPr lang="da-DK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63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URL Manipulation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395536" y="1219919"/>
            <a:ext cx="8374386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We can direct all sub URL’s to the same destination</a:t>
            </a:r>
          </a:p>
          <a:p>
            <a:r>
              <a:rPr lang="en-US" altLang="en-US" dirty="0"/>
              <a:t>We can find the used URL and Method in the $_SERVER array</a:t>
            </a:r>
          </a:p>
          <a:p>
            <a:r>
              <a:rPr lang="en-US" altLang="en-US" dirty="0"/>
              <a:t>A/</a:t>
            </a:r>
            <a:r>
              <a:rPr lang="en-US" altLang="en-US" dirty="0" err="1"/>
              <a:t>goodUrl</a:t>
            </a:r>
            <a:r>
              <a:rPr lang="en-US" altLang="en-US" dirty="0"/>
              <a:t>/</a:t>
            </a:r>
            <a:r>
              <a:rPr lang="en-US" altLang="en-US" dirty="0" err="1"/>
              <a:t>isFormatted</a:t>
            </a:r>
            <a:r>
              <a:rPr lang="en-US" altLang="en-US" dirty="0"/>
              <a:t>/like/this</a:t>
            </a:r>
          </a:p>
          <a:p>
            <a:pPr lvl="1"/>
            <a:r>
              <a:rPr lang="en-US" altLang="en-US" dirty="0"/>
              <a:t>?</a:t>
            </a:r>
            <a:r>
              <a:rPr lang="en-US" altLang="en-US" dirty="0" err="1"/>
              <a:t>likeThis</a:t>
            </a:r>
            <a:r>
              <a:rPr lang="en-US" altLang="en-US" dirty="0"/>
              <a:t>=</a:t>
            </a:r>
            <a:r>
              <a:rPr lang="en-US" altLang="en-US" b="1" u="sng" dirty="0" err="1">
                <a:solidFill>
                  <a:schemeClr val="accent2"/>
                </a:solidFill>
              </a:rPr>
              <a:t>no</a:t>
            </a:r>
            <a:r>
              <a:rPr lang="en-US" altLang="en-US" dirty="0" err="1"/>
              <a:t>&amp;why</a:t>
            </a:r>
            <a:r>
              <a:rPr lang="en-US" altLang="en-US" dirty="0"/>
              <a:t>=</a:t>
            </a:r>
            <a:r>
              <a:rPr lang="en-US" altLang="en-US" dirty="0" err="1"/>
              <a:t>lessReadable</a:t>
            </a:r>
            <a:endParaRPr lang="en-US" altLang="en-US" dirty="0"/>
          </a:p>
          <a:p>
            <a:r>
              <a:rPr lang="en-US" altLang="en-US" dirty="0"/>
              <a:t>The $_SERVER array can look different depending on setup so make sure to check it on your deployment server</a:t>
            </a:r>
          </a:p>
          <a:p>
            <a:endParaRPr lang="en-US" altLang="en-US" dirty="0"/>
          </a:p>
          <a:p>
            <a:r>
              <a:rPr lang="en-US" altLang="en-US" dirty="0"/>
              <a:t>The URL is exploded into an array on the slashes </a:t>
            </a:r>
            <a:r>
              <a:rPr lang="en-US" altLang="en-US" b="1" dirty="0"/>
              <a:t>/</a:t>
            </a:r>
          </a:p>
          <a:p>
            <a:r>
              <a:rPr lang="en-US" altLang="en-US" dirty="0"/>
              <a:t>The first argument is the controller name</a:t>
            </a:r>
          </a:p>
          <a:p>
            <a:r>
              <a:rPr lang="en-US" altLang="en-US" dirty="0"/>
              <a:t>The second argument is the method</a:t>
            </a:r>
          </a:p>
          <a:p>
            <a:r>
              <a:rPr lang="en-US" altLang="en-US" dirty="0"/>
              <a:t>The remaining arguments are parameters when calling the method.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2987824" y="3861048"/>
            <a:ext cx="28472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en-US" sz="1600" dirty="0" err="1">
                <a:latin typeface="Consolas" panose="020B0609020204030204" pitchFamily="49" charset="0"/>
              </a:rPr>
              <a:t>print_r</a:t>
            </a:r>
            <a:r>
              <a:rPr lang="da-DK" altLang="en-US" sz="1600" dirty="0">
                <a:latin typeface="Consolas" panose="020B0609020204030204" pitchFamily="49" charset="0"/>
              </a:rPr>
              <a:t>($_SERVER);</a:t>
            </a:r>
            <a:endParaRPr lang="da-DK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94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URL Manipulation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395536" y="1219919"/>
            <a:ext cx="8374386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Let’s look at an example</a:t>
            </a:r>
          </a:p>
          <a:p>
            <a:r>
              <a:rPr lang="en-US" altLang="en-US" dirty="0"/>
              <a:t>We manipulate the $_SERVER[‘REQUEST_URI’]</a:t>
            </a:r>
          </a:p>
          <a:p>
            <a:r>
              <a:rPr lang="en-US" altLang="en-US" dirty="0"/>
              <a:t>Use reflection to find the controller and method</a:t>
            </a:r>
          </a:p>
          <a:p>
            <a:r>
              <a:rPr lang="en-US" altLang="en-US" dirty="0"/>
              <a:t>The controller methods will get data from the models, send it to the view and return the view to the client</a:t>
            </a:r>
          </a:p>
        </p:txBody>
      </p:sp>
    </p:spTree>
    <p:extLst>
      <p:ext uri="{BB962C8B-B14F-4D97-AF65-F5344CB8AC3E}">
        <p14:creationId xmlns:p14="http://schemas.microsoft.com/office/powerpoint/2010/main" val="41818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2"/>
            <a:ext cx="8566150" cy="489701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Code will be available on GitHub before next Friday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1800" u="sng" dirty="0"/>
              <a:t>You may use it for assignment 2, or create your own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Next time, 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Assignment 1 presentation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Assignment 2 specification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But first: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4000" b="1" dirty="0"/>
              <a:t>Midway evaluation!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2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25538"/>
            <a:ext cx="8352928" cy="5305425"/>
          </a:xfrm>
        </p:spPr>
        <p:txBody>
          <a:bodyPr/>
          <a:lstStyle/>
          <a:p>
            <a:r>
              <a:rPr lang="en-US" altLang="en-US" dirty="0"/>
              <a:t>PHP on top</a:t>
            </a:r>
          </a:p>
          <a:p>
            <a:r>
              <a:rPr lang="en-US" altLang="en-US" dirty="0"/>
              <a:t>You can not use your PHP variable values before they are set</a:t>
            </a:r>
          </a:p>
          <a:p>
            <a:r>
              <a:rPr lang="en-US" altLang="en-US" dirty="0"/>
              <a:t>So generally, a document with both PHP and HTML starts with the PHP setting up all the data</a:t>
            </a:r>
          </a:p>
          <a:p>
            <a:r>
              <a:rPr lang="en-US" altLang="en-US" dirty="0"/>
              <a:t>Then, in the HTML, the variables can be used when needed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1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25538"/>
            <a:ext cx="8352928" cy="5305425"/>
          </a:xfrm>
        </p:spPr>
        <p:txBody>
          <a:bodyPr/>
          <a:lstStyle/>
          <a:p>
            <a:r>
              <a:rPr lang="en-US" altLang="en-US" dirty="0"/>
              <a:t>Internet Explorer 11 is the primary browser</a:t>
            </a:r>
          </a:p>
          <a:p>
            <a:r>
              <a:rPr lang="en-US" altLang="en-US" dirty="0"/>
              <a:t>You can’t search for a specific user on account 1234</a:t>
            </a:r>
          </a:p>
          <a:p>
            <a:r>
              <a:rPr lang="en-US" altLang="en-US" dirty="0"/>
              <a:t>You can search for several accounts separated by commas (1234, 6543)</a:t>
            </a:r>
          </a:p>
          <a:p>
            <a:r>
              <a:rPr lang="en-US" altLang="en-US" dirty="0"/>
              <a:t>Find 4 (+) errors in the following UI code: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511714-47C3-4BAC-9689-A18E1D3742D4}"/>
              </a:ext>
            </a:extLst>
          </p:cNvPr>
          <p:cNvSpPr/>
          <p:nvPr/>
        </p:nvSpPr>
        <p:spPr>
          <a:xfrm>
            <a:off x="6660232" y="2492896"/>
            <a:ext cx="2376264" cy="1800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Account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User</a:t>
            </a:r>
          </a:p>
          <a:p>
            <a:pPr algn="ctr"/>
            <a:endParaRPr lang="da-DK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E34872-3A34-4219-8825-BDDFDD6DA223}"/>
              </a:ext>
            </a:extLst>
          </p:cNvPr>
          <p:cNvSpPr/>
          <p:nvPr/>
        </p:nvSpPr>
        <p:spPr>
          <a:xfrm>
            <a:off x="6804248" y="3078088"/>
            <a:ext cx="2088232" cy="27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300159-4EEB-483F-9A21-0607EA1F2320}"/>
              </a:ext>
            </a:extLst>
          </p:cNvPr>
          <p:cNvSpPr/>
          <p:nvPr/>
        </p:nvSpPr>
        <p:spPr>
          <a:xfrm>
            <a:off x="6804248" y="3726160"/>
            <a:ext cx="2088232" cy="27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64BF7-4CDE-4CDD-A385-1D009AF98A11}"/>
              </a:ext>
            </a:extLst>
          </p:cNvPr>
          <p:cNvSpPr/>
          <p:nvPr/>
        </p:nvSpPr>
        <p:spPr>
          <a:xfrm>
            <a:off x="6660232" y="4437112"/>
            <a:ext cx="2376264" cy="1800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Account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User</a:t>
            </a:r>
          </a:p>
          <a:p>
            <a:pPr algn="ctr"/>
            <a:endParaRPr lang="da-DK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1815D-61CE-4B72-94A3-847BA7F12F8B}"/>
              </a:ext>
            </a:extLst>
          </p:cNvPr>
          <p:cNvSpPr/>
          <p:nvPr/>
        </p:nvSpPr>
        <p:spPr>
          <a:xfrm>
            <a:off x="6804248" y="5022304"/>
            <a:ext cx="2088232" cy="27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1234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CD7462-8EAC-4178-8287-A4346FE2EF87}"/>
              </a:ext>
            </a:extLst>
          </p:cNvPr>
          <p:cNvSpPr/>
          <p:nvPr/>
        </p:nvSpPr>
        <p:spPr>
          <a:xfrm>
            <a:off x="6804248" y="5670376"/>
            <a:ext cx="2088232" cy="278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possible</a:t>
            </a:r>
            <a:endParaRPr lang="da-DK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6EB42-C69B-4148-953C-779BF0CC9834}"/>
              </a:ext>
            </a:extLst>
          </p:cNvPr>
          <p:cNvSpPr/>
          <p:nvPr/>
        </p:nvSpPr>
        <p:spPr>
          <a:xfrm>
            <a:off x="251520" y="3357960"/>
            <a:ext cx="6262588" cy="151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latin typeface="Consolas" panose="020B0609020204030204" pitchFamily="49" charset="0"/>
              </a:rPr>
              <a:t>&lt;input </a:t>
            </a:r>
            <a:r>
              <a:rPr lang="da-DK" sz="1600" dirty="0" err="1">
                <a:latin typeface="Consolas" panose="020B0609020204030204" pitchFamily="49" charset="0"/>
              </a:rPr>
              <a:t>name</a:t>
            </a:r>
            <a:r>
              <a:rPr lang="da-DK" sz="1600" dirty="0">
                <a:latin typeface="Consolas" panose="020B0609020204030204" pitchFamily="49" charset="0"/>
              </a:rPr>
              <a:t>=”</a:t>
            </a:r>
            <a:r>
              <a:rPr lang="da-DK" sz="1600" dirty="0" err="1">
                <a:latin typeface="Consolas" panose="020B0609020204030204" pitchFamily="49" charset="0"/>
              </a:rPr>
              <a:t>account</a:t>
            </a:r>
            <a:r>
              <a:rPr lang="da-DK" sz="1600" dirty="0">
                <a:latin typeface="Consolas" panose="020B0609020204030204" pitchFamily="49" charset="0"/>
              </a:rPr>
              <a:t>” type=”</a:t>
            </a:r>
            <a:r>
              <a:rPr lang="da-DK" sz="1600" dirty="0" err="1">
                <a:latin typeface="Consolas" panose="020B0609020204030204" pitchFamily="49" charset="0"/>
              </a:rPr>
              <a:t>text</a:t>
            </a:r>
            <a:r>
              <a:rPr lang="da-DK" sz="1600" dirty="0">
                <a:latin typeface="Consolas" panose="020B0609020204030204" pitchFamily="49" charset="0"/>
              </a:rPr>
              <a:t>”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</a:t>
            </a:r>
            <a:r>
              <a:rPr lang="da-DK" sz="1600" dirty="0" err="1">
                <a:latin typeface="Consolas" panose="020B0609020204030204" pitchFamily="49" charset="0"/>
              </a:rPr>
              <a:t>onkeydown</a:t>
            </a:r>
            <a:r>
              <a:rPr lang="da-DK" sz="1600" dirty="0">
                <a:latin typeface="Consolas" panose="020B0609020204030204" pitchFamily="49" charset="0"/>
              </a:rPr>
              <a:t>=”</a:t>
            </a:r>
            <a:r>
              <a:rPr lang="da-DK" sz="1600" dirty="0" err="1">
                <a:latin typeface="Consolas" panose="020B0609020204030204" pitchFamily="49" charset="0"/>
              </a:rPr>
              <a:t>if</a:t>
            </a:r>
            <a:r>
              <a:rPr lang="da-DK" sz="1600" dirty="0">
                <a:latin typeface="Consolas" panose="020B0609020204030204" pitchFamily="49" charset="0"/>
              </a:rPr>
              <a:t>(</a:t>
            </a:r>
            <a:r>
              <a:rPr lang="da-DK" sz="1600" dirty="0" err="1">
                <a:latin typeface="Consolas" panose="020B0609020204030204" pitchFamily="49" charset="0"/>
              </a:rPr>
              <a:t>this.value.includes</a:t>
            </a:r>
            <a:r>
              <a:rPr lang="da-DK" sz="1600" dirty="0">
                <a:latin typeface="Consolas" panose="020B0609020204030204" pitchFamily="49" charset="0"/>
              </a:rPr>
              <a:t>(‘1234’)){ </a:t>
            </a:r>
            <a:r>
              <a:rPr lang="da-DK" sz="1600" dirty="0" err="1">
                <a:latin typeface="Consolas" panose="020B0609020204030204" pitchFamily="49" charset="0"/>
              </a:rPr>
              <a:t>document.getElementById</a:t>
            </a:r>
            <a:r>
              <a:rPr lang="da-DK" sz="1600" dirty="0">
                <a:latin typeface="Consolas" panose="020B0609020204030204" pitchFamily="49" charset="0"/>
              </a:rPr>
              <a:t>(‘user’).</a:t>
            </a:r>
            <a:r>
              <a:rPr lang="da-DK" sz="1600" dirty="0" err="1">
                <a:latin typeface="Consolas" panose="020B0609020204030204" pitchFamily="49" charset="0"/>
              </a:rPr>
              <a:t>enabled</a:t>
            </a:r>
            <a:r>
              <a:rPr lang="da-DK" sz="1600" dirty="0">
                <a:latin typeface="Consolas" panose="020B0609020204030204" pitchFamily="49" charset="0"/>
              </a:rPr>
              <a:t> = false; }” /&gt;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&lt;input id=”user” type=”</a:t>
            </a:r>
            <a:r>
              <a:rPr lang="da-DK" sz="1600" dirty="0" err="1">
                <a:latin typeface="Consolas" panose="020B0609020204030204" pitchFamily="49" charset="0"/>
              </a:rPr>
              <a:t>text</a:t>
            </a:r>
            <a:r>
              <a:rPr lang="da-DK" sz="1600" dirty="0">
                <a:latin typeface="Consolas" panose="020B0609020204030204" pitchFamily="49" charset="0"/>
              </a:rPr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5970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25538"/>
            <a:ext cx="8352928" cy="5305425"/>
          </a:xfrm>
        </p:spPr>
        <p:txBody>
          <a:bodyPr/>
          <a:lstStyle/>
          <a:p>
            <a:r>
              <a:rPr lang="en-US" altLang="en-US" dirty="0"/>
              <a:t>IE11 does not support JavaScript </a:t>
            </a:r>
            <a:r>
              <a:rPr lang="en-US" altLang="en-US" dirty="0" err="1"/>
              <a:t>String.includes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IE11 confuses ID’s and Names (always use same value)</a:t>
            </a:r>
          </a:p>
          <a:p>
            <a:r>
              <a:rPr lang="en-US" altLang="en-US" dirty="0"/>
              <a:t>Enabled does not exist, disabled does</a:t>
            </a:r>
          </a:p>
          <a:p>
            <a:r>
              <a:rPr lang="en-US" altLang="en-US" dirty="0" err="1"/>
              <a:t>OnKeyUp</a:t>
            </a:r>
            <a:r>
              <a:rPr lang="en-US" altLang="en-US" dirty="0"/>
              <a:t> checks after value is updated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511714-47C3-4BAC-9689-A18E1D3742D4}"/>
              </a:ext>
            </a:extLst>
          </p:cNvPr>
          <p:cNvSpPr/>
          <p:nvPr/>
        </p:nvSpPr>
        <p:spPr>
          <a:xfrm>
            <a:off x="6660232" y="2492896"/>
            <a:ext cx="2376264" cy="1800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Account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User</a:t>
            </a:r>
          </a:p>
          <a:p>
            <a:pPr algn="ctr"/>
            <a:endParaRPr lang="da-DK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E34872-3A34-4219-8825-BDDFDD6DA223}"/>
              </a:ext>
            </a:extLst>
          </p:cNvPr>
          <p:cNvSpPr/>
          <p:nvPr/>
        </p:nvSpPr>
        <p:spPr>
          <a:xfrm>
            <a:off x="6804248" y="3078088"/>
            <a:ext cx="2088232" cy="27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300159-4EEB-483F-9A21-0607EA1F2320}"/>
              </a:ext>
            </a:extLst>
          </p:cNvPr>
          <p:cNvSpPr/>
          <p:nvPr/>
        </p:nvSpPr>
        <p:spPr>
          <a:xfrm>
            <a:off x="6804248" y="3726160"/>
            <a:ext cx="2088232" cy="27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64BF7-4CDE-4CDD-A385-1D009AF98A11}"/>
              </a:ext>
            </a:extLst>
          </p:cNvPr>
          <p:cNvSpPr/>
          <p:nvPr/>
        </p:nvSpPr>
        <p:spPr>
          <a:xfrm>
            <a:off x="6660232" y="4437112"/>
            <a:ext cx="2376264" cy="1800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Account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User</a:t>
            </a:r>
          </a:p>
          <a:p>
            <a:pPr algn="ctr"/>
            <a:endParaRPr lang="da-DK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1815D-61CE-4B72-94A3-847BA7F12F8B}"/>
              </a:ext>
            </a:extLst>
          </p:cNvPr>
          <p:cNvSpPr/>
          <p:nvPr/>
        </p:nvSpPr>
        <p:spPr>
          <a:xfrm>
            <a:off x="6804248" y="5022304"/>
            <a:ext cx="2088232" cy="27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1234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CD7462-8EAC-4178-8287-A4346FE2EF87}"/>
              </a:ext>
            </a:extLst>
          </p:cNvPr>
          <p:cNvSpPr/>
          <p:nvPr/>
        </p:nvSpPr>
        <p:spPr>
          <a:xfrm>
            <a:off x="6804248" y="5670376"/>
            <a:ext cx="2088232" cy="278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possible</a:t>
            </a:r>
            <a:endParaRPr lang="da-DK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6EB42-C69B-4148-953C-779BF0CC9834}"/>
              </a:ext>
            </a:extLst>
          </p:cNvPr>
          <p:cNvSpPr/>
          <p:nvPr/>
        </p:nvSpPr>
        <p:spPr>
          <a:xfrm>
            <a:off x="251520" y="3357960"/>
            <a:ext cx="6262588" cy="1367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latin typeface="Consolas" panose="020B0609020204030204" pitchFamily="49" charset="0"/>
              </a:rPr>
              <a:t>&lt;input </a:t>
            </a:r>
            <a:r>
              <a:rPr lang="da-DK" sz="1600" dirty="0" err="1">
                <a:latin typeface="Consolas" panose="020B0609020204030204" pitchFamily="49" charset="0"/>
              </a:rPr>
              <a:t>name</a:t>
            </a:r>
            <a:r>
              <a:rPr lang="da-DK" sz="1600" dirty="0">
                <a:latin typeface="Consolas" panose="020B0609020204030204" pitchFamily="49" charset="0"/>
              </a:rPr>
              <a:t>=”</a:t>
            </a:r>
            <a:r>
              <a:rPr lang="da-DK" sz="1600" dirty="0" err="1">
                <a:latin typeface="Consolas" panose="020B0609020204030204" pitchFamily="49" charset="0"/>
              </a:rPr>
              <a:t>account</a:t>
            </a:r>
            <a:r>
              <a:rPr lang="da-DK" sz="1600" dirty="0">
                <a:latin typeface="Consolas" panose="020B0609020204030204" pitchFamily="49" charset="0"/>
              </a:rPr>
              <a:t>” type=”</a:t>
            </a:r>
            <a:r>
              <a:rPr lang="da-DK" sz="1600" dirty="0" err="1">
                <a:latin typeface="Consolas" panose="020B0609020204030204" pitchFamily="49" charset="0"/>
              </a:rPr>
              <a:t>text</a:t>
            </a:r>
            <a:r>
              <a:rPr lang="da-DK" sz="1600" dirty="0">
                <a:latin typeface="Consolas" panose="020B0609020204030204" pitchFamily="49" charset="0"/>
              </a:rPr>
              <a:t>”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</a:t>
            </a:r>
            <a:r>
              <a:rPr lang="da-DK" sz="1600" b="1" dirty="0" err="1">
                <a:latin typeface="Consolas" panose="020B0609020204030204" pitchFamily="49" charset="0"/>
              </a:rPr>
              <a:t>onkeydown</a:t>
            </a:r>
            <a:r>
              <a:rPr lang="da-DK" sz="1600" dirty="0">
                <a:latin typeface="Consolas" panose="020B0609020204030204" pitchFamily="49" charset="0"/>
              </a:rPr>
              <a:t>=”</a:t>
            </a:r>
            <a:r>
              <a:rPr lang="da-DK" sz="1600" dirty="0" err="1">
                <a:latin typeface="Consolas" panose="020B0609020204030204" pitchFamily="49" charset="0"/>
              </a:rPr>
              <a:t>if</a:t>
            </a:r>
            <a:r>
              <a:rPr lang="da-DK" sz="1600" dirty="0">
                <a:latin typeface="Consolas" panose="020B0609020204030204" pitchFamily="49" charset="0"/>
              </a:rPr>
              <a:t>(</a:t>
            </a:r>
            <a:r>
              <a:rPr lang="da-DK" sz="1600" dirty="0" err="1">
                <a:latin typeface="Consolas" panose="020B0609020204030204" pitchFamily="49" charset="0"/>
              </a:rPr>
              <a:t>this.value.</a:t>
            </a:r>
            <a:r>
              <a:rPr lang="da-DK" sz="1600" b="1" dirty="0" err="1">
                <a:latin typeface="Consolas" panose="020B0609020204030204" pitchFamily="49" charset="0"/>
              </a:rPr>
              <a:t>includes</a:t>
            </a:r>
            <a:r>
              <a:rPr lang="da-DK" sz="1600" b="1" dirty="0">
                <a:latin typeface="Consolas" panose="020B0609020204030204" pitchFamily="49" charset="0"/>
              </a:rPr>
              <a:t>(‘1234’)</a:t>
            </a:r>
            <a:r>
              <a:rPr lang="da-DK" sz="1600" dirty="0">
                <a:latin typeface="Consolas" panose="020B0609020204030204" pitchFamily="49" charset="0"/>
              </a:rPr>
              <a:t>){ </a:t>
            </a:r>
            <a:r>
              <a:rPr lang="da-DK" sz="1600" dirty="0" err="1">
                <a:latin typeface="Consolas" panose="020B0609020204030204" pitchFamily="49" charset="0"/>
              </a:rPr>
              <a:t>document.getElementById</a:t>
            </a:r>
            <a:r>
              <a:rPr lang="da-DK" sz="1600" dirty="0">
                <a:latin typeface="Consolas" panose="020B0609020204030204" pitchFamily="49" charset="0"/>
              </a:rPr>
              <a:t>(‘user’).</a:t>
            </a:r>
            <a:r>
              <a:rPr lang="da-DK" sz="1600" b="1" dirty="0" err="1">
                <a:latin typeface="Consolas" panose="020B0609020204030204" pitchFamily="49" charset="0"/>
              </a:rPr>
              <a:t>enabled</a:t>
            </a:r>
            <a:r>
              <a:rPr lang="da-DK" sz="1600" b="1" dirty="0">
                <a:latin typeface="Consolas" panose="020B0609020204030204" pitchFamily="49" charset="0"/>
              </a:rPr>
              <a:t> = false</a:t>
            </a:r>
            <a:r>
              <a:rPr lang="da-DK" sz="1600" dirty="0">
                <a:latin typeface="Consolas" panose="020B0609020204030204" pitchFamily="49" charset="0"/>
              </a:rPr>
              <a:t>; }” /&gt;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&lt;input id=”user” </a:t>
            </a:r>
            <a:r>
              <a:rPr lang="da-DK" sz="1600" b="1" dirty="0">
                <a:latin typeface="Consolas" panose="020B0609020204030204" pitchFamily="49" charset="0"/>
              </a:rPr>
              <a:t>____</a:t>
            </a:r>
            <a:r>
              <a:rPr lang="da-DK" sz="1600" dirty="0">
                <a:latin typeface="Consolas" panose="020B0609020204030204" pitchFamily="49" charset="0"/>
              </a:rPr>
              <a:t> type=”</a:t>
            </a:r>
            <a:r>
              <a:rPr lang="da-DK" sz="1600" dirty="0" err="1">
                <a:latin typeface="Consolas" panose="020B0609020204030204" pitchFamily="49" charset="0"/>
              </a:rPr>
              <a:t>text</a:t>
            </a:r>
            <a:r>
              <a:rPr lang="da-DK" sz="1600" dirty="0">
                <a:latin typeface="Consolas" panose="020B0609020204030204" pitchFamily="49" charset="0"/>
              </a:rPr>
              <a:t>” /&gt;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1909B-7A9F-436A-B34A-A85299EED030}"/>
              </a:ext>
            </a:extLst>
          </p:cNvPr>
          <p:cNvSpPr/>
          <p:nvPr/>
        </p:nvSpPr>
        <p:spPr>
          <a:xfrm>
            <a:off x="241629" y="4894461"/>
            <a:ext cx="6262588" cy="136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latin typeface="Consolas" panose="020B0609020204030204" pitchFamily="49" charset="0"/>
              </a:rPr>
              <a:t>&lt;input </a:t>
            </a:r>
            <a:r>
              <a:rPr lang="da-DK" sz="1600" dirty="0" err="1">
                <a:latin typeface="Consolas" panose="020B0609020204030204" pitchFamily="49" charset="0"/>
              </a:rPr>
              <a:t>name</a:t>
            </a:r>
            <a:r>
              <a:rPr lang="da-DK" sz="1600" dirty="0">
                <a:latin typeface="Consolas" panose="020B0609020204030204" pitchFamily="49" charset="0"/>
              </a:rPr>
              <a:t>=”</a:t>
            </a:r>
            <a:r>
              <a:rPr lang="da-DK" sz="1600" dirty="0" err="1">
                <a:latin typeface="Consolas" panose="020B0609020204030204" pitchFamily="49" charset="0"/>
              </a:rPr>
              <a:t>account</a:t>
            </a:r>
            <a:r>
              <a:rPr lang="da-DK" sz="1600" dirty="0">
                <a:latin typeface="Consolas" panose="020B0609020204030204" pitchFamily="49" charset="0"/>
              </a:rPr>
              <a:t>” type=”</a:t>
            </a:r>
            <a:r>
              <a:rPr lang="da-DK" sz="1600" dirty="0" err="1">
                <a:latin typeface="Consolas" panose="020B0609020204030204" pitchFamily="49" charset="0"/>
              </a:rPr>
              <a:t>text</a:t>
            </a:r>
            <a:r>
              <a:rPr lang="da-DK" sz="1600" dirty="0">
                <a:latin typeface="Consolas" panose="020B0609020204030204" pitchFamily="49" charset="0"/>
              </a:rPr>
              <a:t>”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</a:t>
            </a:r>
            <a:r>
              <a:rPr lang="da-DK" sz="1600" b="1" dirty="0" err="1">
                <a:latin typeface="Consolas" panose="020B0609020204030204" pitchFamily="49" charset="0"/>
              </a:rPr>
              <a:t>onkeyup</a:t>
            </a:r>
            <a:r>
              <a:rPr lang="da-DK" sz="1600" dirty="0">
                <a:latin typeface="Consolas" panose="020B0609020204030204" pitchFamily="49" charset="0"/>
              </a:rPr>
              <a:t>=”</a:t>
            </a:r>
            <a:r>
              <a:rPr lang="da-DK" sz="1600" dirty="0" err="1">
                <a:latin typeface="Consolas" panose="020B0609020204030204" pitchFamily="49" charset="0"/>
              </a:rPr>
              <a:t>if</a:t>
            </a:r>
            <a:r>
              <a:rPr lang="da-DK" sz="1600" dirty="0">
                <a:latin typeface="Consolas" panose="020B0609020204030204" pitchFamily="49" charset="0"/>
              </a:rPr>
              <a:t>(</a:t>
            </a:r>
            <a:r>
              <a:rPr lang="da-DK" sz="1600" dirty="0" err="1">
                <a:latin typeface="Consolas" panose="020B0609020204030204" pitchFamily="49" charset="0"/>
              </a:rPr>
              <a:t>this.value.</a:t>
            </a:r>
            <a:r>
              <a:rPr lang="da-DK" sz="1600" b="1" dirty="0" err="1">
                <a:latin typeface="Consolas" panose="020B0609020204030204" pitchFamily="49" charset="0"/>
              </a:rPr>
              <a:t>indexOf</a:t>
            </a:r>
            <a:r>
              <a:rPr lang="da-DK" sz="1600" b="1" dirty="0">
                <a:latin typeface="Consolas" panose="020B0609020204030204" pitchFamily="49" charset="0"/>
              </a:rPr>
              <a:t>(‘1234’) &gt;= 0</a:t>
            </a:r>
            <a:r>
              <a:rPr lang="da-DK" sz="1600" dirty="0">
                <a:latin typeface="Consolas" panose="020B0609020204030204" pitchFamily="49" charset="0"/>
              </a:rPr>
              <a:t>){ </a:t>
            </a:r>
            <a:r>
              <a:rPr lang="da-DK" sz="1600" dirty="0" err="1">
                <a:latin typeface="Consolas" panose="020B0609020204030204" pitchFamily="49" charset="0"/>
              </a:rPr>
              <a:t>document.getElementById</a:t>
            </a:r>
            <a:r>
              <a:rPr lang="da-DK" sz="1600" dirty="0">
                <a:latin typeface="Consolas" panose="020B0609020204030204" pitchFamily="49" charset="0"/>
              </a:rPr>
              <a:t>(‘user’).</a:t>
            </a:r>
            <a:r>
              <a:rPr lang="da-DK" sz="1600" b="1" dirty="0" err="1">
                <a:latin typeface="Consolas" panose="020B0609020204030204" pitchFamily="49" charset="0"/>
              </a:rPr>
              <a:t>disabled</a:t>
            </a:r>
            <a:r>
              <a:rPr lang="da-DK" sz="1600" b="1" dirty="0">
                <a:latin typeface="Consolas" panose="020B0609020204030204" pitchFamily="49" charset="0"/>
              </a:rPr>
              <a:t> = true</a:t>
            </a:r>
            <a:r>
              <a:rPr lang="da-DK" sz="1600" dirty="0">
                <a:latin typeface="Consolas" panose="020B0609020204030204" pitchFamily="49" charset="0"/>
              </a:rPr>
              <a:t>; }” /&gt;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&lt;input id=”user” </a:t>
            </a:r>
            <a:r>
              <a:rPr lang="da-DK" sz="1600" b="1" dirty="0" err="1">
                <a:latin typeface="Consolas" panose="020B0609020204030204" pitchFamily="49" charset="0"/>
              </a:rPr>
              <a:t>name</a:t>
            </a:r>
            <a:r>
              <a:rPr lang="da-DK" sz="1600" b="1" dirty="0">
                <a:latin typeface="Consolas" panose="020B0609020204030204" pitchFamily="49" charset="0"/>
              </a:rPr>
              <a:t>=”user”</a:t>
            </a:r>
            <a:r>
              <a:rPr lang="da-DK" sz="1600" dirty="0">
                <a:latin typeface="Consolas" panose="020B0609020204030204" pitchFamily="49" charset="0"/>
              </a:rPr>
              <a:t> type=”</a:t>
            </a:r>
            <a:r>
              <a:rPr lang="da-DK" sz="1600" dirty="0" err="1">
                <a:latin typeface="Consolas" panose="020B0609020204030204" pitchFamily="49" charset="0"/>
              </a:rPr>
              <a:t>text</a:t>
            </a:r>
            <a:r>
              <a:rPr lang="da-DK" sz="1600" dirty="0">
                <a:latin typeface="Consolas" panose="020B0609020204030204" pitchFamily="49" charset="0"/>
              </a:rPr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71683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How do I find horror books that are not written by Stephen King?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B656A1-5BC6-482E-ACEE-3B4EFE698D05}"/>
              </a:ext>
            </a:extLst>
          </p:cNvPr>
          <p:cNvSpPr/>
          <p:nvPr/>
        </p:nvSpPr>
        <p:spPr>
          <a:xfrm>
            <a:off x="827584" y="2564904"/>
            <a:ext cx="2880320" cy="176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/>
              <a:t>BOOK</a:t>
            </a:r>
          </a:p>
          <a:p>
            <a:pPr algn="ctr"/>
            <a:r>
              <a:rPr lang="da-DK" sz="1600" dirty="0"/>
              <a:t>_________________</a:t>
            </a:r>
          </a:p>
          <a:p>
            <a:pPr algn="ctr"/>
            <a:r>
              <a:rPr lang="da-DK" sz="1600" dirty="0" err="1"/>
              <a:t>book_id</a:t>
            </a:r>
            <a:endParaRPr lang="da-DK" sz="1600" dirty="0"/>
          </a:p>
          <a:p>
            <a:pPr algn="ctr"/>
            <a:r>
              <a:rPr lang="da-DK" sz="1600" dirty="0" err="1"/>
              <a:t>title</a:t>
            </a:r>
            <a:endParaRPr lang="da-DK" sz="1600" dirty="0"/>
          </a:p>
          <a:p>
            <a:pPr algn="ctr"/>
            <a:r>
              <a:rPr lang="da-DK" sz="1600" dirty="0"/>
              <a:t>genre</a:t>
            </a:r>
          </a:p>
          <a:p>
            <a:pPr algn="ctr"/>
            <a:r>
              <a:rPr lang="da-DK" sz="1600" dirty="0" err="1"/>
              <a:t>author_id</a:t>
            </a:r>
            <a:endParaRPr lang="da-DK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E9E0F-2F64-4EE5-9727-0799BE5D2060}"/>
              </a:ext>
            </a:extLst>
          </p:cNvPr>
          <p:cNvSpPr/>
          <p:nvPr/>
        </p:nvSpPr>
        <p:spPr>
          <a:xfrm>
            <a:off x="5076056" y="2564904"/>
            <a:ext cx="2880320" cy="176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/>
              <a:t>Author</a:t>
            </a:r>
          </a:p>
          <a:p>
            <a:pPr algn="ctr"/>
            <a:r>
              <a:rPr lang="da-DK" sz="1600" dirty="0"/>
              <a:t>_________________</a:t>
            </a:r>
          </a:p>
          <a:p>
            <a:pPr algn="ctr"/>
            <a:r>
              <a:rPr lang="da-DK" sz="1600" dirty="0" err="1"/>
              <a:t>author_id</a:t>
            </a:r>
            <a:endParaRPr lang="da-DK" sz="1600" dirty="0"/>
          </a:p>
          <a:p>
            <a:pPr algn="ctr"/>
            <a:r>
              <a:rPr lang="da-DK" sz="1600" dirty="0" err="1"/>
              <a:t>name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75459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Since last 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How do I find horror books that are not written by Stephen King?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book.* FROM book </a:t>
            </a:r>
          </a:p>
          <a:p>
            <a:pPr marL="0" indent="0"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book_id</a:t>
            </a:r>
            <a:r>
              <a:rPr lang="en-US" altLang="en-US" dirty="0"/>
              <a:t> NOT IN</a:t>
            </a:r>
          </a:p>
          <a:p>
            <a:pPr marL="0" indent="0">
              <a:buNone/>
            </a:pPr>
            <a:r>
              <a:rPr lang="en-US" altLang="en-US" dirty="0"/>
              <a:t>(SELECT </a:t>
            </a:r>
            <a:r>
              <a:rPr lang="en-US" altLang="en-US" dirty="0" err="1"/>
              <a:t>author.book_id</a:t>
            </a:r>
            <a:r>
              <a:rPr lang="en-US" altLang="en-US" dirty="0"/>
              <a:t> FROM author</a:t>
            </a:r>
          </a:p>
          <a:p>
            <a:pPr marL="0" indent="0">
              <a:buNone/>
            </a:pPr>
            <a:r>
              <a:rPr lang="en-US" altLang="en-US" dirty="0"/>
              <a:t>WHERE name = ‘Stephen King’);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B656A1-5BC6-482E-ACEE-3B4EFE698D05}"/>
              </a:ext>
            </a:extLst>
          </p:cNvPr>
          <p:cNvSpPr/>
          <p:nvPr/>
        </p:nvSpPr>
        <p:spPr>
          <a:xfrm>
            <a:off x="827584" y="2564904"/>
            <a:ext cx="2880320" cy="176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/>
              <a:t>book</a:t>
            </a:r>
          </a:p>
          <a:p>
            <a:pPr algn="ctr"/>
            <a:r>
              <a:rPr lang="da-DK" sz="1600" dirty="0"/>
              <a:t>_________________</a:t>
            </a:r>
          </a:p>
          <a:p>
            <a:pPr algn="ctr"/>
            <a:r>
              <a:rPr lang="da-DK" sz="1600" dirty="0" err="1"/>
              <a:t>book_id</a:t>
            </a:r>
            <a:endParaRPr lang="da-DK" sz="1600" dirty="0"/>
          </a:p>
          <a:p>
            <a:pPr algn="ctr"/>
            <a:r>
              <a:rPr lang="da-DK" sz="1600" dirty="0" err="1"/>
              <a:t>title</a:t>
            </a:r>
            <a:endParaRPr lang="da-DK" sz="1600" dirty="0"/>
          </a:p>
          <a:p>
            <a:pPr algn="ctr"/>
            <a:r>
              <a:rPr lang="da-DK" sz="1600" dirty="0"/>
              <a:t>genre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E9E0F-2F64-4EE5-9727-0799BE5D2060}"/>
              </a:ext>
            </a:extLst>
          </p:cNvPr>
          <p:cNvSpPr/>
          <p:nvPr/>
        </p:nvSpPr>
        <p:spPr>
          <a:xfrm>
            <a:off x="5076056" y="2564904"/>
            <a:ext cx="2880320" cy="176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author</a:t>
            </a:r>
            <a:endParaRPr lang="da-DK" sz="1600" dirty="0"/>
          </a:p>
          <a:p>
            <a:pPr algn="ctr"/>
            <a:r>
              <a:rPr lang="da-DK" sz="1600" dirty="0"/>
              <a:t>_________________</a:t>
            </a:r>
          </a:p>
          <a:p>
            <a:pPr algn="ctr"/>
            <a:r>
              <a:rPr lang="da-DK" sz="1600" dirty="0" err="1"/>
              <a:t>author_id</a:t>
            </a:r>
            <a:endParaRPr lang="da-DK" sz="1600" dirty="0"/>
          </a:p>
          <a:p>
            <a:pPr algn="ctr"/>
            <a:r>
              <a:rPr lang="da-DK" sz="1600" dirty="0" err="1"/>
              <a:t>name</a:t>
            </a:r>
            <a:endParaRPr lang="da-DK" sz="1600" dirty="0"/>
          </a:p>
          <a:p>
            <a:pPr algn="ctr"/>
            <a:r>
              <a:rPr lang="da-DK" sz="1600" dirty="0" err="1"/>
              <a:t>book_id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72825234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19906</TotalTime>
  <Pages>0</Pages>
  <Words>2932</Words>
  <Characters>0</Characters>
  <Application>Microsoft Office PowerPoint</Application>
  <PresentationFormat>On-screen Show (4:3)</PresentationFormat>
  <Lines>0</Lines>
  <Paragraphs>694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Gill Sans</vt:lpstr>
      <vt:lpstr>Gill Sans MT</vt:lpstr>
      <vt:lpstr>Wingdings</vt:lpstr>
      <vt:lpstr>Ny SDU skabelon - blaa</vt:lpstr>
      <vt:lpstr>PowerPoint Presentation</vt:lpstr>
      <vt:lpstr>Plan</vt:lpstr>
      <vt:lpstr>Agenda</vt:lpstr>
      <vt:lpstr>Assignments statistics so far</vt:lpstr>
      <vt:lpstr>Since last time</vt:lpstr>
      <vt:lpstr>Since last time</vt:lpstr>
      <vt:lpstr>Since last time</vt:lpstr>
      <vt:lpstr>Since last time</vt:lpstr>
      <vt:lpstr>Since last time</vt:lpstr>
      <vt:lpstr>Since last time</vt:lpstr>
      <vt:lpstr>Since last time</vt:lpstr>
      <vt:lpstr>Since last time</vt:lpstr>
      <vt:lpstr>Pass By Value &amp; Reference</vt:lpstr>
      <vt:lpstr>Pass By Value &amp; Reference</vt:lpstr>
      <vt:lpstr>Pass By Value &amp; Reference</vt:lpstr>
      <vt:lpstr>Default Argument Values</vt:lpstr>
      <vt:lpstr>Classes and Objects</vt:lpstr>
      <vt:lpstr>Constructor</vt:lpstr>
      <vt:lpstr>Constructor</vt:lpstr>
      <vt:lpstr>Constructor</vt:lpstr>
      <vt:lpstr>Destructor</vt:lpstr>
      <vt:lpstr>To String</vt:lpstr>
      <vt:lpstr>Magic methods</vt:lpstr>
      <vt:lpstr>Access modifiers</vt:lpstr>
      <vt:lpstr>Accessing variables and functions</vt:lpstr>
      <vt:lpstr>Exercise</vt:lpstr>
      <vt:lpstr>MVC</vt:lpstr>
      <vt:lpstr>MVC - View</vt:lpstr>
      <vt:lpstr>MVC - Model</vt:lpstr>
      <vt:lpstr>MVC - Repository</vt:lpstr>
      <vt:lpstr>MVC - Controller</vt:lpstr>
      <vt:lpstr>MVC - Viewbag</vt:lpstr>
      <vt:lpstr>MVC - ViewModel</vt:lpstr>
      <vt:lpstr>MVC - Service</vt:lpstr>
      <vt:lpstr>MVC – Folder Structure</vt:lpstr>
      <vt:lpstr>.htaccess</vt:lpstr>
      <vt:lpstr>.htaccess</vt:lpstr>
      <vt:lpstr>Routers</vt:lpstr>
      <vt:lpstr>Reflection</vt:lpstr>
      <vt:lpstr>Reflection - Problems</vt:lpstr>
      <vt:lpstr>Reflection - Solutions</vt:lpstr>
      <vt:lpstr>Header redirection</vt:lpstr>
      <vt:lpstr>URL Manipulation</vt:lpstr>
      <vt:lpstr>URL Manipulation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586</cp:revision>
  <cp:lastPrinted>2014-09-22T14:05:59Z</cp:lastPrinted>
  <dcterms:created xsi:type="dcterms:W3CDTF">2009-06-26T14:20:50Z</dcterms:created>
  <dcterms:modified xsi:type="dcterms:W3CDTF">2019-03-22T07:12:07Z</dcterms:modified>
</cp:coreProperties>
</file>